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/>
    <p:restoredTop sz="96327"/>
  </p:normalViewPr>
  <p:slideViewPr>
    <p:cSldViewPr snapToGrid="0">
      <p:cViewPr>
        <p:scale>
          <a:sx n="121" d="100"/>
          <a:sy n="121" d="100"/>
        </p:scale>
        <p:origin x="1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616-9C7F-934F-B417-7544E088392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F76063-0EA6-F84A-AD1E-5D236D5A1FA3}">
      <dgm:prSet phldrT="[Text]" custT="1"/>
      <dgm:spPr/>
      <dgm:t>
        <a:bodyPr/>
        <a:lstStyle/>
        <a:p>
          <a:r>
            <a:rPr lang="de-DE" sz="1600" dirty="0"/>
            <a:t>Begrenzung</a:t>
          </a:r>
          <a:endParaRPr lang="de-DE" sz="2100" dirty="0"/>
        </a:p>
      </dgm:t>
    </dgm:pt>
    <dgm:pt modelId="{61281277-19C4-004C-88A8-14A622496EB2}" type="parTrans" cxnId="{ECB11117-7900-4544-B287-0F5730C3D347}">
      <dgm:prSet/>
      <dgm:spPr/>
      <dgm:t>
        <a:bodyPr/>
        <a:lstStyle/>
        <a:p>
          <a:endParaRPr lang="de-DE"/>
        </a:p>
      </dgm:t>
    </dgm:pt>
    <dgm:pt modelId="{858BAA5D-E8E4-5E47-88EA-B42D48B022A7}" type="sibTrans" cxnId="{ECB11117-7900-4544-B287-0F5730C3D347}">
      <dgm:prSet/>
      <dgm:spPr/>
      <dgm:t>
        <a:bodyPr/>
        <a:lstStyle/>
        <a:p>
          <a:endParaRPr lang="de-DE"/>
        </a:p>
      </dgm:t>
    </dgm:pt>
    <dgm:pt modelId="{EC584581-9ED3-7A47-A09A-7CCD705B43A4}">
      <dgm:prSet phldrT="[Text]"/>
      <dgm:spPr/>
      <dgm:t>
        <a:bodyPr/>
        <a:lstStyle/>
        <a:p>
          <a:r>
            <a:rPr lang="de-DE" dirty="0"/>
            <a:t>Sätze mit &lt;= 10 Wörtern</a:t>
          </a:r>
        </a:p>
      </dgm:t>
    </dgm:pt>
    <dgm:pt modelId="{FD915BD5-0C8B-BD49-AED6-CD5BE727E2B0}" type="parTrans" cxnId="{B10F54CD-3E8D-C142-8055-5E226C4FC40C}">
      <dgm:prSet/>
      <dgm:spPr/>
      <dgm:t>
        <a:bodyPr/>
        <a:lstStyle/>
        <a:p>
          <a:endParaRPr lang="de-DE"/>
        </a:p>
      </dgm:t>
    </dgm:pt>
    <dgm:pt modelId="{E3491A32-E0EE-4349-898C-922FC182155A}" type="sibTrans" cxnId="{B10F54CD-3E8D-C142-8055-5E226C4FC40C}">
      <dgm:prSet/>
      <dgm:spPr/>
      <dgm:t>
        <a:bodyPr/>
        <a:lstStyle/>
        <a:p>
          <a:endParaRPr lang="de-DE"/>
        </a:p>
      </dgm:t>
    </dgm:pt>
    <dgm:pt modelId="{24AD2F7E-579C-2744-A8DB-EF602E60E47E}">
      <dgm:prSet phldrT="[Text]"/>
      <dgm:spPr/>
      <dgm:t>
        <a:bodyPr/>
        <a:lstStyle/>
        <a:p>
          <a:r>
            <a:rPr lang="de-DE" dirty="0"/>
            <a:t>Begrenzung auf 30.000 Paare</a:t>
          </a:r>
        </a:p>
      </dgm:t>
    </dgm:pt>
    <dgm:pt modelId="{3C6B130A-EDB4-6B44-B1DD-A5E577748690}" type="parTrans" cxnId="{668FA91E-BFE5-B34D-844D-C403CFC6558E}">
      <dgm:prSet/>
      <dgm:spPr/>
      <dgm:t>
        <a:bodyPr/>
        <a:lstStyle/>
        <a:p>
          <a:endParaRPr lang="de-DE"/>
        </a:p>
      </dgm:t>
    </dgm:pt>
    <dgm:pt modelId="{8D47E320-30F6-0D4E-B477-711F9DF9A762}" type="sibTrans" cxnId="{668FA91E-BFE5-B34D-844D-C403CFC6558E}">
      <dgm:prSet/>
      <dgm:spPr/>
      <dgm:t>
        <a:bodyPr/>
        <a:lstStyle/>
        <a:p>
          <a:endParaRPr lang="de-DE"/>
        </a:p>
      </dgm:t>
    </dgm:pt>
    <dgm:pt modelId="{C8135734-799F-934D-AD06-FF4F32A52039}">
      <dgm:prSet phldrT="[Text]" custT="1"/>
      <dgm:spPr/>
      <dgm:t>
        <a:bodyPr/>
        <a:lstStyle/>
        <a:p>
          <a:r>
            <a:rPr lang="de-DE" sz="1600" dirty="0"/>
            <a:t>Tokenisierung</a:t>
          </a:r>
          <a:endParaRPr lang="de-DE" sz="2300" dirty="0"/>
        </a:p>
      </dgm:t>
    </dgm:pt>
    <dgm:pt modelId="{599DC978-E2A3-444F-9B0E-40B055306F40}" type="parTrans" cxnId="{B9F106AA-881F-054A-B355-AA3B1775CA60}">
      <dgm:prSet/>
      <dgm:spPr/>
      <dgm:t>
        <a:bodyPr/>
        <a:lstStyle/>
        <a:p>
          <a:endParaRPr lang="de-DE"/>
        </a:p>
      </dgm:t>
    </dgm:pt>
    <dgm:pt modelId="{3FAD1C15-B6F0-374C-9A3B-7FD7AF75D472}" type="sibTrans" cxnId="{B9F106AA-881F-054A-B355-AA3B1775CA60}">
      <dgm:prSet/>
      <dgm:spPr/>
      <dgm:t>
        <a:bodyPr/>
        <a:lstStyle/>
        <a:p>
          <a:endParaRPr lang="de-DE"/>
        </a:p>
      </dgm:t>
    </dgm:pt>
    <dgm:pt modelId="{F7D9643F-0ED3-AA4B-A990-0A06F72BCCB9}">
      <dgm:prSet phldrT="[Text]"/>
      <dgm:spPr/>
      <dgm:t>
        <a:bodyPr/>
        <a:lstStyle/>
        <a:p>
          <a:r>
            <a:rPr lang="de-DE" dirty="0"/>
            <a:t>Erweiterung der Antworten mit &lt;S&gt; und &lt;E&gt;</a:t>
          </a:r>
        </a:p>
      </dgm:t>
    </dgm:pt>
    <dgm:pt modelId="{A92E602F-62A2-B546-ACB5-71A86C831C6E}" type="parTrans" cxnId="{3435F20E-2631-154F-B1B9-2387A2786026}">
      <dgm:prSet/>
      <dgm:spPr/>
      <dgm:t>
        <a:bodyPr/>
        <a:lstStyle/>
        <a:p>
          <a:endParaRPr lang="de-DE"/>
        </a:p>
      </dgm:t>
    </dgm:pt>
    <dgm:pt modelId="{DFD88696-D1B8-404F-A7E0-25A5A2ADF4B1}" type="sibTrans" cxnId="{3435F20E-2631-154F-B1B9-2387A2786026}">
      <dgm:prSet/>
      <dgm:spPr/>
      <dgm:t>
        <a:bodyPr/>
        <a:lstStyle/>
        <a:p>
          <a:endParaRPr lang="de-DE"/>
        </a:p>
      </dgm:t>
    </dgm:pt>
    <dgm:pt modelId="{C386FEC9-1C89-3F40-A8B7-520BAF470794}">
      <dgm:prSet phldrT="[Text]"/>
      <dgm:spPr/>
      <dgm:t>
        <a:bodyPr/>
        <a:lstStyle/>
        <a:p>
          <a:r>
            <a:rPr lang="de-DE" dirty="0"/>
            <a:t>Tokenisierung mit max. Anzahl </a:t>
          </a:r>
          <a:r>
            <a:rPr lang="de-DE" dirty="0">
              <a:sym typeface="Wingdings" pitchFamily="2" charset="2"/>
            </a:rPr>
            <a:t> &lt;U&gt; Token</a:t>
          </a:r>
          <a:endParaRPr lang="de-DE" dirty="0"/>
        </a:p>
      </dgm:t>
    </dgm:pt>
    <dgm:pt modelId="{1C4550F5-AD17-8942-BD86-2FEEFE2C9950}" type="parTrans" cxnId="{D3224016-834D-C345-A914-7CF0C8D2E820}">
      <dgm:prSet/>
      <dgm:spPr/>
      <dgm:t>
        <a:bodyPr/>
        <a:lstStyle/>
        <a:p>
          <a:endParaRPr lang="de-DE"/>
        </a:p>
      </dgm:t>
    </dgm:pt>
    <dgm:pt modelId="{970D1AA9-869C-E84A-9398-1BD89C6968BA}" type="sibTrans" cxnId="{D3224016-834D-C345-A914-7CF0C8D2E820}">
      <dgm:prSet/>
      <dgm:spPr/>
      <dgm:t>
        <a:bodyPr/>
        <a:lstStyle/>
        <a:p>
          <a:endParaRPr lang="de-DE"/>
        </a:p>
      </dgm:t>
    </dgm:pt>
    <dgm:pt modelId="{D7CD70FD-D2D0-CE47-BF4B-252750DA92B3}">
      <dgm:prSet phldrT="[Text]" custT="1"/>
      <dgm:spPr/>
      <dgm:t>
        <a:bodyPr/>
        <a:lstStyle/>
        <a:p>
          <a:r>
            <a:rPr lang="de-DE" sz="1600" dirty="0"/>
            <a:t>Padding</a:t>
          </a:r>
          <a:endParaRPr lang="de-DE" sz="3100" dirty="0"/>
        </a:p>
      </dgm:t>
    </dgm:pt>
    <dgm:pt modelId="{3A34F833-B9BF-0548-85E2-A81E65FDC44E}" type="parTrans" cxnId="{ED52086F-526C-C045-A2CF-45AB5288A83D}">
      <dgm:prSet/>
      <dgm:spPr/>
      <dgm:t>
        <a:bodyPr/>
        <a:lstStyle/>
        <a:p>
          <a:endParaRPr lang="de-DE"/>
        </a:p>
      </dgm:t>
    </dgm:pt>
    <dgm:pt modelId="{C9E02A38-FB62-AA43-BF7B-52FCC0F8282C}" type="sibTrans" cxnId="{ED52086F-526C-C045-A2CF-45AB5288A83D}">
      <dgm:prSet/>
      <dgm:spPr/>
      <dgm:t>
        <a:bodyPr/>
        <a:lstStyle/>
        <a:p>
          <a:endParaRPr lang="de-DE"/>
        </a:p>
      </dgm:t>
    </dgm:pt>
    <dgm:pt modelId="{41A88598-477F-0646-A1E5-513B4FA1C044}">
      <dgm:prSet phldrT="[Text]"/>
      <dgm:spPr/>
      <dgm:t>
        <a:bodyPr/>
        <a:lstStyle/>
        <a:p>
          <a:r>
            <a:rPr lang="de-DE" dirty="0"/>
            <a:t>Padding auf einheitliche Länge von 12</a:t>
          </a:r>
        </a:p>
      </dgm:t>
    </dgm:pt>
    <dgm:pt modelId="{9FD63201-1995-5248-9132-8B49961C5E4D}" type="parTrans" cxnId="{882CF753-DECB-B348-A8EA-1EA98D783D7A}">
      <dgm:prSet/>
      <dgm:spPr/>
      <dgm:t>
        <a:bodyPr/>
        <a:lstStyle/>
        <a:p>
          <a:endParaRPr lang="de-DE"/>
        </a:p>
      </dgm:t>
    </dgm:pt>
    <dgm:pt modelId="{3FC53403-6189-CD42-8F32-E868AAB9CACD}" type="sibTrans" cxnId="{882CF753-DECB-B348-A8EA-1EA98D783D7A}">
      <dgm:prSet/>
      <dgm:spPr/>
      <dgm:t>
        <a:bodyPr/>
        <a:lstStyle/>
        <a:p>
          <a:endParaRPr lang="de-DE"/>
        </a:p>
      </dgm:t>
    </dgm:pt>
    <dgm:pt modelId="{06A02F2F-D120-EC4D-88CA-222DA3E08D2C}">
      <dgm:prSet phldrT="[Text]" custT="1"/>
      <dgm:spPr/>
      <dgm:t>
        <a:bodyPr/>
        <a:lstStyle/>
        <a:p>
          <a:r>
            <a:rPr lang="de-DE" sz="1600" dirty="0"/>
            <a:t>Teilen</a:t>
          </a:r>
          <a:endParaRPr lang="de-DE" sz="2800" dirty="0"/>
        </a:p>
      </dgm:t>
    </dgm:pt>
    <dgm:pt modelId="{D38371C4-E5E6-1A43-B273-C8966EBDD2B0}" type="parTrans" cxnId="{F31DF3D7-852F-8746-A36A-1490A258C0E7}">
      <dgm:prSet/>
      <dgm:spPr/>
      <dgm:t>
        <a:bodyPr/>
        <a:lstStyle/>
        <a:p>
          <a:endParaRPr lang="de-DE"/>
        </a:p>
      </dgm:t>
    </dgm:pt>
    <dgm:pt modelId="{29BF9F90-0425-EF4A-9EC1-34AF58CD656C}" type="sibTrans" cxnId="{F31DF3D7-852F-8746-A36A-1490A258C0E7}">
      <dgm:prSet/>
      <dgm:spPr/>
      <dgm:t>
        <a:bodyPr/>
        <a:lstStyle/>
        <a:p>
          <a:endParaRPr lang="de-DE"/>
        </a:p>
      </dgm:t>
    </dgm:pt>
    <dgm:pt modelId="{BA22BA89-2F82-4F46-AC57-89038086C37E}">
      <dgm:prSet/>
      <dgm:spPr/>
      <dgm:t>
        <a:bodyPr/>
        <a:lstStyle/>
        <a:p>
          <a:r>
            <a:rPr lang="de-DE" dirty="0"/>
            <a:t>Teilen in Test- und Validierungsdaten</a:t>
          </a:r>
        </a:p>
      </dgm:t>
    </dgm:pt>
    <dgm:pt modelId="{047112AD-F592-244F-881B-0555488582F8}" type="parTrans" cxnId="{22E061CE-CAF4-9A46-B7CD-02E03634A31A}">
      <dgm:prSet/>
      <dgm:spPr/>
      <dgm:t>
        <a:bodyPr/>
        <a:lstStyle/>
        <a:p>
          <a:endParaRPr lang="de-DE"/>
        </a:p>
      </dgm:t>
    </dgm:pt>
    <dgm:pt modelId="{910F1103-DBDA-B24D-AEB4-50AB730A27D2}" type="sibTrans" cxnId="{22E061CE-CAF4-9A46-B7CD-02E03634A31A}">
      <dgm:prSet/>
      <dgm:spPr/>
      <dgm:t>
        <a:bodyPr/>
        <a:lstStyle/>
        <a:p>
          <a:endParaRPr lang="de-DE"/>
        </a:p>
      </dgm:t>
    </dgm:pt>
    <dgm:pt modelId="{EF3A41E5-ABF6-C548-A2F3-3573E968CBD8}">
      <dgm:prSet/>
      <dgm:spPr/>
      <dgm:t>
        <a:bodyPr/>
        <a:lstStyle/>
        <a:p>
          <a:r>
            <a:rPr lang="de-DE" dirty="0"/>
            <a:t>Verhältnis von 80:20</a:t>
          </a:r>
        </a:p>
      </dgm:t>
    </dgm:pt>
    <dgm:pt modelId="{DBC7C7A0-5CC1-D74A-B1EC-62267D30A22A}" type="parTrans" cxnId="{94807E2A-3F97-BD40-94F0-3B7FB6349255}">
      <dgm:prSet/>
      <dgm:spPr/>
      <dgm:t>
        <a:bodyPr/>
        <a:lstStyle/>
        <a:p>
          <a:endParaRPr lang="de-DE"/>
        </a:p>
      </dgm:t>
    </dgm:pt>
    <dgm:pt modelId="{1999E955-AB98-D547-96DE-2BA70308546F}" type="sibTrans" cxnId="{94807E2A-3F97-BD40-94F0-3B7FB6349255}">
      <dgm:prSet/>
      <dgm:spPr/>
      <dgm:t>
        <a:bodyPr/>
        <a:lstStyle/>
        <a:p>
          <a:endParaRPr lang="de-DE"/>
        </a:p>
      </dgm:t>
    </dgm:pt>
    <dgm:pt modelId="{5A96D96E-9C71-8345-A8B2-CF95069E6482}" type="pres">
      <dgm:prSet presAssocID="{2F146616-9C7F-934F-B417-7544E0883927}" presName="linearFlow" presStyleCnt="0">
        <dgm:presLayoutVars>
          <dgm:dir/>
          <dgm:animLvl val="lvl"/>
          <dgm:resizeHandles val="exact"/>
        </dgm:presLayoutVars>
      </dgm:prSet>
      <dgm:spPr/>
    </dgm:pt>
    <dgm:pt modelId="{1A80BAE9-7494-1442-9261-95E22B198A66}" type="pres">
      <dgm:prSet presAssocID="{15F76063-0EA6-F84A-AD1E-5D236D5A1FA3}" presName="composite" presStyleCnt="0"/>
      <dgm:spPr/>
    </dgm:pt>
    <dgm:pt modelId="{CDDA841D-1B23-7E41-84E0-23D158F0BD2C}" type="pres">
      <dgm:prSet presAssocID="{15F76063-0EA6-F84A-AD1E-5D236D5A1FA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B70B154-E684-C141-8441-32484884CFCB}" type="pres">
      <dgm:prSet presAssocID="{15F76063-0EA6-F84A-AD1E-5D236D5A1FA3}" presName="descendantText" presStyleLbl="alignAcc1" presStyleIdx="0" presStyleCnt="4">
        <dgm:presLayoutVars>
          <dgm:bulletEnabled val="1"/>
        </dgm:presLayoutVars>
      </dgm:prSet>
      <dgm:spPr/>
    </dgm:pt>
    <dgm:pt modelId="{84C66694-A2EA-7D46-BF1D-04B28BA835BC}" type="pres">
      <dgm:prSet presAssocID="{858BAA5D-E8E4-5E47-88EA-B42D48B022A7}" presName="sp" presStyleCnt="0"/>
      <dgm:spPr/>
    </dgm:pt>
    <dgm:pt modelId="{9112E7E2-D78A-6545-9744-AC969119C598}" type="pres">
      <dgm:prSet presAssocID="{C8135734-799F-934D-AD06-FF4F32A52039}" presName="composite" presStyleCnt="0"/>
      <dgm:spPr/>
    </dgm:pt>
    <dgm:pt modelId="{8B6B2436-F812-DD4A-AD5A-D2CF5F9C148A}" type="pres">
      <dgm:prSet presAssocID="{C8135734-799F-934D-AD06-FF4F32A520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2ED8714-D730-D249-8173-27C1B202B3EF}" type="pres">
      <dgm:prSet presAssocID="{C8135734-799F-934D-AD06-FF4F32A52039}" presName="descendantText" presStyleLbl="alignAcc1" presStyleIdx="1" presStyleCnt="4">
        <dgm:presLayoutVars>
          <dgm:bulletEnabled val="1"/>
        </dgm:presLayoutVars>
      </dgm:prSet>
      <dgm:spPr/>
    </dgm:pt>
    <dgm:pt modelId="{7CFD0133-E342-E64E-9DC3-F9F60B8DED01}" type="pres">
      <dgm:prSet presAssocID="{3FAD1C15-B6F0-374C-9A3B-7FD7AF75D472}" presName="sp" presStyleCnt="0"/>
      <dgm:spPr/>
    </dgm:pt>
    <dgm:pt modelId="{AFCDC6D4-4281-8E48-9A3E-54152E99A726}" type="pres">
      <dgm:prSet presAssocID="{D7CD70FD-D2D0-CE47-BF4B-252750DA92B3}" presName="composite" presStyleCnt="0"/>
      <dgm:spPr/>
    </dgm:pt>
    <dgm:pt modelId="{15B5A412-1E1C-6C44-BDC0-0BA0260EA162}" type="pres">
      <dgm:prSet presAssocID="{D7CD70FD-D2D0-CE47-BF4B-252750DA92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BD0E6C1-B98E-174B-B936-E136A056BD43}" type="pres">
      <dgm:prSet presAssocID="{D7CD70FD-D2D0-CE47-BF4B-252750DA92B3}" presName="descendantText" presStyleLbl="alignAcc1" presStyleIdx="2" presStyleCnt="4">
        <dgm:presLayoutVars>
          <dgm:bulletEnabled val="1"/>
        </dgm:presLayoutVars>
      </dgm:prSet>
      <dgm:spPr/>
    </dgm:pt>
    <dgm:pt modelId="{B97004EF-BE50-EF48-AC45-A90961230968}" type="pres">
      <dgm:prSet presAssocID="{C9E02A38-FB62-AA43-BF7B-52FCC0F8282C}" presName="sp" presStyleCnt="0"/>
      <dgm:spPr/>
    </dgm:pt>
    <dgm:pt modelId="{AC1E7F2B-F244-754C-A0BE-0CC6CC9B1B81}" type="pres">
      <dgm:prSet presAssocID="{06A02F2F-D120-EC4D-88CA-222DA3E08D2C}" presName="composite" presStyleCnt="0"/>
      <dgm:spPr/>
    </dgm:pt>
    <dgm:pt modelId="{777B3AA9-A2D7-C84B-BDF9-ECD37207C068}" type="pres">
      <dgm:prSet presAssocID="{06A02F2F-D120-EC4D-88CA-222DA3E08D2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34514F7-3850-1349-B855-F8DD85A7BE38}" type="pres">
      <dgm:prSet presAssocID="{06A02F2F-D120-EC4D-88CA-222DA3E08D2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435F20E-2631-154F-B1B9-2387A2786026}" srcId="{C8135734-799F-934D-AD06-FF4F32A52039}" destId="{F7D9643F-0ED3-AA4B-A990-0A06F72BCCB9}" srcOrd="0" destOrd="0" parTransId="{A92E602F-62A2-B546-ACB5-71A86C831C6E}" sibTransId="{DFD88696-D1B8-404F-A7E0-25A5A2ADF4B1}"/>
    <dgm:cxn modelId="{D3224016-834D-C345-A914-7CF0C8D2E820}" srcId="{C8135734-799F-934D-AD06-FF4F32A52039}" destId="{C386FEC9-1C89-3F40-A8B7-520BAF470794}" srcOrd="1" destOrd="0" parTransId="{1C4550F5-AD17-8942-BD86-2FEEFE2C9950}" sibTransId="{970D1AA9-869C-E84A-9398-1BD89C6968BA}"/>
    <dgm:cxn modelId="{ECB11117-7900-4544-B287-0F5730C3D347}" srcId="{2F146616-9C7F-934F-B417-7544E0883927}" destId="{15F76063-0EA6-F84A-AD1E-5D236D5A1FA3}" srcOrd="0" destOrd="0" parTransId="{61281277-19C4-004C-88A8-14A622496EB2}" sibTransId="{858BAA5D-E8E4-5E47-88EA-B42D48B022A7}"/>
    <dgm:cxn modelId="{668FA91E-BFE5-B34D-844D-C403CFC6558E}" srcId="{15F76063-0EA6-F84A-AD1E-5D236D5A1FA3}" destId="{24AD2F7E-579C-2744-A8DB-EF602E60E47E}" srcOrd="1" destOrd="0" parTransId="{3C6B130A-EDB4-6B44-B1DD-A5E577748690}" sibTransId="{8D47E320-30F6-0D4E-B477-711F9DF9A762}"/>
    <dgm:cxn modelId="{94807E2A-3F97-BD40-94F0-3B7FB6349255}" srcId="{06A02F2F-D120-EC4D-88CA-222DA3E08D2C}" destId="{EF3A41E5-ABF6-C548-A2F3-3573E968CBD8}" srcOrd="1" destOrd="0" parTransId="{DBC7C7A0-5CC1-D74A-B1EC-62267D30A22A}" sibTransId="{1999E955-AB98-D547-96DE-2BA70308546F}"/>
    <dgm:cxn modelId="{A1254D3E-FD25-7C40-8344-0C299072A829}" type="presOf" srcId="{2F146616-9C7F-934F-B417-7544E0883927}" destId="{5A96D96E-9C71-8345-A8B2-CF95069E6482}" srcOrd="0" destOrd="0" presId="urn:microsoft.com/office/officeart/2005/8/layout/chevron2"/>
    <dgm:cxn modelId="{882CF753-DECB-B348-A8EA-1EA98D783D7A}" srcId="{D7CD70FD-D2D0-CE47-BF4B-252750DA92B3}" destId="{41A88598-477F-0646-A1E5-513B4FA1C044}" srcOrd="0" destOrd="0" parTransId="{9FD63201-1995-5248-9132-8B49961C5E4D}" sibTransId="{3FC53403-6189-CD42-8F32-E868AAB9CACD}"/>
    <dgm:cxn modelId="{ED52086F-526C-C045-A2CF-45AB5288A83D}" srcId="{2F146616-9C7F-934F-B417-7544E0883927}" destId="{D7CD70FD-D2D0-CE47-BF4B-252750DA92B3}" srcOrd="2" destOrd="0" parTransId="{3A34F833-B9BF-0548-85E2-A81E65FDC44E}" sibTransId="{C9E02A38-FB62-AA43-BF7B-52FCC0F8282C}"/>
    <dgm:cxn modelId="{239A0286-61E6-5E40-B73D-02D73B85013E}" type="presOf" srcId="{BA22BA89-2F82-4F46-AC57-89038086C37E}" destId="{A34514F7-3850-1349-B855-F8DD85A7BE38}" srcOrd="0" destOrd="0" presId="urn:microsoft.com/office/officeart/2005/8/layout/chevron2"/>
    <dgm:cxn modelId="{0414D68D-66B5-D94D-9854-ECC0F2F60E46}" type="presOf" srcId="{EF3A41E5-ABF6-C548-A2F3-3573E968CBD8}" destId="{A34514F7-3850-1349-B855-F8DD85A7BE38}" srcOrd="0" destOrd="1" presId="urn:microsoft.com/office/officeart/2005/8/layout/chevron2"/>
    <dgm:cxn modelId="{AFA99492-8080-1B41-BD96-455477FF8689}" type="presOf" srcId="{EC584581-9ED3-7A47-A09A-7CCD705B43A4}" destId="{0B70B154-E684-C141-8441-32484884CFCB}" srcOrd="0" destOrd="0" presId="urn:microsoft.com/office/officeart/2005/8/layout/chevron2"/>
    <dgm:cxn modelId="{02983EA7-AE6E-0B40-A659-22C0A9D83CBE}" type="presOf" srcId="{F7D9643F-0ED3-AA4B-A990-0A06F72BCCB9}" destId="{32ED8714-D730-D249-8173-27C1B202B3EF}" srcOrd="0" destOrd="0" presId="urn:microsoft.com/office/officeart/2005/8/layout/chevron2"/>
    <dgm:cxn modelId="{B9F106AA-881F-054A-B355-AA3B1775CA60}" srcId="{2F146616-9C7F-934F-B417-7544E0883927}" destId="{C8135734-799F-934D-AD06-FF4F32A52039}" srcOrd="1" destOrd="0" parTransId="{599DC978-E2A3-444F-9B0E-40B055306F40}" sibTransId="{3FAD1C15-B6F0-374C-9A3B-7FD7AF75D472}"/>
    <dgm:cxn modelId="{C43CEFB3-3A7A-D047-A359-09E55982B730}" type="presOf" srcId="{C386FEC9-1C89-3F40-A8B7-520BAF470794}" destId="{32ED8714-D730-D249-8173-27C1B202B3EF}" srcOrd="0" destOrd="1" presId="urn:microsoft.com/office/officeart/2005/8/layout/chevron2"/>
    <dgm:cxn modelId="{82CB62BC-2D9D-1B4F-94BD-D76F438A8853}" type="presOf" srcId="{06A02F2F-D120-EC4D-88CA-222DA3E08D2C}" destId="{777B3AA9-A2D7-C84B-BDF9-ECD37207C068}" srcOrd="0" destOrd="0" presId="urn:microsoft.com/office/officeart/2005/8/layout/chevron2"/>
    <dgm:cxn modelId="{317C00C7-26BA-1E49-8671-188E6F228012}" type="presOf" srcId="{41A88598-477F-0646-A1E5-513B4FA1C044}" destId="{2BD0E6C1-B98E-174B-B936-E136A056BD43}" srcOrd="0" destOrd="0" presId="urn:microsoft.com/office/officeart/2005/8/layout/chevron2"/>
    <dgm:cxn modelId="{B10F54CD-3E8D-C142-8055-5E226C4FC40C}" srcId="{15F76063-0EA6-F84A-AD1E-5D236D5A1FA3}" destId="{EC584581-9ED3-7A47-A09A-7CCD705B43A4}" srcOrd="0" destOrd="0" parTransId="{FD915BD5-0C8B-BD49-AED6-CD5BE727E2B0}" sibTransId="{E3491A32-E0EE-4349-898C-922FC182155A}"/>
    <dgm:cxn modelId="{22E061CE-CAF4-9A46-B7CD-02E03634A31A}" srcId="{06A02F2F-D120-EC4D-88CA-222DA3E08D2C}" destId="{BA22BA89-2F82-4F46-AC57-89038086C37E}" srcOrd="0" destOrd="0" parTransId="{047112AD-F592-244F-881B-0555488582F8}" sibTransId="{910F1103-DBDA-B24D-AEB4-50AB730A27D2}"/>
    <dgm:cxn modelId="{F31DF3D7-852F-8746-A36A-1490A258C0E7}" srcId="{2F146616-9C7F-934F-B417-7544E0883927}" destId="{06A02F2F-D120-EC4D-88CA-222DA3E08D2C}" srcOrd="3" destOrd="0" parTransId="{D38371C4-E5E6-1A43-B273-C8966EBDD2B0}" sibTransId="{29BF9F90-0425-EF4A-9EC1-34AF58CD656C}"/>
    <dgm:cxn modelId="{C8CC06E4-68C8-5D46-B22A-120DAE2CE9EF}" type="presOf" srcId="{15F76063-0EA6-F84A-AD1E-5D236D5A1FA3}" destId="{CDDA841D-1B23-7E41-84E0-23D158F0BD2C}" srcOrd="0" destOrd="0" presId="urn:microsoft.com/office/officeart/2005/8/layout/chevron2"/>
    <dgm:cxn modelId="{EC746EE4-B6BE-424B-85F4-9BAA456ACCEA}" type="presOf" srcId="{C8135734-799F-934D-AD06-FF4F32A52039}" destId="{8B6B2436-F812-DD4A-AD5A-D2CF5F9C148A}" srcOrd="0" destOrd="0" presId="urn:microsoft.com/office/officeart/2005/8/layout/chevron2"/>
    <dgm:cxn modelId="{9D4B9EEB-8C7E-3C4F-A107-E0BD95AF9315}" type="presOf" srcId="{D7CD70FD-D2D0-CE47-BF4B-252750DA92B3}" destId="{15B5A412-1E1C-6C44-BDC0-0BA0260EA162}" srcOrd="0" destOrd="0" presId="urn:microsoft.com/office/officeart/2005/8/layout/chevron2"/>
    <dgm:cxn modelId="{E61121F0-FA6A-0749-A9A0-4FBE2D0DB96A}" type="presOf" srcId="{24AD2F7E-579C-2744-A8DB-EF602E60E47E}" destId="{0B70B154-E684-C141-8441-32484884CFCB}" srcOrd="0" destOrd="1" presId="urn:microsoft.com/office/officeart/2005/8/layout/chevron2"/>
    <dgm:cxn modelId="{125C9F37-E868-3B44-AD69-58C933ED5192}" type="presParOf" srcId="{5A96D96E-9C71-8345-A8B2-CF95069E6482}" destId="{1A80BAE9-7494-1442-9261-95E22B198A66}" srcOrd="0" destOrd="0" presId="urn:microsoft.com/office/officeart/2005/8/layout/chevron2"/>
    <dgm:cxn modelId="{0296F0DC-C4C5-5B47-BCFF-1A94799A76BB}" type="presParOf" srcId="{1A80BAE9-7494-1442-9261-95E22B198A66}" destId="{CDDA841D-1B23-7E41-84E0-23D158F0BD2C}" srcOrd="0" destOrd="0" presId="urn:microsoft.com/office/officeart/2005/8/layout/chevron2"/>
    <dgm:cxn modelId="{2F7B7FB9-D40B-DA4D-9FA4-CF379C334DB2}" type="presParOf" srcId="{1A80BAE9-7494-1442-9261-95E22B198A66}" destId="{0B70B154-E684-C141-8441-32484884CFCB}" srcOrd="1" destOrd="0" presId="urn:microsoft.com/office/officeart/2005/8/layout/chevron2"/>
    <dgm:cxn modelId="{A1FAF6ED-DAFD-3C48-9BF2-38760199F897}" type="presParOf" srcId="{5A96D96E-9C71-8345-A8B2-CF95069E6482}" destId="{84C66694-A2EA-7D46-BF1D-04B28BA835BC}" srcOrd="1" destOrd="0" presId="urn:microsoft.com/office/officeart/2005/8/layout/chevron2"/>
    <dgm:cxn modelId="{D15147DB-49E7-3242-BDBE-8E7D84185890}" type="presParOf" srcId="{5A96D96E-9C71-8345-A8B2-CF95069E6482}" destId="{9112E7E2-D78A-6545-9744-AC969119C598}" srcOrd="2" destOrd="0" presId="urn:microsoft.com/office/officeart/2005/8/layout/chevron2"/>
    <dgm:cxn modelId="{309C3AA2-AC27-F641-B16C-DB41C5EA25C0}" type="presParOf" srcId="{9112E7E2-D78A-6545-9744-AC969119C598}" destId="{8B6B2436-F812-DD4A-AD5A-D2CF5F9C148A}" srcOrd="0" destOrd="0" presId="urn:microsoft.com/office/officeart/2005/8/layout/chevron2"/>
    <dgm:cxn modelId="{DA9AA04F-710C-E943-9026-D300731BB6FF}" type="presParOf" srcId="{9112E7E2-D78A-6545-9744-AC969119C598}" destId="{32ED8714-D730-D249-8173-27C1B202B3EF}" srcOrd="1" destOrd="0" presId="urn:microsoft.com/office/officeart/2005/8/layout/chevron2"/>
    <dgm:cxn modelId="{DF6CA636-80E2-B643-BE7E-C4F9A9ABAF6A}" type="presParOf" srcId="{5A96D96E-9C71-8345-A8B2-CF95069E6482}" destId="{7CFD0133-E342-E64E-9DC3-F9F60B8DED01}" srcOrd="3" destOrd="0" presId="urn:microsoft.com/office/officeart/2005/8/layout/chevron2"/>
    <dgm:cxn modelId="{386AC0F7-3070-3844-A3E2-5FB1AD917EAB}" type="presParOf" srcId="{5A96D96E-9C71-8345-A8B2-CF95069E6482}" destId="{AFCDC6D4-4281-8E48-9A3E-54152E99A726}" srcOrd="4" destOrd="0" presId="urn:microsoft.com/office/officeart/2005/8/layout/chevron2"/>
    <dgm:cxn modelId="{79C19411-1473-D844-9448-FFF67385FCBB}" type="presParOf" srcId="{AFCDC6D4-4281-8E48-9A3E-54152E99A726}" destId="{15B5A412-1E1C-6C44-BDC0-0BA0260EA162}" srcOrd="0" destOrd="0" presId="urn:microsoft.com/office/officeart/2005/8/layout/chevron2"/>
    <dgm:cxn modelId="{9806B871-FA29-EF47-927B-D8FF8E228F69}" type="presParOf" srcId="{AFCDC6D4-4281-8E48-9A3E-54152E99A726}" destId="{2BD0E6C1-B98E-174B-B936-E136A056BD43}" srcOrd="1" destOrd="0" presId="urn:microsoft.com/office/officeart/2005/8/layout/chevron2"/>
    <dgm:cxn modelId="{44181E60-AFCB-664C-BEEF-479B8BC9089F}" type="presParOf" srcId="{5A96D96E-9C71-8345-A8B2-CF95069E6482}" destId="{B97004EF-BE50-EF48-AC45-A90961230968}" srcOrd="5" destOrd="0" presId="urn:microsoft.com/office/officeart/2005/8/layout/chevron2"/>
    <dgm:cxn modelId="{5B71D31F-5AA5-424C-AE7D-52B259F6E88F}" type="presParOf" srcId="{5A96D96E-9C71-8345-A8B2-CF95069E6482}" destId="{AC1E7F2B-F244-754C-A0BE-0CC6CC9B1B81}" srcOrd="6" destOrd="0" presId="urn:microsoft.com/office/officeart/2005/8/layout/chevron2"/>
    <dgm:cxn modelId="{BC3574AA-E1C5-4141-A6B1-2B3F8B9FA7C6}" type="presParOf" srcId="{AC1E7F2B-F244-754C-A0BE-0CC6CC9B1B81}" destId="{777B3AA9-A2D7-C84B-BDF9-ECD37207C068}" srcOrd="0" destOrd="0" presId="urn:microsoft.com/office/officeart/2005/8/layout/chevron2"/>
    <dgm:cxn modelId="{08653FF5-73BF-D04B-A773-49C55592814D}" type="presParOf" srcId="{AC1E7F2B-F244-754C-A0BE-0CC6CC9B1B81}" destId="{A34514F7-3850-1349-B855-F8DD85A7B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841D-1B23-7E41-84E0-23D158F0BD2C}">
      <dsp:nvSpPr>
        <dsp:cNvPr id="0" name=""/>
        <dsp:cNvSpPr/>
      </dsp:nvSpPr>
      <dsp:spPr>
        <a:xfrm rot="5400000">
          <a:off x="-219918" y="225127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Begrenzung</a:t>
          </a:r>
          <a:endParaRPr lang="de-DE" sz="2100" kern="1200" dirty="0"/>
        </a:p>
      </dsp:txBody>
      <dsp:txXfrm rot="-5400000">
        <a:off x="1" y="518352"/>
        <a:ext cx="1026285" cy="439837"/>
      </dsp:txXfrm>
    </dsp:sp>
    <dsp:sp modelId="{0B70B154-E684-C141-8441-32484884CFCB}">
      <dsp:nvSpPr>
        <dsp:cNvPr id="0" name=""/>
        <dsp:cNvSpPr/>
      </dsp:nvSpPr>
      <dsp:spPr>
        <a:xfrm rot="5400000">
          <a:off x="2188396" y="-1156901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Sätze mit &lt;= 10 Wörtern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Begrenzung auf 30.000 Paare</a:t>
          </a:r>
        </a:p>
      </dsp:txBody>
      <dsp:txXfrm rot="-5400000">
        <a:off x="1026286" y="51730"/>
        <a:ext cx="3230679" cy="859937"/>
      </dsp:txXfrm>
    </dsp:sp>
    <dsp:sp modelId="{8B6B2436-F812-DD4A-AD5A-D2CF5F9C148A}">
      <dsp:nvSpPr>
        <dsp:cNvPr id="0" name=""/>
        <dsp:cNvSpPr/>
      </dsp:nvSpPr>
      <dsp:spPr>
        <a:xfrm rot="5400000">
          <a:off x="-219918" y="1539169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Tokenisierung</a:t>
          </a:r>
          <a:endParaRPr lang="de-DE" sz="2300" kern="1200" dirty="0"/>
        </a:p>
      </dsp:txBody>
      <dsp:txXfrm rot="-5400000">
        <a:off x="1" y="1832394"/>
        <a:ext cx="1026285" cy="439837"/>
      </dsp:txXfrm>
    </dsp:sp>
    <dsp:sp modelId="{32ED8714-D730-D249-8173-27C1B202B3EF}">
      <dsp:nvSpPr>
        <dsp:cNvPr id="0" name=""/>
        <dsp:cNvSpPr/>
      </dsp:nvSpPr>
      <dsp:spPr>
        <a:xfrm rot="5400000">
          <a:off x="2188145" y="157391"/>
          <a:ext cx="953480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Erweiterung der Antworten mit &lt;S&gt; und &lt;E&gt;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Tokenisierung mit max. Anzahl </a:t>
          </a:r>
          <a:r>
            <a:rPr lang="de-DE" sz="1400" kern="1200" dirty="0">
              <a:sym typeface="Wingdings" pitchFamily="2" charset="2"/>
            </a:rPr>
            <a:t> &lt;U&gt; Token</a:t>
          </a:r>
          <a:endParaRPr lang="de-DE" sz="1400" kern="1200" dirty="0"/>
        </a:p>
      </dsp:txBody>
      <dsp:txXfrm rot="-5400000">
        <a:off x="1026286" y="1365796"/>
        <a:ext cx="3230655" cy="860390"/>
      </dsp:txXfrm>
    </dsp:sp>
    <dsp:sp modelId="{15B5A412-1E1C-6C44-BDC0-0BA0260EA162}">
      <dsp:nvSpPr>
        <dsp:cNvPr id="0" name=""/>
        <dsp:cNvSpPr/>
      </dsp:nvSpPr>
      <dsp:spPr>
        <a:xfrm rot="5400000">
          <a:off x="-219918" y="2853211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Padding</a:t>
          </a:r>
          <a:endParaRPr lang="de-DE" sz="3100" kern="1200" dirty="0"/>
        </a:p>
      </dsp:txBody>
      <dsp:txXfrm rot="-5400000">
        <a:off x="1" y="3146436"/>
        <a:ext cx="1026285" cy="439837"/>
      </dsp:txXfrm>
    </dsp:sp>
    <dsp:sp modelId="{2BD0E6C1-B98E-174B-B936-E136A056BD43}">
      <dsp:nvSpPr>
        <dsp:cNvPr id="0" name=""/>
        <dsp:cNvSpPr/>
      </dsp:nvSpPr>
      <dsp:spPr>
        <a:xfrm rot="5400000">
          <a:off x="2188396" y="1471183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Padding auf einheitliche Länge von 12</a:t>
          </a:r>
        </a:p>
      </dsp:txBody>
      <dsp:txXfrm rot="-5400000">
        <a:off x="1026286" y="2679815"/>
        <a:ext cx="3230679" cy="859937"/>
      </dsp:txXfrm>
    </dsp:sp>
    <dsp:sp modelId="{777B3AA9-A2D7-C84B-BDF9-ECD37207C068}">
      <dsp:nvSpPr>
        <dsp:cNvPr id="0" name=""/>
        <dsp:cNvSpPr/>
      </dsp:nvSpPr>
      <dsp:spPr>
        <a:xfrm rot="5400000">
          <a:off x="-219918" y="4167253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Teilen</a:t>
          </a:r>
          <a:endParaRPr lang="de-DE" sz="2800" kern="1200" dirty="0"/>
        </a:p>
      </dsp:txBody>
      <dsp:txXfrm rot="-5400000">
        <a:off x="1" y="4460478"/>
        <a:ext cx="1026285" cy="439837"/>
      </dsp:txXfrm>
    </dsp:sp>
    <dsp:sp modelId="{A34514F7-3850-1349-B855-F8DD85A7BE38}">
      <dsp:nvSpPr>
        <dsp:cNvPr id="0" name=""/>
        <dsp:cNvSpPr/>
      </dsp:nvSpPr>
      <dsp:spPr>
        <a:xfrm rot="5400000">
          <a:off x="2188396" y="2785225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Teilen in Test- und Validierungsdaten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Verhältnis von 80:20</a:t>
          </a:r>
        </a:p>
      </dsp:txBody>
      <dsp:txXfrm rot="-5400000">
        <a:off x="1026286" y="3993857"/>
        <a:ext cx="3230679" cy="85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0F8A-8060-DF9B-A32D-5616935F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9E1C7-250C-8B8F-C77B-5EA8E45D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7140-CDF4-BF5C-2E36-AC49F8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65698-BE08-ECAD-31FA-6E8B722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85B0-076B-C949-636D-7003C0C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1264-9EA3-63BF-A84C-2095C6A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B118C-5B72-AAF9-7135-D228C39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FA799-1192-2026-600F-D6339C26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D7091-0842-41E2-172B-BAA499C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D0E4-5815-13F6-48E9-1B064CA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64630-85DE-CF18-1C2D-BE94380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F6B8C-6B5C-5F6C-42B8-6E200A4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4E2A4-9381-E311-C7B2-50963A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CA51D-A79D-5A01-EEAF-2C58621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A7EBC-D8C0-815E-5FF7-616C05C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E85C-EF0B-ABF6-DD69-355325F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8F50E-40BF-C0EB-B8F6-7BF6181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94FFB-EB20-1443-28E0-3586B7F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0FFCF-EC2F-AAB4-F954-AF3860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50D07-B19A-1BE5-5085-AEDBA43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D108-E456-CE04-C138-91626D7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1DAAC-04C0-4219-BB3E-110C5F5D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25AA0-DDD4-B904-9C1E-742ADF0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A915-EDF6-7E64-DDAD-B4C97A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6D9A3-3185-398D-A995-8E3DA9A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8B122-FE4E-9CC0-EB21-FA2467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F7A8-F2E3-80B7-0712-1BD001D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A47D41-C48D-E917-AD8A-C183F9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9F33-B267-E236-5873-BCFF6F0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40A4C-CC66-0865-AE69-7A0D180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593D0-03FA-8C57-5884-818A98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8804-BA27-4F1D-9284-0A35E3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DA67-3E02-5D43-FB93-817F1C79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86F75-C8B4-A140-5879-04D1C03F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C04CD-1A33-9ADA-5F95-21DAAD8A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3875F-ECA5-C97B-8150-A5CD3905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24DEB-80F2-E0F0-FCA0-DB6351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E4A1ED-C26F-565C-E7E0-FAE65E54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66E3E-1482-8FEB-5D50-53E49AE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48DC-8AA0-2741-0275-55F8B34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499672-686E-3126-5D41-027D4A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844DB-6070-E1D7-D183-D5F9975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FB7A4-130C-FF7B-B172-9D8C65C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4171C6-0BF9-F619-E7A1-4164171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F170B-A325-3CB8-3BEF-5A65C8D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5E932-5530-10F0-9E95-1B89FA2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1447-B983-9AE3-8C21-2B4D8E6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4AC5E-157C-F2E3-EEF8-F8EFA36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F95D2-17CA-6566-CD5D-36F1DCDC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23D3-1153-94F0-4A19-6B12B5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6C859-2EE7-0145-8B0F-003B7DB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1746-C2C4-C5CD-E750-F0B509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204B-BFB8-189F-3127-F599A72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C1C27C-FEB2-3D09-9E9D-72CC61F5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89CEF-E080-31C2-5670-A7C823D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1EB6C-04B4-EB8E-3815-0DD59B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B2720-CF72-C1A8-C4F4-976F3E8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01621-7F40-9689-8C05-47AD57FE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E68A04-8D90-6BA4-BC96-350308F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E48D-7A55-AF8A-3B3C-24825E2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8C46-EC47-C809-1B46-45D61709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580B-5572-3FDF-AF00-7B085314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7C0D3-51DD-CBC0-29F2-B5B21918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5FBCA-0E13-A0A4-768C-FFCC94499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1743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8CDEE-82F4-B93D-46BD-B06C36F4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Chatbot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5053D-E5D0-D793-5485-AA524C72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704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Simon Spielmann und Noah Wiederhold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9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</a:t>
            </a:r>
            <a:r>
              <a:rPr lang="en-US" sz="3200" dirty="0">
                <a:solidFill>
                  <a:srgbClr val="FFFFFF"/>
                </a:solidFill>
              </a:rPr>
              <a:t>n Layer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5C1960-9C8C-28D6-B125-0E9FA6BA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83" y="515216"/>
            <a:ext cx="7116434" cy="58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b="0" i="0" u="none" strike="noStrike" dirty="0">
                <a:effectLst/>
                <a:latin typeface="-apple-system"/>
              </a:rPr>
              <a:t>Erstellung eines Chatbot, der auf eine Frage mit einer Antwort im "Filmjargon" antwortet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effectLst/>
                <a:latin typeface="-apple-system"/>
              </a:rPr>
              <a:t>Verwundung eines tiefen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-apple-system"/>
              </a:rPr>
              <a:t>Antwort abhängig von Film-Genre</a:t>
            </a:r>
            <a:endParaRPr lang="de-DE" sz="2000" b="0" i="0" u="none" strike="noStrike" dirty="0">
              <a:effectLst/>
              <a:latin typeface="-apple-system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5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Datengrundlage:</a:t>
            </a:r>
          </a:p>
          <a:p>
            <a:pPr lvl="1"/>
            <a:r>
              <a:rPr lang="de-DE" sz="2000" dirty="0"/>
              <a:t>Datenbank mit Filmdialogen</a:t>
            </a:r>
          </a:p>
          <a:p>
            <a:pPr lvl="1"/>
            <a:r>
              <a:rPr lang="de-DE" sz="2000" dirty="0"/>
              <a:t>Ca. 220.000 Konversationen zwischen ca. 10.000 Paaren aus Filmcharakteren</a:t>
            </a:r>
          </a:p>
          <a:p>
            <a:pPr lvl="1"/>
            <a:r>
              <a:rPr lang="de-DE" sz="2000" dirty="0"/>
              <a:t>9.000 Charaktere aus 617 Filmen</a:t>
            </a:r>
          </a:p>
          <a:p>
            <a:pPr lvl="1"/>
            <a:r>
              <a:rPr lang="de-DE" sz="2000" dirty="0"/>
              <a:t>Ca. 300.000 Zitate</a:t>
            </a:r>
          </a:p>
        </p:txBody>
      </p:sp>
    </p:spTree>
    <p:extLst>
      <p:ext uri="{BB962C8B-B14F-4D97-AF65-F5344CB8AC3E}">
        <p14:creationId xmlns:p14="http://schemas.microsoft.com/office/powerpoint/2010/main" val="40960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Datenvorbereitung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A1C27D-E90A-DAD8-0BC5-B3BDCBE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9" y="3028415"/>
            <a:ext cx="7111842" cy="61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C41D48-EAEE-B883-DBD2-FEFC3C54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495022"/>
            <a:ext cx="11623478" cy="50059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24AB6-447B-1E2A-BA16-3EC83E4C4015}"/>
              </a:ext>
            </a:extLst>
          </p:cNvPr>
          <p:cNvCxnSpPr>
            <a:cxnSpLocks/>
          </p:cNvCxnSpPr>
          <p:nvPr/>
        </p:nvCxnSpPr>
        <p:spPr>
          <a:xfrm flipV="1">
            <a:off x="364067" y="3684222"/>
            <a:ext cx="4664931" cy="735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9D33672-BF83-953D-94BB-EB24CB48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2" y="5531967"/>
            <a:ext cx="11623478" cy="5809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FA0C8C-CF28-8E06-22ED-100654EE3F65}"/>
              </a:ext>
            </a:extLst>
          </p:cNvPr>
          <p:cNvCxnSpPr>
            <a:cxnSpLocks/>
          </p:cNvCxnSpPr>
          <p:nvPr/>
        </p:nvCxnSpPr>
        <p:spPr>
          <a:xfrm flipV="1">
            <a:off x="364067" y="3702164"/>
            <a:ext cx="8788400" cy="1776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3D72093-B49D-87A8-70AC-73F515EFB4E2}"/>
              </a:ext>
            </a:extLst>
          </p:cNvPr>
          <p:cNvSpPr txBox="1"/>
          <p:nvPr/>
        </p:nvSpPr>
        <p:spPr>
          <a:xfrm>
            <a:off x="745337" y="1103848"/>
            <a:ext cx="1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Filtern der Konversationen nach Genre</a:t>
            </a:r>
          </a:p>
        </p:txBody>
      </p:sp>
    </p:spTree>
    <p:extLst>
      <p:ext uri="{BB962C8B-B14F-4D97-AF65-F5344CB8AC3E}">
        <p14:creationId xmlns:p14="http://schemas.microsoft.com/office/powerpoint/2010/main" val="914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C091519E-335F-4DF1-B9CA-744B0F6F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5681"/>
              </p:ext>
            </p:extLst>
          </p:nvPr>
        </p:nvGraphicFramePr>
        <p:xfrm>
          <a:off x="6238903" y="4700920"/>
          <a:ext cx="37396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69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87569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  <p:graphicFrame>
        <p:nvGraphicFramePr>
          <p:cNvPr id="30" name="Tabelle 4">
            <a:extLst>
              <a:ext uri="{FF2B5EF4-FFF2-40B4-BE49-F238E27FC236}">
                <a16:creationId xmlns:a16="http://schemas.microsoft.com/office/drawing/2014/main" id="{355A7492-2B18-5535-89D4-78744D3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68812"/>
              </p:ext>
            </p:extLst>
          </p:nvPr>
        </p:nvGraphicFramePr>
        <p:xfrm>
          <a:off x="6238903" y="330584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how´re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</a:t>
                      </a:r>
                      <a:r>
                        <a:rPr lang="de-DE" dirty="0" err="1"/>
                        <a:t>I´m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</a:t>
                      </a:r>
                      <a:r>
                        <a:rPr lang="de-DE" dirty="0" err="1"/>
                        <a:t>I'm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graphicFrame>
        <p:nvGraphicFramePr>
          <p:cNvPr id="31" name="Tabelle 4">
            <a:extLst>
              <a:ext uri="{FF2B5EF4-FFF2-40B4-BE49-F238E27FC236}">
                <a16:creationId xmlns:a16="http://schemas.microsoft.com/office/drawing/2014/main" id="{6299CADD-697D-8774-0D6D-89A7B26D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39693"/>
              </p:ext>
            </p:extLst>
          </p:nvPr>
        </p:nvGraphicFramePr>
        <p:xfrm>
          <a:off x="6238903" y="2515752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AEF05EDA-5F03-A251-2BA6-AF235E8F5983}"/>
              </a:ext>
            </a:extLst>
          </p:cNvPr>
          <p:cNvSpPr/>
          <p:nvPr/>
        </p:nvSpPr>
        <p:spPr>
          <a:xfrm>
            <a:off x="5712522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93FD3C7F-A2C7-AADB-F388-BD4F77590397}"/>
              </a:ext>
            </a:extLst>
          </p:cNvPr>
          <p:cNvSpPr/>
          <p:nvPr/>
        </p:nvSpPr>
        <p:spPr>
          <a:xfrm>
            <a:off x="5712522" y="4356016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50E6BD-FFFC-4104-D488-2B1C3293B218}"/>
              </a:ext>
            </a:extLst>
          </p:cNvPr>
          <p:cNvSpPr txBox="1"/>
          <p:nvPr/>
        </p:nvSpPr>
        <p:spPr>
          <a:xfrm>
            <a:off x="4884014" y="2182574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Filterung</a:t>
            </a:r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8AA61386-3DA9-FE1F-50B6-8EB72E1653F0}"/>
              </a:ext>
            </a:extLst>
          </p:cNvPr>
          <p:cNvSpPr/>
          <p:nvPr/>
        </p:nvSpPr>
        <p:spPr>
          <a:xfrm>
            <a:off x="5712523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AC29CE-F193-FFC0-E87C-808E1DB66899}"/>
              </a:ext>
            </a:extLst>
          </p:cNvPr>
          <p:cNvSpPr txBox="1"/>
          <p:nvPr/>
        </p:nvSpPr>
        <p:spPr>
          <a:xfrm>
            <a:off x="4961651" y="4314286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Aufteilen</a:t>
            </a:r>
          </a:p>
        </p:txBody>
      </p:sp>
    </p:spTree>
    <p:extLst>
      <p:ext uri="{BB962C8B-B14F-4D97-AF65-F5344CB8AC3E}">
        <p14:creationId xmlns:p14="http://schemas.microsoft.com/office/powerpoint/2010/main" val="2461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83BA0C-74E7-CF21-7632-6122D5E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68" y="990733"/>
            <a:ext cx="3006681" cy="2129947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9E82AE-2EA8-AF07-E041-56E9943DD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83139"/>
              </p:ext>
            </p:extLst>
          </p:nvPr>
        </p:nvGraphicFramePr>
        <p:xfrm>
          <a:off x="4383452" y="833361"/>
          <a:ext cx="43034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4EEA39C8-4337-968B-5329-7AAC617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6542"/>
              </p:ext>
            </p:extLst>
          </p:nvPr>
        </p:nvGraphicFramePr>
        <p:xfrm>
          <a:off x="8596646" y="3553376"/>
          <a:ext cx="3367768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6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45 0 0 0 0 0 0 0 0 0 0 0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1 76 33 12 7 2 0 0 0 0 0 0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76 33 12 7 0 0 0 0 0 0 0 0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1 5 39 512 2 0 0 0 0 0 0 0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5 39 512 0 0 0 0 0 0 0 0 0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1 5 39 512 376 2 0 0 0 0 0 0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 – Decoder Modell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2EEF34-60E9-2DB7-C786-BF7D53BC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6293"/>
            <a:ext cx="11200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F7E7329-FD61-077D-4095-FCCD272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934549"/>
            <a:ext cx="7115952" cy="49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Lernkurven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C768583-D64C-4A06-9C0A-C5FC4E1C1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t="6274" r="6919" b="156"/>
          <a:stretch/>
        </p:blipFill>
        <p:spPr>
          <a:xfrm>
            <a:off x="6019063" y="199138"/>
            <a:ext cx="4188643" cy="3240000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FCAEF9B-3719-458F-A5C7-20F576C7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" t="6431" r="5256"/>
          <a:stretch/>
        </p:blipFill>
        <p:spPr>
          <a:xfrm>
            <a:off x="6096000" y="3429000"/>
            <a:ext cx="418864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</vt:lpstr>
      <vt:lpstr>Chatbot</vt:lpstr>
      <vt:lpstr>Aufgabenstellung</vt:lpstr>
      <vt:lpstr>Datengrundlage</vt:lpstr>
      <vt:lpstr>Datenvorbereitung</vt:lpstr>
      <vt:lpstr>Datenvorbereitung</vt:lpstr>
      <vt:lpstr>Datenvorbereitung</vt:lpstr>
      <vt:lpstr>Encoder – Decoder Modell</vt:lpstr>
      <vt:lpstr>Encoder-Decoder Modell</vt:lpstr>
      <vt:lpstr>Lernkurven</vt:lpstr>
      <vt:lpstr>Attention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Simon Spielmann</dc:creator>
  <cp:lastModifiedBy>Simon Spielmann</cp:lastModifiedBy>
  <cp:revision>11</cp:revision>
  <dcterms:created xsi:type="dcterms:W3CDTF">2023-03-18T14:48:46Z</dcterms:created>
  <dcterms:modified xsi:type="dcterms:W3CDTF">2023-03-20T16:24:48Z</dcterms:modified>
</cp:coreProperties>
</file>