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6"/>
    <p:restoredTop sz="96327"/>
  </p:normalViewPr>
  <p:slideViewPr>
    <p:cSldViewPr snapToGrid="0">
      <p:cViewPr varScale="1">
        <p:scale>
          <a:sx n="150" d="100"/>
          <a:sy n="150" d="100"/>
        </p:scale>
        <p:origin x="168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18.03.23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Verwundung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220.000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681"/>
              </p:ext>
            </p:extLst>
          </p:nvPr>
        </p:nvGraphicFramePr>
        <p:xfrm>
          <a:off x="6238903" y="4700920"/>
          <a:ext cx="3739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9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8812"/>
              </p:ext>
            </p:extLst>
          </p:nvPr>
        </p:nvGraphicFramePr>
        <p:xfrm>
          <a:off x="6238903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693"/>
              </p:ext>
            </p:extLst>
          </p:nvPr>
        </p:nvGraphicFramePr>
        <p:xfrm>
          <a:off x="6238903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712522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712522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884014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712523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961651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Macintosh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7</cp:revision>
  <dcterms:created xsi:type="dcterms:W3CDTF">2023-03-18T14:48:46Z</dcterms:created>
  <dcterms:modified xsi:type="dcterms:W3CDTF">2023-03-18T18:49:59Z</dcterms:modified>
</cp:coreProperties>
</file>