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71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C768583-D64C-4A06-9C0A-C5FC4E1C1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6274" r="6919" b="156"/>
          <a:stretch/>
        </p:blipFill>
        <p:spPr>
          <a:xfrm>
            <a:off x="6019063" y="199138"/>
            <a:ext cx="4188643" cy="324000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FCAEF9B-3719-458F-A5C7-20F576C7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6431" r="5256"/>
          <a:stretch/>
        </p:blipFill>
        <p:spPr>
          <a:xfrm>
            <a:off x="6096000" y="3429000"/>
            <a:ext cx="41886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67738C0-2013-C5B7-B19E-025AF3CE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91" y="586855"/>
            <a:ext cx="6716754" cy="5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 err="1">
                <a:solidFill>
                  <a:srgbClr val="FFFFFF"/>
                </a:solidFill>
              </a:rPr>
              <a:t>Ausblick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BE6ABB-4B80-8EA7-CDA7-76E1DC9A7083}"/>
              </a:ext>
            </a:extLst>
          </p:cNvPr>
          <p:cNvSpPr txBox="1"/>
          <p:nvPr/>
        </p:nvSpPr>
        <p:spPr>
          <a:xfrm>
            <a:off x="4582701" y="2603252"/>
            <a:ext cx="67876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Einbinden des Attention-</a:t>
            </a:r>
            <a:r>
              <a:rPr lang="de-DE" sz="2000" dirty="0" err="1"/>
              <a:t>Layers</a:t>
            </a:r>
            <a:r>
              <a:rPr lang="de-DE" sz="2000" dirty="0"/>
              <a:t> und optimieren der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Mehr Trainingsdaten und längere 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Erstellen eines Modells zur Feststellung in welchem Genre geantwortet werden soll</a:t>
            </a:r>
          </a:p>
        </p:txBody>
      </p:sp>
    </p:spTree>
    <p:extLst>
      <p:ext uri="{BB962C8B-B14F-4D97-AF65-F5344CB8AC3E}">
        <p14:creationId xmlns:p14="http://schemas.microsoft.com/office/powerpoint/2010/main" val="25489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Übersicht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C5090319-5FAB-6DD2-4F1A-C34F3FFC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51720"/>
              </p:ext>
            </p:extLst>
          </p:nvPr>
        </p:nvGraphicFramePr>
        <p:xfrm>
          <a:off x="2031998" y="2627979"/>
          <a:ext cx="8128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09050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4714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3256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153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Romance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0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today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feel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better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thank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asking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</a:t>
                      </a:r>
                      <a:r>
                        <a:rPr lang="de-DE" dirty="0" err="1"/>
                        <a:t>dont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head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secure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neck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3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time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quarter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oclock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why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doing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looking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someone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getting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take</a:t>
                      </a:r>
                      <a:r>
                        <a:rPr lang="de-DE" dirty="0"/>
                        <a:t> care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5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We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go</a:t>
                      </a:r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dont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i </a:t>
                      </a:r>
                      <a:r>
                        <a:rPr lang="de-DE" dirty="0" err="1"/>
                        <a:t>got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find </a:t>
                      </a:r>
                      <a:r>
                        <a:rPr lang="de-DE" dirty="0" err="1"/>
                        <a:t>him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daddy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dead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0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Verwendung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 Cornell Movie-Dialogs Corpus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</a:t>
            </a:r>
            <a:r>
              <a:rPr lang="de-DE" sz="2000"/>
              <a:t>83.000 </a:t>
            </a:r>
            <a:r>
              <a:rPr lang="de-DE" sz="2000" dirty="0"/>
              <a:t>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72900"/>
              </p:ext>
            </p:extLst>
          </p:nvPr>
        </p:nvGraphicFramePr>
        <p:xfrm>
          <a:off x="5722067" y="4700920"/>
          <a:ext cx="5807324" cy="1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25">
                  <a:extLst>
                    <a:ext uri="{9D8B030D-6E8A-4147-A177-3AD203B41FA5}">
                      <a16:colId xmlns:a16="http://schemas.microsoft.com/office/drawing/2014/main" val="611631800"/>
                    </a:ext>
                  </a:extLst>
                </a:gridCol>
                <a:gridCol w="1931725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943874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35011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57823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35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56482"/>
              </p:ext>
            </p:extLst>
          </p:nvPr>
        </p:nvGraphicFramePr>
        <p:xfrm>
          <a:off x="5722068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1204"/>
              </p:ext>
            </p:extLst>
          </p:nvPr>
        </p:nvGraphicFramePr>
        <p:xfrm>
          <a:off x="5722068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195687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195687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367179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195688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444816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FCCA202-5FC7-2384-514F-7F880B588801}"/>
              </a:ext>
            </a:extLst>
          </p:cNvPr>
          <p:cNvSpPr/>
          <p:nvPr/>
        </p:nvSpPr>
        <p:spPr>
          <a:xfrm>
            <a:off x="6847699" y="2016339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48F7B3-2665-8C6A-5D38-520C1183BC8F}"/>
              </a:ext>
            </a:extLst>
          </p:cNvPr>
          <p:cNvSpPr txBox="1"/>
          <p:nvPr/>
        </p:nvSpPr>
        <p:spPr>
          <a:xfrm>
            <a:off x="5152470" y="2383963"/>
            <a:ext cx="1096916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Text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C754F2-8275-63CA-5390-BCDB74A180B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249386" y="2568629"/>
            <a:ext cx="598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432A30-632E-023D-B192-DA404643B103}"/>
              </a:ext>
            </a:extLst>
          </p:cNvPr>
          <p:cNvSpPr txBox="1"/>
          <p:nvPr/>
        </p:nvSpPr>
        <p:spPr>
          <a:xfrm>
            <a:off x="9690992" y="2383963"/>
            <a:ext cx="188438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EA206B-4C2F-F2F5-C688-173E1FA247F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9093943" y="2568629"/>
            <a:ext cx="597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FE4385B-EF76-A82D-26C4-879382B16F65}"/>
              </a:ext>
            </a:extLst>
          </p:cNvPr>
          <p:cNvSpPr/>
          <p:nvPr/>
        </p:nvSpPr>
        <p:spPr>
          <a:xfrm>
            <a:off x="6818243" y="3956523"/>
            <a:ext cx="2246244" cy="1104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B701A1-E845-3511-0787-0ED2A19EA2F9}"/>
              </a:ext>
            </a:extLst>
          </p:cNvPr>
          <p:cNvSpPr txBox="1"/>
          <p:nvPr/>
        </p:nvSpPr>
        <p:spPr>
          <a:xfrm>
            <a:off x="4987562" y="4107445"/>
            <a:ext cx="1232368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&lt;S&gt; Token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6C5EE9-BB77-0B00-DE68-0432D6596584}"/>
              </a:ext>
            </a:extLst>
          </p:cNvPr>
          <p:cNvSpPr txBox="1"/>
          <p:nvPr/>
        </p:nvSpPr>
        <p:spPr>
          <a:xfrm>
            <a:off x="4335540" y="4627699"/>
            <a:ext cx="1884390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Encoder Zustände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436198-D322-D2C0-A8A6-9571C6AB821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219930" y="4292111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519A50-D71C-F07F-B5B5-CB43689E3E5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19930" y="4812365"/>
            <a:ext cx="5952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3DF1FC8-44F5-2C55-AFDB-3DA20EEA7F0C}"/>
              </a:ext>
            </a:extLst>
          </p:cNvPr>
          <p:cNvSpPr txBox="1"/>
          <p:nvPr/>
        </p:nvSpPr>
        <p:spPr>
          <a:xfrm>
            <a:off x="9663556" y="4067553"/>
            <a:ext cx="1882362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Decoder Zustände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461D77-5556-F48F-D3EA-C8EF090493BB}"/>
              </a:ext>
            </a:extLst>
          </p:cNvPr>
          <p:cNvSpPr txBox="1"/>
          <p:nvPr/>
        </p:nvSpPr>
        <p:spPr>
          <a:xfrm>
            <a:off x="9663042" y="4627699"/>
            <a:ext cx="2181854" cy="369332"/>
          </a:xfrm>
          <a:prstGeom prst="rect">
            <a:avLst/>
          </a:prstGeom>
          <a:solidFill>
            <a:srgbClr val="1B66CE">
              <a:alpha val="2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Vorausgesagtes Wort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714469-D4F6-8896-D100-D4705EC56045}"/>
              </a:ext>
            </a:extLst>
          </p:cNvPr>
          <p:cNvCxnSpPr>
            <a:cxnSpLocks/>
          </p:cNvCxnSpPr>
          <p:nvPr/>
        </p:nvCxnSpPr>
        <p:spPr>
          <a:xfrm>
            <a:off x="9064487" y="425221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0A018E0-486D-2160-34AD-6AAE9814D5F4}"/>
              </a:ext>
            </a:extLst>
          </p:cNvPr>
          <p:cNvCxnSpPr>
            <a:cxnSpLocks/>
          </p:cNvCxnSpPr>
          <p:nvPr/>
        </p:nvCxnSpPr>
        <p:spPr>
          <a:xfrm>
            <a:off x="9064487" y="4793509"/>
            <a:ext cx="598313" cy="9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Breitbild</PresentationFormat>
  <Paragraphs>101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Encoder-Decoder Modell</vt:lpstr>
      <vt:lpstr>Lernkurven</vt:lpstr>
      <vt:lpstr>Attention Layer</vt:lpstr>
      <vt:lpstr>Ausblick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21</cp:revision>
  <dcterms:created xsi:type="dcterms:W3CDTF">2023-03-18T14:48:46Z</dcterms:created>
  <dcterms:modified xsi:type="dcterms:W3CDTF">2023-03-20T22:09:15Z</dcterms:modified>
</cp:coreProperties>
</file>