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  <p:sldId id="268" r:id="rId9"/>
    <p:sldId id="271" r:id="rId10"/>
    <p:sldId id="274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616-9C7F-934F-B417-7544E088392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F76063-0EA6-F84A-AD1E-5D236D5A1FA3}">
      <dgm:prSet phldrT="[Text]" custT="1"/>
      <dgm:spPr/>
      <dgm:t>
        <a:bodyPr/>
        <a:lstStyle/>
        <a:p>
          <a:r>
            <a:rPr lang="de-DE" sz="1600" dirty="0" err="1"/>
            <a:t>Begren-zung</a:t>
          </a:r>
          <a:endParaRPr lang="de-DE" sz="2100" dirty="0"/>
        </a:p>
      </dgm:t>
    </dgm:pt>
    <dgm:pt modelId="{61281277-19C4-004C-88A8-14A622496EB2}" type="parTrans" cxnId="{ECB11117-7900-4544-B287-0F5730C3D347}">
      <dgm:prSet/>
      <dgm:spPr/>
      <dgm:t>
        <a:bodyPr/>
        <a:lstStyle/>
        <a:p>
          <a:endParaRPr lang="de-DE"/>
        </a:p>
      </dgm:t>
    </dgm:pt>
    <dgm:pt modelId="{858BAA5D-E8E4-5E47-88EA-B42D48B022A7}" type="sibTrans" cxnId="{ECB11117-7900-4544-B287-0F5730C3D347}">
      <dgm:prSet/>
      <dgm:spPr/>
      <dgm:t>
        <a:bodyPr/>
        <a:lstStyle/>
        <a:p>
          <a:endParaRPr lang="de-DE"/>
        </a:p>
      </dgm:t>
    </dgm:pt>
    <dgm:pt modelId="{EC584581-9ED3-7A47-A09A-7CCD705B43A4}">
      <dgm:prSet phldrT="[Text]"/>
      <dgm:spPr/>
      <dgm:t>
        <a:bodyPr/>
        <a:lstStyle/>
        <a:p>
          <a:r>
            <a:rPr lang="de-DE" dirty="0"/>
            <a:t>Sätze mit &lt;= 10 Wörtern</a:t>
          </a:r>
        </a:p>
      </dgm:t>
    </dgm:pt>
    <dgm:pt modelId="{FD915BD5-0C8B-BD49-AED6-CD5BE727E2B0}" type="parTrans" cxnId="{B10F54CD-3E8D-C142-8055-5E226C4FC40C}">
      <dgm:prSet/>
      <dgm:spPr/>
      <dgm:t>
        <a:bodyPr/>
        <a:lstStyle/>
        <a:p>
          <a:endParaRPr lang="de-DE"/>
        </a:p>
      </dgm:t>
    </dgm:pt>
    <dgm:pt modelId="{E3491A32-E0EE-4349-898C-922FC182155A}" type="sibTrans" cxnId="{B10F54CD-3E8D-C142-8055-5E226C4FC40C}">
      <dgm:prSet/>
      <dgm:spPr/>
      <dgm:t>
        <a:bodyPr/>
        <a:lstStyle/>
        <a:p>
          <a:endParaRPr lang="de-DE"/>
        </a:p>
      </dgm:t>
    </dgm:pt>
    <dgm:pt modelId="{24AD2F7E-579C-2744-A8DB-EF602E60E47E}">
      <dgm:prSet phldrT="[Text]"/>
      <dgm:spPr/>
      <dgm:t>
        <a:bodyPr/>
        <a:lstStyle/>
        <a:p>
          <a:r>
            <a:rPr lang="de-DE" dirty="0"/>
            <a:t>Begrenzung auf 30.000 Paare</a:t>
          </a:r>
        </a:p>
      </dgm:t>
    </dgm:pt>
    <dgm:pt modelId="{3C6B130A-EDB4-6B44-B1DD-A5E577748690}" type="parTrans" cxnId="{668FA91E-BFE5-B34D-844D-C403CFC6558E}">
      <dgm:prSet/>
      <dgm:spPr/>
      <dgm:t>
        <a:bodyPr/>
        <a:lstStyle/>
        <a:p>
          <a:endParaRPr lang="de-DE"/>
        </a:p>
      </dgm:t>
    </dgm:pt>
    <dgm:pt modelId="{8D47E320-30F6-0D4E-B477-711F9DF9A762}" type="sibTrans" cxnId="{668FA91E-BFE5-B34D-844D-C403CFC6558E}">
      <dgm:prSet/>
      <dgm:spPr/>
      <dgm:t>
        <a:bodyPr/>
        <a:lstStyle/>
        <a:p>
          <a:endParaRPr lang="de-DE"/>
        </a:p>
      </dgm:t>
    </dgm:pt>
    <dgm:pt modelId="{C8135734-799F-934D-AD06-FF4F32A52039}">
      <dgm:prSet phldrT="[Text]" custT="1"/>
      <dgm:spPr/>
      <dgm:t>
        <a:bodyPr/>
        <a:lstStyle/>
        <a:p>
          <a:r>
            <a:rPr lang="de-DE" sz="1600" dirty="0" err="1"/>
            <a:t>Tokeni-sierung</a:t>
          </a:r>
          <a:endParaRPr lang="de-DE" sz="2300" dirty="0"/>
        </a:p>
      </dgm:t>
    </dgm:pt>
    <dgm:pt modelId="{599DC978-E2A3-444F-9B0E-40B055306F40}" type="parTrans" cxnId="{B9F106AA-881F-054A-B355-AA3B1775CA60}">
      <dgm:prSet/>
      <dgm:spPr/>
      <dgm:t>
        <a:bodyPr/>
        <a:lstStyle/>
        <a:p>
          <a:endParaRPr lang="de-DE"/>
        </a:p>
      </dgm:t>
    </dgm:pt>
    <dgm:pt modelId="{3FAD1C15-B6F0-374C-9A3B-7FD7AF75D472}" type="sibTrans" cxnId="{B9F106AA-881F-054A-B355-AA3B1775CA60}">
      <dgm:prSet/>
      <dgm:spPr/>
      <dgm:t>
        <a:bodyPr/>
        <a:lstStyle/>
        <a:p>
          <a:endParaRPr lang="de-DE"/>
        </a:p>
      </dgm:t>
    </dgm:pt>
    <dgm:pt modelId="{F7D9643F-0ED3-AA4B-A990-0A06F72BCCB9}">
      <dgm:prSet phldrT="[Text]"/>
      <dgm:spPr/>
      <dgm:t>
        <a:bodyPr/>
        <a:lstStyle/>
        <a:p>
          <a:r>
            <a:rPr lang="de-DE" dirty="0"/>
            <a:t>Erweiterung der Antworten mit &lt;S&gt; und &lt;E&gt;</a:t>
          </a:r>
        </a:p>
      </dgm:t>
    </dgm:pt>
    <dgm:pt modelId="{A92E602F-62A2-B546-ACB5-71A86C831C6E}" type="parTrans" cxnId="{3435F20E-2631-154F-B1B9-2387A2786026}">
      <dgm:prSet/>
      <dgm:spPr/>
      <dgm:t>
        <a:bodyPr/>
        <a:lstStyle/>
        <a:p>
          <a:endParaRPr lang="de-DE"/>
        </a:p>
      </dgm:t>
    </dgm:pt>
    <dgm:pt modelId="{DFD88696-D1B8-404F-A7E0-25A5A2ADF4B1}" type="sibTrans" cxnId="{3435F20E-2631-154F-B1B9-2387A2786026}">
      <dgm:prSet/>
      <dgm:spPr/>
      <dgm:t>
        <a:bodyPr/>
        <a:lstStyle/>
        <a:p>
          <a:endParaRPr lang="de-DE"/>
        </a:p>
      </dgm:t>
    </dgm:pt>
    <dgm:pt modelId="{C386FEC9-1C89-3F40-A8B7-520BAF470794}">
      <dgm:prSet phldrT="[Text]"/>
      <dgm:spPr/>
      <dgm:t>
        <a:bodyPr/>
        <a:lstStyle/>
        <a:p>
          <a:r>
            <a:rPr lang="de-DE" dirty="0"/>
            <a:t>Tokenisierung mit max. Anzahl </a:t>
          </a:r>
          <a:r>
            <a:rPr lang="de-DE" dirty="0">
              <a:sym typeface="Wingdings" pitchFamily="2" charset="2"/>
            </a:rPr>
            <a:t> &lt;U&gt; Token</a:t>
          </a:r>
          <a:endParaRPr lang="de-DE" dirty="0"/>
        </a:p>
      </dgm:t>
    </dgm:pt>
    <dgm:pt modelId="{1C4550F5-AD17-8942-BD86-2FEEFE2C9950}" type="parTrans" cxnId="{D3224016-834D-C345-A914-7CF0C8D2E820}">
      <dgm:prSet/>
      <dgm:spPr/>
      <dgm:t>
        <a:bodyPr/>
        <a:lstStyle/>
        <a:p>
          <a:endParaRPr lang="de-DE"/>
        </a:p>
      </dgm:t>
    </dgm:pt>
    <dgm:pt modelId="{970D1AA9-869C-E84A-9398-1BD89C6968BA}" type="sibTrans" cxnId="{D3224016-834D-C345-A914-7CF0C8D2E820}">
      <dgm:prSet/>
      <dgm:spPr/>
      <dgm:t>
        <a:bodyPr/>
        <a:lstStyle/>
        <a:p>
          <a:endParaRPr lang="de-DE"/>
        </a:p>
      </dgm:t>
    </dgm:pt>
    <dgm:pt modelId="{D7CD70FD-D2D0-CE47-BF4B-252750DA92B3}">
      <dgm:prSet phldrT="[Text]" custT="1"/>
      <dgm:spPr/>
      <dgm:t>
        <a:bodyPr/>
        <a:lstStyle/>
        <a:p>
          <a:r>
            <a:rPr lang="de-DE" sz="1600" dirty="0"/>
            <a:t>Padding</a:t>
          </a:r>
          <a:endParaRPr lang="de-DE" sz="3100" dirty="0"/>
        </a:p>
      </dgm:t>
    </dgm:pt>
    <dgm:pt modelId="{3A34F833-B9BF-0548-85E2-A81E65FDC44E}" type="parTrans" cxnId="{ED52086F-526C-C045-A2CF-45AB5288A83D}">
      <dgm:prSet/>
      <dgm:spPr/>
      <dgm:t>
        <a:bodyPr/>
        <a:lstStyle/>
        <a:p>
          <a:endParaRPr lang="de-DE"/>
        </a:p>
      </dgm:t>
    </dgm:pt>
    <dgm:pt modelId="{C9E02A38-FB62-AA43-BF7B-52FCC0F8282C}" type="sibTrans" cxnId="{ED52086F-526C-C045-A2CF-45AB5288A83D}">
      <dgm:prSet/>
      <dgm:spPr/>
      <dgm:t>
        <a:bodyPr/>
        <a:lstStyle/>
        <a:p>
          <a:endParaRPr lang="de-DE"/>
        </a:p>
      </dgm:t>
    </dgm:pt>
    <dgm:pt modelId="{41A88598-477F-0646-A1E5-513B4FA1C044}">
      <dgm:prSet phldrT="[Text]"/>
      <dgm:spPr/>
      <dgm:t>
        <a:bodyPr/>
        <a:lstStyle/>
        <a:p>
          <a:r>
            <a:rPr lang="de-DE" dirty="0"/>
            <a:t>Padding auf einheitliche Länge von 12</a:t>
          </a:r>
        </a:p>
      </dgm:t>
    </dgm:pt>
    <dgm:pt modelId="{9FD63201-1995-5248-9132-8B49961C5E4D}" type="parTrans" cxnId="{882CF753-DECB-B348-A8EA-1EA98D783D7A}">
      <dgm:prSet/>
      <dgm:spPr/>
      <dgm:t>
        <a:bodyPr/>
        <a:lstStyle/>
        <a:p>
          <a:endParaRPr lang="de-DE"/>
        </a:p>
      </dgm:t>
    </dgm:pt>
    <dgm:pt modelId="{3FC53403-6189-CD42-8F32-E868AAB9CACD}" type="sibTrans" cxnId="{882CF753-DECB-B348-A8EA-1EA98D783D7A}">
      <dgm:prSet/>
      <dgm:spPr/>
      <dgm:t>
        <a:bodyPr/>
        <a:lstStyle/>
        <a:p>
          <a:endParaRPr lang="de-DE"/>
        </a:p>
      </dgm:t>
    </dgm:pt>
    <dgm:pt modelId="{06A02F2F-D120-EC4D-88CA-222DA3E08D2C}">
      <dgm:prSet phldrT="[Text]" custT="1"/>
      <dgm:spPr/>
      <dgm:t>
        <a:bodyPr/>
        <a:lstStyle/>
        <a:p>
          <a:r>
            <a:rPr lang="de-DE" sz="1600" dirty="0"/>
            <a:t>Teilen</a:t>
          </a:r>
          <a:endParaRPr lang="de-DE" sz="2800" dirty="0"/>
        </a:p>
      </dgm:t>
    </dgm:pt>
    <dgm:pt modelId="{D38371C4-E5E6-1A43-B273-C8966EBDD2B0}" type="parTrans" cxnId="{F31DF3D7-852F-8746-A36A-1490A258C0E7}">
      <dgm:prSet/>
      <dgm:spPr/>
      <dgm:t>
        <a:bodyPr/>
        <a:lstStyle/>
        <a:p>
          <a:endParaRPr lang="de-DE"/>
        </a:p>
      </dgm:t>
    </dgm:pt>
    <dgm:pt modelId="{29BF9F90-0425-EF4A-9EC1-34AF58CD656C}" type="sibTrans" cxnId="{F31DF3D7-852F-8746-A36A-1490A258C0E7}">
      <dgm:prSet/>
      <dgm:spPr/>
      <dgm:t>
        <a:bodyPr/>
        <a:lstStyle/>
        <a:p>
          <a:endParaRPr lang="de-DE"/>
        </a:p>
      </dgm:t>
    </dgm:pt>
    <dgm:pt modelId="{BA22BA89-2F82-4F46-AC57-89038086C37E}">
      <dgm:prSet/>
      <dgm:spPr/>
      <dgm:t>
        <a:bodyPr/>
        <a:lstStyle/>
        <a:p>
          <a:r>
            <a:rPr lang="de-DE" dirty="0"/>
            <a:t>Teilen in Test- und Validierungsdaten</a:t>
          </a:r>
        </a:p>
      </dgm:t>
    </dgm:pt>
    <dgm:pt modelId="{047112AD-F592-244F-881B-0555488582F8}" type="parTrans" cxnId="{22E061CE-CAF4-9A46-B7CD-02E03634A31A}">
      <dgm:prSet/>
      <dgm:spPr/>
      <dgm:t>
        <a:bodyPr/>
        <a:lstStyle/>
        <a:p>
          <a:endParaRPr lang="de-DE"/>
        </a:p>
      </dgm:t>
    </dgm:pt>
    <dgm:pt modelId="{910F1103-DBDA-B24D-AEB4-50AB730A27D2}" type="sibTrans" cxnId="{22E061CE-CAF4-9A46-B7CD-02E03634A31A}">
      <dgm:prSet/>
      <dgm:spPr/>
      <dgm:t>
        <a:bodyPr/>
        <a:lstStyle/>
        <a:p>
          <a:endParaRPr lang="de-DE"/>
        </a:p>
      </dgm:t>
    </dgm:pt>
    <dgm:pt modelId="{EF3A41E5-ABF6-C548-A2F3-3573E968CBD8}">
      <dgm:prSet/>
      <dgm:spPr/>
      <dgm:t>
        <a:bodyPr/>
        <a:lstStyle/>
        <a:p>
          <a:r>
            <a:rPr lang="de-DE" dirty="0"/>
            <a:t>Verhältnis von 80:20</a:t>
          </a:r>
        </a:p>
      </dgm:t>
    </dgm:pt>
    <dgm:pt modelId="{DBC7C7A0-5CC1-D74A-B1EC-62267D30A22A}" type="parTrans" cxnId="{94807E2A-3F97-BD40-94F0-3B7FB6349255}">
      <dgm:prSet/>
      <dgm:spPr/>
      <dgm:t>
        <a:bodyPr/>
        <a:lstStyle/>
        <a:p>
          <a:endParaRPr lang="de-DE"/>
        </a:p>
      </dgm:t>
    </dgm:pt>
    <dgm:pt modelId="{1999E955-AB98-D547-96DE-2BA70308546F}" type="sibTrans" cxnId="{94807E2A-3F97-BD40-94F0-3B7FB6349255}">
      <dgm:prSet/>
      <dgm:spPr/>
      <dgm:t>
        <a:bodyPr/>
        <a:lstStyle/>
        <a:p>
          <a:endParaRPr lang="de-DE"/>
        </a:p>
      </dgm:t>
    </dgm:pt>
    <dgm:pt modelId="{26A54F9A-0AAF-F042-A685-4ADCF0E32386}">
      <dgm:prSet custT="1"/>
      <dgm:spPr/>
      <dgm:t>
        <a:bodyPr/>
        <a:lstStyle/>
        <a:p>
          <a:r>
            <a:rPr lang="de-DE" sz="1600" dirty="0"/>
            <a:t>Decoder Output</a:t>
          </a:r>
          <a:endParaRPr lang="de-DE" sz="1800" dirty="0"/>
        </a:p>
      </dgm:t>
    </dgm:pt>
    <dgm:pt modelId="{527D692F-71B4-2149-BB8F-7061B9B9F802}" type="parTrans" cxnId="{7B1D110A-6249-6649-846A-AC84674F10E5}">
      <dgm:prSet/>
      <dgm:spPr/>
      <dgm:t>
        <a:bodyPr/>
        <a:lstStyle/>
        <a:p>
          <a:endParaRPr lang="de-DE"/>
        </a:p>
      </dgm:t>
    </dgm:pt>
    <dgm:pt modelId="{24FE8FFF-DF83-EB4E-927D-4E25892515AE}" type="sibTrans" cxnId="{7B1D110A-6249-6649-846A-AC84674F10E5}">
      <dgm:prSet/>
      <dgm:spPr/>
      <dgm:t>
        <a:bodyPr/>
        <a:lstStyle/>
        <a:p>
          <a:endParaRPr lang="de-DE"/>
        </a:p>
      </dgm:t>
    </dgm:pt>
    <dgm:pt modelId="{70C26CDA-5936-3A48-9D8D-E650781CE5BF}">
      <dgm:prSet/>
      <dgm:spPr/>
      <dgm:t>
        <a:bodyPr/>
        <a:lstStyle/>
        <a:p>
          <a:r>
            <a:rPr lang="de-DE" dirty="0"/>
            <a:t>Entfernen des Start-Tokens</a:t>
          </a:r>
        </a:p>
      </dgm:t>
    </dgm:pt>
    <dgm:pt modelId="{20D8718F-B741-CA42-8501-DE03C64A765A}" type="parTrans" cxnId="{67D6AAFF-8AC5-4645-A601-6499A0F8E21F}">
      <dgm:prSet/>
      <dgm:spPr/>
      <dgm:t>
        <a:bodyPr/>
        <a:lstStyle/>
        <a:p>
          <a:endParaRPr lang="de-DE"/>
        </a:p>
      </dgm:t>
    </dgm:pt>
    <dgm:pt modelId="{3D096E2C-BF55-1C41-86CE-5F1F2D6F8DE1}" type="sibTrans" cxnId="{67D6AAFF-8AC5-4645-A601-6499A0F8E21F}">
      <dgm:prSet/>
      <dgm:spPr/>
      <dgm:t>
        <a:bodyPr/>
        <a:lstStyle/>
        <a:p>
          <a:endParaRPr lang="de-DE"/>
        </a:p>
      </dgm:t>
    </dgm:pt>
    <dgm:pt modelId="{D532C0AA-1917-B04B-A183-01833A045BA2}">
      <dgm:prSet/>
      <dgm:spPr/>
      <dgm:t>
        <a:bodyPr/>
        <a:lstStyle/>
        <a:p>
          <a:r>
            <a:rPr lang="de-DE" dirty="0"/>
            <a:t>Kategoriale Codierung</a:t>
          </a:r>
        </a:p>
      </dgm:t>
    </dgm:pt>
    <dgm:pt modelId="{39916C0F-8760-FE48-8BDB-CD1752736293}" type="parTrans" cxnId="{F30DF06E-F288-194F-A13B-C291A06DBB47}">
      <dgm:prSet/>
      <dgm:spPr/>
      <dgm:t>
        <a:bodyPr/>
        <a:lstStyle/>
        <a:p>
          <a:endParaRPr lang="de-DE"/>
        </a:p>
      </dgm:t>
    </dgm:pt>
    <dgm:pt modelId="{1650D795-93DC-B44A-AFF3-67D86546516A}" type="sibTrans" cxnId="{F30DF06E-F288-194F-A13B-C291A06DBB47}">
      <dgm:prSet/>
      <dgm:spPr/>
      <dgm:t>
        <a:bodyPr/>
        <a:lstStyle/>
        <a:p>
          <a:endParaRPr lang="de-DE"/>
        </a:p>
      </dgm:t>
    </dgm:pt>
    <dgm:pt modelId="{5A96D96E-9C71-8345-A8B2-CF95069E6482}" type="pres">
      <dgm:prSet presAssocID="{2F146616-9C7F-934F-B417-7544E0883927}" presName="linearFlow" presStyleCnt="0">
        <dgm:presLayoutVars>
          <dgm:dir/>
          <dgm:animLvl val="lvl"/>
          <dgm:resizeHandles val="exact"/>
        </dgm:presLayoutVars>
      </dgm:prSet>
      <dgm:spPr/>
    </dgm:pt>
    <dgm:pt modelId="{1A80BAE9-7494-1442-9261-95E22B198A66}" type="pres">
      <dgm:prSet presAssocID="{15F76063-0EA6-F84A-AD1E-5D236D5A1FA3}" presName="composite" presStyleCnt="0"/>
      <dgm:spPr/>
    </dgm:pt>
    <dgm:pt modelId="{CDDA841D-1B23-7E41-84E0-23D158F0BD2C}" type="pres">
      <dgm:prSet presAssocID="{15F76063-0EA6-F84A-AD1E-5D236D5A1FA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B70B154-E684-C141-8441-32484884CFCB}" type="pres">
      <dgm:prSet presAssocID="{15F76063-0EA6-F84A-AD1E-5D236D5A1FA3}" presName="descendantText" presStyleLbl="alignAcc1" presStyleIdx="0" presStyleCnt="5">
        <dgm:presLayoutVars>
          <dgm:bulletEnabled val="1"/>
        </dgm:presLayoutVars>
      </dgm:prSet>
      <dgm:spPr/>
    </dgm:pt>
    <dgm:pt modelId="{84C66694-A2EA-7D46-BF1D-04B28BA835BC}" type="pres">
      <dgm:prSet presAssocID="{858BAA5D-E8E4-5E47-88EA-B42D48B022A7}" presName="sp" presStyleCnt="0"/>
      <dgm:spPr/>
    </dgm:pt>
    <dgm:pt modelId="{9112E7E2-D78A-6545-9744-AC969119C598}" type="pres">
      <dgm:prSet presAssocID="{C8135734-799F-934D-AD06-FF4F32A52039}" presName="composite" presStyleCnt="0"/>
      <dgm:spPr/>
    </dgm:pt>
    <dgm:pt modelId="{8B6B2436-F812-DD4A-AD5A-D2CF5F9C148A}" type="pres">
      <dgm:prSet presAssocID="{C8135734-799F-934D-AD06-FF4F32A5203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32ED8714-D730-D249-8173-27C1B202B3EF}" type="pres">
      <dgm:prSet presAssocID="{C8135734-799F-934D-AD06-FF4F32A52039}" presName="descendantText" presStyleLbl="alignAcc1" presStyleIdx="1" presStyleCnt="5">
        <dgm:presLayoutVars>
          <dgm:bulletEnabled val="1"/>
        </dgm:presLayoutVars>
      </dgm:prSet>
      <dgm:spPr/>
    </dgm:pt>
    <dgm:pt modelId="{7CFD0133-E342-E64E-9DC3-F9F60B8DED01}" type="pres">
      <dgm:prSet presAssocID="{3FAD1C15-B6F0-374C-9A3B-7FD7AF75D472}" presName="sp" presStyleCnt="0"/>
      <dgm:spPr/>
    </dgm:pt>
    <dgm:pt modelId="{AFCDC6D4-4281-8E48-9A3E-54152E99A726}" type="pres">
      <dgm:prSet presAssocID="{D7CD70FD-D2D0-CE47-BF4B-252750DA92B3}" presName="composite" presStyleCnt="0"/>
      <dgm:spPr/>
    </dgm:pt>
    <dgm:pt modelId="{15B5A412-1E1C-6C44-BDC0-0BA0260EA162}" type="pres">
      <dgm:prSet presAssocID="{D7CD70FD-D2D0-CE47-BF4B-252750DA92B3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BD0E6C1-B98E-174B-B936-E136A056BD43}" type="pres">
      <dgm:prSet presAssocID="{D7CD70FD-D2D0-CE47-BF4B-252750DA92B3}" presName="descendantText" presStyleLbl="alignAcc1" presStyleIdx="2" presStyleCnt="5">
        <dgm:presLayoutVars>
          <dgm:bulletEnabled val="1"/>
        </dgm:presLayoutVars>
      </dgm:prSet>
      <dgm:spPr/>
    </dgm:pt>
    <dgm:pt modelId="{B97004EF-BE50-EF48-AC45-A90961230968}" type="pres">
      <dgm:prSet presAssocID="{C9E02A38-FB62-AA43-BF7B-52FCC0F8282C}" presName="sp" presStyleCnt="0"/>
      <dgm:spPr/>
    </dgm:pt>
    <dgm:pt modelId="{AC1E7F2B-F244-754C-A0BE-0CC6CC9B1B81}" type="pres">
      <dgm:prSet presAssocID="{06A02F2F-D120-EC4D-88CA-222DA3E08D2C}" presName="composite" presStyleCnt="0"/>
      <dgm:spPr/>
    </dgm:pt>
    <dgm:pt modelId="{777B3AA9-A2D7-C84B-BDF9-ECD37207C068}" type="pres">
      <dgm:prSet presAssocID="{06A02F2F-D120-EC4D-88CA-222DA3E08D2C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34514F7-3850-1349-B855-F8DD85A7BE38}" type="pres">
      <dgm:prSet presAssocID="{06A02F2F-D120-EC4D-88CA-222DA3E08D2C}" presName="descendantText" presStyleLbl="alignAcc1" presStyleIdx="3" presStyleCnt="5">
        <dgm:presLayoutVars>
          <dgm:bulletEnabled val="1"/>
        </dgm:presLayoutVars>
      </dgm:prSet>
      <dgm:spPr/>
    </dgm:pt>
    <dgm:pt modelId="{73A3231A-5EE8-F541-95A5-D6844796D2A7}" type="pres">
      <dgm:prSet presAssocID="{29BF9F90-0425-EF4A-9EC1-34AF58CD656C}" presName="sp" presStyleCnt="0"/>
      <dgm:spPr/>
    </dgm:pt>
    <dgm:pt modelId="{97239129-70C0-4143-BB48-EB4AB759A98F}" type="pres">
      <dgm:prSet presAssocID="{26A54F9A-0AAF-F042-A685-4ADCF0E32386}" presName="composite" presStyleCnt="0"/>
      <dgm:spPr/>
    </dgm:pt>
    <dgm:pt modelId="{41CDFF60-98AA-5948-942D-61EBF247901A}" type="pres">
      <dgm:prSet presAssocID="{26A54F9A-0AAF-F042-A685-4ADCF0E3238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EFE30A2-5F9F-8B44-B4C8-88AB4D082D6E}" type="pres">
      <dgm:prSet presAssocID="{26A54F9A-0AAF-F042-A685-4ADCF0E3238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B1D110A-6249-6649-846A-AC84674F10E5}" srcId="{2F146616-9C7F-934F-B417-7544E0883927}" destId="{26A54F9A-0AAF-F042-A685-4ADCF0E32386}" srcOrd="4" destOrd="0" parTransId="{527D692F-71B4-2149-BB8F-7061B9B9F802}" sibTransId="{24FE8FFF-DF83-EB4E-927D-4E25892515AE}"/>
    <dgm:cxn modelId="{3435F20E-2631-154F-B1B9-2387A2786026}" srcId="{C8135734-799F-934D-AD06-FF4F32A52039}" destId="{F7D9643F-0ED3-AA4B-A990-0A06F72BCCB9}" srcOrd="0" destOrd="0" parTransId="{A92E602F-62A2-B546-ACB5-71A86C831C6E}" sibTransId="{DFD88696-D1B8-404F-A7E0-25A5A2ADF4B1}"/>
    <dgm:cxn modelId="{D3224016-834D-C345-A914-7CF0C8D2E820}" srcId="{C8135734-799F-934D-AD06-FF4F32A52039}" destId="{C386FEC9-1C89-3F40-A8B7-520BAF470794}" srcOrd="1" destOrd="0" parTransId="{1C4550F5-AD17-8942-BD86-2FEEFE2C9950}" sibTransId="{970D1AA9-869C-E84A-9398-1BD89C6968BA}"/>
    <dgm:cxn modelId="{ECB11117-7900-4544-B287-0F5730C3D347}" srcId="{2F146616-9C7F-934F-B417-7544E0883927}" destId="{15F76063-0EA6-F84A-AD1E-5D236D5A1FA3}" srcOrd="0" destOrd="0" parTransId="{61281277-19C4-004C-88A8-14A622496EB2}" sibTransId="{858BAA5D-E8E4-5E47-88EA-B42D48B022A7}"/>
    <dgm:cxn modelId="{668FA91E-BFE5-B34D-844D-C403CFC6558E}" srcId="{15F76063-0EA6-F84A-AD1E-5D236D5A1FA3}" destId="{24AD2F7E-579C-2744-A8DB-EF602E60E47E}" srcOrd="1" destOrd="0" parTransId="{3C6B130A-EDB4-6B44-B1DD-A5E577748690}" sibTransId="{8D47E320-30F6-0D4E-B477-711F9DF9A762}"/>
    <dgm:cxn modelId="{ECB9B91F-F477-A044-A443-36722096AF8E}" type="presOf" srcId="{D532C0AA-1917-B04B-A183-01833A045BA2}" destId="{3EFE30A2-5F9F-8B44-B4C8-88AB4D082D6E}" srcOrd="0" destOrd="1" presId="urn:microsoft.com/office/officeart/2005/8/layout/chevron2"/>
    <dgm:cxn modelId="{94807E2A-3F97-BD40-94F0-3B7FB6349255}" srcId="{06A02F2F-D120-EC4D-88CA-222DA3E08D2C}" destId="{EF3A41E5-ABF6-C548-A2F3-3573E968CBD8}" srcOrd="1" destOrd="0" parTransId="{DBC7C7A0-5CC1-D74A-B1EC-62267D30A22A}" sibTransId="{1999E955-AB98-D547-96DE-2BA70308546F}"/>
    <dgm:cxn modelId="{A1254D3E-FD25-7C40-8344-0C299072A829}" type="presOf" srcId="{2F146616-9C7F-934F-B417-7544E0883927}" destId="{5A96D96E-9C71-8345-A8B2-CF95069E6482}" srcOrd="0" destOrd="0" presId="urn:microsoft.com/office/officeart/2005/8/layout/chevron2"/>
    <dgm:cxn modelId="{F30DF06E-F288-194F-A13B-C291A06DBB47}" srcId="{26A54F9A-0AAF-F042-A685-4ADCF0E32386}" destId="{D532C0AA-1917-B04B-A183-01833A045BA2}" srcOrd="1" destOrd="0" parTransId="{39916C0F-8760-FE48-8BDB-CD1752736293}" sibTransId="{1650D795-93DC-B44A-AFF3-67D86546516A}"/>
    <dgm:cxn modelId="{ED52086F-526C-C045-A2CF-45AB5288A83D}" srcId="{2F146616-9C7F-934F-B417-7544E0883927}" destId="{D7CD70FD-D2D0-CE47-BF4B-252750DA92B3}" srcOrd="2" destOrd="0" parTransId="{3A34F833-B9BF-0548-85E2-A81E65FDC44E}" sibTransId="{C9E02A38-FB62-AA43-BF7B-52FCC0F8282C}"/>
    <dgm:cxn modelId="{11968A73-88E9-EA4F-856C-8C9DAFCFDBFA}" type="presOf" srcId="{70C26CDA-5936-3A48-9D8D-E650781CE5BF}" destId="{3EFE30A2-5F9F-8B44-B4C8-88AB4D082D6E}" srcOrd="0" destOrd="0" presId="urn:microsoft.com/office/officeart/2005/8/layout/chevron2"/>
    <dgm:cxn modelId="{882CF753-DECB-B348-A8EA-1EA98D783D7A}" srcId="{D7CD70FD-D2D0-CE47-BF4B-252750DA92B3}" destId="{41A88598-477F-0646-A1E5-513B4FA1C044}" srcOrd="0" destOrd="0" parTransId="{9FD63201-1995-5248-9132-8B49961C5E4D}" sibTransId="{3FC53403-6189-CD42-8F32-E868AAB9CACD}"/>
    <dgm:cxn modelId="{5E6C905A-CBD1-5345-AF3B-674B36D419E4}" type="presOf" srcId="{26A54F9A-0AAF-F042-A685-4ADCF0E32386}" destId="{41CDFF60-98AA-5948-942D-61EBF247901A}" srcOrd="0" destOrd="0" presId="urn:microsoft.com/office/officeart/2005/8/layout/chevron2"/>
    <dgm:cxn modelId="{239A0286-61E6-5E40-B73D-02D73B85013E}" type="presOf" srcId="{BA22BA89-2F82-4F46-AC57-89038086C37E}" destId="{A34514F7-3850-1349-B855-F8DD85A7BE38}" srcOrd="0" destOrd="0" presId="urn:microsoft.com/office/officeart/2005/8/layout/chevron2"/>
    <dgm:cxn modelId="{0414D68D-66B5-D94D-9854-ECC0F2F60E46}" type="presOf" srcId="{EF3A41E5-ABF6-C548-A2F3-3573E968CBD8}" destId="{A34514F7-3850-1349-B855-F8DD85A7BE38}" srcOrd="0" destOrd="1" presId="urn:microsoft.com/office/officeart/2005/8/layout/chevron2"/>
    <dgm:cxn modelId="{AFA99492-8080-1B41-BD96-455477FF8689}" type="presOf" srcId="{EC584581-9ED3-7A47-A09A-7CCD705B43A4}" destId="{0B70B154-E684-C141-8441-32484884CFCB}" srcOrd="0" destOrd="0" presId="urn:microsoft.com/office/officeart/2005/8/layout/chevron2"/>
    <dgm:cxn modelId="{02983EA7-AE6E-0B40-A659-22C0A9D83CBE}" type="presOf" srcId="{F7D9643F-0ED3-AA4B-A990-0A06F72BCCB9}" destId="{32ED8714-D730-D249-8173-27C1B202B3EF}" srcOrd="0" destOrd="0" presId="urn:microsoft.com/office/officeart/2005/8/layout/chevron2"/>
    <dgm:cxn modelId="{B9F106AA-881F-054A-B355-AA3B1775CA60}" srcId="{2F146616-9C7F-934F-B417-7544E0883927}" destId="{C8135734-799F-934D-AD06-FF4F32A52039}" srcOrd="1" destOrd="0" parTransId="{599DC978-E2A3-444F-9B0E-40B055306F40}" sibTransId="{3FAD1C15-B6F0-374C-9A3B-7FD7AF75D472}"/>
    <dgm:cxn modelId="{C43CEFB3-3A7A-D047-A359-09E55982B730}" type="presOf" srcId="{C386FEC9-1C89-3F40-A8B7-520BAF470794}" destId="{32ED8714-D730-D249-8173-27C1B202B3EF}" srcOrd="0" destOrd="1" presId="urn:microsoft.com/office/officeart/2005/8/layout/chevron2"/>
    <dgm:cxn modelId="{82CB62BC-2D9D-1B4F-94BD-D76F438A8853}" type="presOf" srcId="{06A02F2F-D120-EC4D-88CA-222DA3E08D2C}" destId="{777B3AA9-A2D7-C84B-BDF9-ECD37207C068}" srcOrd="0" destOrd="0" presId="urn:microsoft.com/office/officeart/2005/8/layout/chevron2"/>
    <dgm:cxn modelId="{317C00C7-26BA-1E49-8671-188E6F228012}" type="presOf" srcId="{41A88598-477F-0646-A1E5-513B4FA1C044}" destId="{2BD0E6C1-B98E-174B-B936-E136A056BD43}" srcOrd="0" destOrd="0" presId="urn:microsoft.com/office/officeart/2005/8/layout/chevron2"/>
    <dgm:cxn modelId="{B10F54CD-3E8D-C142-8055-5E226C4FC40C}" srcId="{15F76063-0EA6-F84A-AD1E-5D236D5A1FA3}" destId="{EC584581-9ED3-7A47-A09A-7CCD705B43A4}" srcOrd="0" destOrd="0" parTransId="{FD915BD5-0C8B-BD49-AED6-CD5BE727E2B0}" sibTransId="{E3491A32-E0EE-4349-898C-922FC182155A}"/>
    <dgm:cxn modelId="{22E061CE-CAF4-9A46-B7CD-02E03634A31A}" srcId="{06A02F2F-D120-EC4D-88CA-222DA3E08D2C}" destId="{BA22BA89-2F82-4F46-AC57-89038086C37E}" srcOrd="0" destOrd="0" parTransId="{047112AD-F592-244F-881B-0555488582F8}" sibTransId="{910F1103-DBDA-B24D-AEB4-50AB730A27D2}"/>
    <dgm:cxn modelId="{F31DF3D7-852F-8746-A36A-1490A258C0E7}" srcId="{2F146616-9C7F-934F-B417-7544E0883927}" destId="{06A02F2F-D120-EC4D-88CA-222DA3E08D2C}" srcOrd="3" destOrd="0" parTransId="{D38371C4-E5E6-1A43-B273-C8966EBDD2B0}" sibTransId="{29BF9F90-0425-EF4A-9EC1-34AF58CD656C}"/>
    <dgm:cxn modelId="{C8CC06E4-68C8-5D46-B22A-120DAE2CE9EF}" type="presOf" srcId="{15F76063-0EA6-F84A-AD1E-5D236D5A1FA3}" destId="{CDDA841D-1B23-7E41-84E0-23D158F0BD2C}" srcOrd="0" destOrd="0" presId="urn:microsoft.com/office/officeart/2005/8/layout/chevron2"/>
    <dgm:cxn modelId="{EC746EE4-B6BE-424B-85F4-9BAA456ACCEA}" type="presOf" srcId="{C8135734-799F-934D-AD06-FF4F32A52039}" destId="{8B6B2436-F812-DD4A-AD5A-D2CF5F9C148A}" srcOrd="0" destOrd="0" presId="urn:microsoft.com/office/officeart/2005/8/layout/chevron2"/>
    <dgm:cxn modelId="{9D4B9EEB-8C7E-3C4F-A107-E0BD95AF9315}" type="presOf" srcId="{D7CD70FD-D2D0-CE47-BF4B-252750DA92B3}" destId="{15B5A412-1E1C-6C44-BDC0-0BA0260EA162}" srcOrd="0" destOrd="0" presId="urn:microsoft.com/office/officeart/2005/8/layout/chevron2"/>
    <dgm:cxn modelId="{E61121F0-FA6A-0749-A9A0-4FBE2D0DB96A}" type="presOf" srcId="{24AD2F7E-579C-2744-A8DB-EF602E60E47E}" destId="{0B70B154-E684-C141-8441-32484884CFCB}" srcOrd="0" destOrd="1" presId="urn:microsoft.com/office/officeart/2005/8/layout/chevron2"/>
    <dgm:cxn modelId="{67D6AAFF-8AC5-4645-A601-6499A0F8E21F}" srcId="{26A54F9A-0AAF-F042-A685-4ADCF0E32386}" destId="{70C26CDA-5936-3A48-9D8D-E650781CE5BF}" srcOrd="0" destOrd="0" parTransId="{20D8718F-B741-CA42-8501-DE03C64A765A}" sibTransId="{3D096E2C-BF55-1C41-86CE-5F1F2D6F8DE1}"/>
    <dgm:cxn modelId="{125C9F37-E868-3B44-AD69-58C933ED5192}" type="presParOf" srcId="{5A96D96E-9C71-8345-A8B2-CF95069E6482}" destId="{1A80BAE9-7494-1442-9261-95E22B198A66}" srcOrd="0" destOrd="0" presId="urn:microsoft.com/office/officeart/2005/8/layout/chevron2"/>
    <dgm:cxn modelId="{0296F0DC-C4C5-5B47-BCFF-1A94799A76BB}" type="presParOf" srcId="{1A80BAE9-7494-1442-9261-95E22B198A66}" destId="{CDDA841D-1B23-7E41-84E0-23D158F0BD2C}" srcOrd="0" destOrd="0" presId="urn:microsoft.com/office/officeart/2005/8/layout/chevron2"/>
    <dgm:cxn modelId="{2F7B7FB9-D40B-DA4D-9FA4-CF379C334DB2}" type="presParOf" srcId="{1A80BAE9-7494-1442-9261-95E22B198A66}" destId="{0B70B154-E684-C141-8441-32484884CFCB}" srcOrd="1" destOrd="0" presId="urn:microsoft.com/office/officeart/2005/8/layout/chevron2"/>
    <dgm:cxn modelId="{A1FAF6ED-DAFD-3C48-9BF2-38760199F897}" type="presParOf" srcId="{5A96D96E-9C71-8345-A8B2-CF95069E6482}" destId="{84C66694-A2EA-7D46-BF1D-04B28BA835BC}" srcOrd="1" destOrd="0" presId="urn:microsoft.com/office/officeart/2005/8/layout/chevron2"/>
    <dgm:cxn modelId="{D15147DB-49E7-3242-BDBE-8E7D84185890}" type="presParOf" srcId="{5A96D96E-9C71-8345-A8B2-CF95069E6482}" destId="{9112E7E2-D78A-6545-9744-AC969119C598}" srcOrd="2" destOrd="0" presId="urn:microsoft.com/office/officeart/2005/8/layout/chevron2"/>
    <dgm:cxn modelId="{309C3AA2-AC27-F641-B16C-DB41C5EA25C0}" type="presParOf" srcId="{9112E7E2-D78A-6545-9744-AC969119C598}" destId="{8B6B2436-F812-DD4A-AD5A-D2CF5F9C148A}" srcOrd="0" destOrd="0" presId="urn:microsoft.com/office/officeart/2005/8/layout/chevron2"/>
    <dgm:cxn modelId="{DA9AA04F-710C-E943-9026-D300731BB6FF}" type="presParOf" srcId="{9112E7E2-D78A-6545-9744-AC969119C598}" destId="{32ED8714-D730-D249-8173-27C1B202B3EF}" srcOrd="1" destOrd="0" presId="urn:microsoft.com/office/officeart/2005/8/layout/chevron2"/>
    <dgm:cxn modelId="{DF6CA636-80E2-B643-BE7E-C4F9A9ABAF6A}" type="presParOf" srcId="{5A96D96E-9C71-8345-A8B2-CF95069E6482}" destId="{7CFD0133-E342-E64E-9DC3-F9F60B8DED01}" srcOrd="3" destOrd="0" presId="urn:microsoft.com/office/officeart/2005/8/layout/chevron2"/>
    <dgm:cxn modelId="{386AC0F7-3070-3844-A3E2-5FB1AD917EAB}" type="presParOf" srcId="{5A96D96E-9C71-8345-A8B2-CF95069E6482}" destId="{AFCDC6D4-4281-8E48-9A3E-54152E99A726}" srcOrd="4" destOrd="0" presId="urn:microsoft.com/office/officeart/2005/8/layout/chevron2"/>
    <dgm:cxn modelId="{79C19411-1473-D844-9448-FFF67385FCBB}" type="presParOf" srcId="{AFCDC6D4-4281-8E48-9A3E-54152E99A726}" destId="{15B5A412-1E1C-6C44-BDC0-0BA0260EA162}" srcOrd="0" destOrd="0" presId="urn:microsoft.com/office/officeart/2005/8/layout/chevron2"/>
    <dgm:cxn modelId="{9806B871-FA29-EF47-927B-D8FF8E228F69}" type="presParOf" srcId="{AFCDC6D4-4281-8E48-9A3E-54152E99A726}" destId="{2BD0E6C1-B98E-174B-B936-E136A056BD43}" srcOrd="1" destOrd="0" presId="urn:microsoft.com/office/officeart/2005/8/layout/chevron2"/>
    <dgm:cxn modelId="{44181E60-AFCB-664C-BEEF-479B8BC9089F}" type="presParOf" srcId="{5A96D96E-9C71-8345-A8B2-CF95069E6482}" destId="{B97004EF-BE50-EF48-AC45-A90961230968}" srcOrd="5" destOrd="0" presId="urn:microsoft.com/office/officeart/2005/8/layout/chevron2"/>
    <dgm:cxn modelId="{5B71D31F-5AA5-424C-AE7D-52B259F6E88F}" type="presParOf" srcId="{5A96D96E-9C71-8345-A8B2-CF95069E6482}" destId="{AC1E7F2B-F244-754C-A0BE-0CC6CC9B1B81}" srcOrd="6" destOrd="0" presId="urn:microsoft.com/office/officeart/2005/8/layout/chevron2"/>
    <dgm:cxn modelId="{BC3574AA-E1C5-4141-A6B1-2B3F8B9FA7C6}" type="presParOf" srcId="{AC1E7F2B-F244-754C-A0BE-0CC6CC9B1B81}" destId="{777B3AA9-A2D7-C84B-BDF9-ECD37207C068}" srcOrd="0" destOrd="0" presId="urn:microsoft.com/office/officeart/2005/8/layout/chevron2"/>
    <dgm:cxn modelId="{08653FF5-73BF-D04B-A773-49C55592814D}" type="presParOf" srcId="{AC1E7F2B-F244-754C-A0BE-0CC6CC9B1B81}" destId="{A34514F7-3850-1349-B855-F8DD85A7BE38}" srcOrd="1" destOrd="0" presId="urn:microsoft.com/office/officeart/2005/8/layout/chevron2"/>
    <dgm:cxn modelId="{0D7A82D7-A180-A541-A268-8529909DB0B1}" type="presParOf" srcId="{5A96D96E-9C71-8345-A8B2-CF95069E6482}" destId="{73A3231A-5EE8-F541-95A5-D6844796D2A7}" srcOrd="7" destOrd="0" presId="urn:microsoft.com/office/officeart/2005/8/layout/chevron2"/>
    <dgm:cxn modelId="{5B2C42E7-B1B0-2348-8054-DB8BFB33B03C}" type="presParOf" srcId="{5A96D96E-9C71-8345-A8B2-CF95069E6482}" destId="{97239129-70C0-4143-BB48-EB4AB759A98F}" srcOrd="8" destOrd="0" presId="urn:microsoft.com/office/officeart/2005/8/layout/chevron2"/>
    <dgm:cxn modelId="{19CCB9A7-6582-8F46-9C51-5270E5CD63AA}" type="presParOf" srcId="{97239129-70C0-4143-BB48-EB4AB759A98F}" destId="{41CDFF60-98AA-5948-942D-61EBF247901A}" srcOrd="0" destOrd="0" presId="urn:microsoft.com/office/officeart/2005/8/layout/chevron2"/>
    <dgm:cxn modelId="{ACDCCF06-175A-D348-A00F-C1EA24520B92}" type="presParOf" srcId="{97239129-70C0-4143-BB48-EB4AB759A98F}" destId="{3EFE30A2-5F9F-8B44-B4C8-88AB4D082D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841D-1B23-7E41-84E0-23D158F0BD2C}">
      <dsp:nvSpPr>
        <dsp:cNvPr id="0" name=""/>
        <dsp:cNvSpPr/>
      </dsp:nvSpPr>
      <dsp:spPr>
        <a:xfrm rot="5400000">
          <a:off x="-193995" y="198139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Begren-zung</a:t>
          </a:r>
          <a:endParaRPr lang="de-DE" sz="2100" kern="1200" dirty="0"/>
        </a:p>
      </dsp:txBody>
      <dsp:txXfrm rot="-5400000">
        <a:off x="1" y="456800"/>
        <a:ext cx="905314" cy="387992"/>
      </dsp:txXfrm>
    </dsp:sp>
    <dsp:sp modelId="{0B70B154-E684-C141-8441-32484884CFCB}">
      <dsp:nvSpPr>
        <dsp:cNvPr id="0" name=""/>
        <dsp:cNvSpPr/>
      </dsp:nvSpPr>
      <dsp:spPr>
        <a:xfrm rot="5400000">
          <a:off x="2405259" y="-1495801"/>
          <a:ext cx="841091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Sätze mit &lt;= 10 Wörtern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Begrenzung auf 30.000 Paare</a:t>
          </a:r>
        </a:p>
      </dsp:txBody>
      <dsp:txXfrm rot="-5400000">
        <a:off x="905315" y="45202"/>
        <a:ext cx="3799922" cy="758973"/>
      </dsp:txXfrm>
    </dsp:sp>
    <dsp:sp modelId="{8B6B2436-F812-DD4A-AD5A-D2CF5F9C148A}">
      <dsp:nvSpPr>
        <dsp:cNvPr id="0" name=""/>
        <dsp:cNvSpPr/>
      </dsp:nvSpPr>
      <dsp:spPr>
        <a:xfrm rot="5400000">
          <a:off x="-193995" y="1369807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Tokeni-sierung</a:t>
          </a:r>
          <a:endParaRPr lang="de-DE" sz="2300" kern="1200" dirty="0"/>
        </a:p>
      </dsp:txBody>
      <dsp:txXfrm rot="-5400000">
        <a:off x="1" y="1628468"/>
        <a:ext cx="905314" cy="387992"/>
      </dsp:txXfrm>
    </dsp:sp>
    <dsp:sp modelId="{32ED8714-D730-D249-8173-27C1B202B3EF}">
      <dsp:nvSpPr>
        <dsp:cNvPr id="0" name=""/>
        <dsp:cNvSpPr/>
      </dsp:nvSpPr>
      <dsp:spPr>
        <a:xfrm rot="5400000">
          <a:off x="2405480" y="-324354"/>
          <a:ext cx="840649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Erweiterung der Antworten mit &lt;S&gt; und &lt;E&gt;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Tokenisierung mit max. Anzahl </a:t>
          </a:r>
          <a:r>
            <a:rPr lang="de-DE" sz="1500" kern="1200" dirty="0">
              <a:sym typeface="Wingdings" pitchFamily="2" charset="2"/>
            </a:rPr>
            <a:t> &lt;U&gt; Token</a:t>
          </a:r>
          <a:endParaRPr lang="de-DE" sz="1500" kern="1200" dirty="0"/>
        </a:p>
      </dsp:txBody>
      <dsp:txXfrm rot="-5400000">
        <a:off x="905315" y="1216848"/>
        <a:ext cx="3799944" cy="758575"/>
      </dsp:txXfrm>
    </dsp:sp>
    <dsp:sp modelId="{15B5A412-1E1C-6C44-BDC0-0BA0260EA162}">
      <dsp:nvSpPr>
        <dsp:cNvPr id="0" name=""/>
        <dsp:cNvSpPr/>
      </dsp:nvSpPr>
      <dsp:spPr>
        <a:xfrm rot="5400000">
          <a:off x="-193995" y="2541475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Padding</a:t>
          </a:r>
          <a:endParaRPr lang="de-DE" sz="3100" kern="1200" dirty="0"/>
        </a:p>
      </dsp:txBody>
      <dsp:txXfrm rot="-5400000">
        <a:off x="1" y="2800136"/>
        <a:ext cx="905314" cy="387992"/>
      </dsp:txXfrm>
    </dsp:sp>
    <dsp:sp modelId="{2BD0E6C1-B98E-174B-B936-E136A056BD43}">
      <dsp:nvSpPr>
        <dsp:cNvPr id="0" name=""/>
        <dsp:cNvSpPr/>
      </dsp:nvSpPr>
      <dsp:spPr>
        <a:xfrm rot="5400000">
          <a:off x="2405480" y="847313"/>
          <a:ext cx="840649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Padding auf einheitliche Länge von 12</a:t>
          </a:r>
        </a:p>
      </dsp:txBody>
      <dsp:txXfrm rot="-5400000">
        <a:off x="905315" y="2388516"/>
        <a:ext cx="3799944" cy="758575"/>
      </dsp:txXfrm>
    </dsp:sp>
    <dsp:sp modelId="{777B3AA9-A2D7-C84B-BDF9-ECD37207C068}">
      <dsp:nvSpPr>
        <dsp:cNvPr id="0" name=""/>
        <dsp:cNvSpPr/>
      </dsp:nvSpPr>
      <dsp:spPr>
        <a:xfrm rot="5400000">
          <a:off x="-193995" y="3713143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Teilen</a:t>
          </a:r>
          <a:endParaRPr lang="de-DE" sz="2800" kern="1200" dirty="0"/>
        </a:p>
      </dsp:txBody>
      <dsp:txXfrm rot="-5400000">
        <a:off x="1" y="3971804"/>
        <a:ext cx="905314" cy="387992"/>
      </dsp:txXfrm>
    </dsp:sp>
    <dsp:sp modelId="{A34514F7-3850-1349-B855-F8DD85A7BE38}">
      <dsp:nvSpPr>
        <dsp:cNvPr id="0" name=""/>
        <dsp:cNvSpPr/>
      </dsp:nvSpPr>
      <dsp:spPr>
        <a:xfrm rot="5400000">
          <a:off x="2405480" y="2018981"/>
          <a:ext cx="840649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Teilen in Test- und Validierungsdaten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Verhältnis von 80:20</a:t>
          </a:r>
        </a:p>
      </dsp:txBody>
      <dsp:txXfrm rot="-5400000">
        <a:off x="905315" y="3560184"/>
        <a:ext cx="3799944" cy="758575"/>
      </dsp:txXfrm>
    </dsp:sp>
    <dsp:sp modelId="{41CDFF60-98AA-5948-942D-61EBF247901A}">
      <dsp:nvSpPr>
        <dsp:cNvPr id="0" name=""/>
        <dsp:cNvSpPr/>
      </dsp:nvSpPr>
      <dsp:spPr>
        <a:xfrm rot="5400000">
          <a:off x="-193995" y="4884811"/>
          <a:ext cx="1293306" cy="905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Decoder Output</a:t>
          </a:r>
          <a:endParaRPr lang="de-DE" sz="1800" kern="1200" dirty="0"/>
        </a:p>
      </dsp:txBody>
      <dsp:txXfrm rot="-5400000">
        <a:off x="1" y="5143472"/>
        <a:ext cx="905314" cy="387992"/>
      </dsp:txXfrm>
    </dsp:sp>
    <dsp:sp modelId="{3EFE30A2-5F9F-8B44-B4C8-88AB4D082D6E}">
      <dsp:nvSpPr>
        <dsp:cNvPr id="0" name=""/>
        <dsp:cNvSpPr/>
      </dsp:nvSpPr>
      <dsp:spPr>
        <a:xfrm rot="5400000">
          <a:off x="2405480" y="3190649"/>
          <a:ext cx="840649" cy="384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Entfernen des Start-Tokens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Kategoriale Codierung</a:t>
          </a:r>
        </a:p>
      </dsp:txBody>
      <dsp:txXfrm rot="-5400000">
        <a:off x="905315" y="4731852"/>
        <a:ext cx="3799944" cy="75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0F8A-8060-DF9B-A32D-5616935F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9E1C7-250C-8B8F-C77B-5EA8E45D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7140-CDF4-BF5C-2E36-AC49F8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65698-BE08-ECAD-31FA-6E8B722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85B0-076B-C949-636D-7003C0C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1264-9EA3-63BF-A84C-2095C6A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B118C-5B72-AAF9-7135-D228C39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FA799-1192-2026-600F-D6339C26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D7091-0842-41E2-172B-BAA499C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D0E4-5815-13F6-48E9-1B064CA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64630-85DE-CF18-1C2D-BE94380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F6B8C-6B5C-5F6C-42B8-6E200A4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4E2A4-9381-E311-C7B2-50963A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CA51D-A79D-5A01-EEAF-2C58621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A7EBC-D8C0-815E-5FF7-616C05C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E85C-EF0B-ABF6-DD69-355325F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8F50E-40BF-C0EB-B8F6-7BF6181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94FFB-EB20-1443-28E0-3586B7F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0FFCF-EC2F-AAB4-F954-AF3860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50D07-B19A-1BE5-5085-AEDBA43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D108-E456-CE04-C138-91626D7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1DAAC-04C0-4219-BB3E-110C5F5D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25AA0-DDD4-B904-9C1E-742ADF0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A915-EDF6-7E64-DDAD-B4C97A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6D9A3-3185-398D-A995-8E3DA9A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8B122-FE4E-9CC0-EB21-FA2467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F7A8-F2E3-80B7-0712-1BD001D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A47D41-C48D-E917-AD8A-C183F9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9F33-B267-E236-5873-BCFF6F0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40A4C-CC66-0865-AE69-7A0D180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593D0-03FA-8C57-5884-818A98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8804-BA27-4F1D-9284-0A35E3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DA67-3E02-5D43-FB93-817F1C79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86F75-C8B4-A140-5879-04D1C03F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C04CD-1A33-9ADA-5F95-21DAAD8A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3875F-ECA5-C97B-8150-A5CD3905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24DEB-80F2-E0F0-FCA0-DB6351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E4A1ED-C26F-565C-E7E0-FAE65E54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66E3E-1482-8FEB-5D50-53E49AE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48DC-8AA0-2741-0275-55F8B34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499672-686E-3126-5D41-027D4A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844DB-6070-E1D7-D183-D5F9975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FB7A4-130C-FF7B-B172-9D8C65C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4171C6-0BF9-F619-E7A1-4164171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F170B-A325-3CB8-3BEF-5A65C8D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5E932-5530-10F0-9E95-1B89FA2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1447-B983-9AE3-8C21-2B4D8E6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4AC5E-157C-F2E3-EEF8-F8EFA36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F95D2-17CA-6566-CD5D-36F1DCDC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23D3-1153-94F0-4A19-6B12B5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6C859-2EE7-0145-8B0F-003B7DB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1746-C2C4-C5CD-E750-F0B509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204B-BFB8-189F-3127-F599A72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C1C27C-FEB2-3D09-9E9D-72CC61F5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89CEF-E080-31C2-5670-A7C823D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1EB6C-04B4-EB8E-3815-0DD59B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B2720-CF72-C1A8-C4F4-976F3E8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01621-7F40-9689-8C05-47AD57FE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E68A04-8D90-6BA4-BC96-350308F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E48D-7A55-AF8A-3B3C-24825E2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8C46-EC47-C809-1B46-45D61709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9F4-0734-7A45-B051-6480ABCF1C3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580B-5572-3FDF-AF00-7B085314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7C0D3-51DD-CBC0-29F2-B5B21918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5FBCA-0E13-A0A4-768C-FFCC94499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1743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8CDEE-82F4-B93D-46BD-B06C36F4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Chatbot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5053D-E5D0-D793-5485-AA524C72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704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Simon Spielmann und Noah Wiederhold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9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Hyperparameter &amp; Training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962923-C452-23D7-0176-5161CE61F2F8}"/>
              </a:ext>
            </a:extLst>
          </p:cNvPr>
          <p:cNvSpPr txBox="1"/>
          <p:nvPr/>
        </p:nvSpPr>
        <p:spPr>
          <a:xfrm>
            <a:off x="4641373" y="392747"/>
            <a:ext cx="67784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Hyperparameter Intern: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outputDimension</a:t>
            </a:r>
            <a:r>
              <a:rPr lang="de-DE" sz="2000" dirty="0"/>
              <a:t>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lstm_units</a:t>
            </a:r>
            <a:r>
              <a:rPr lang="de-DE" sz="2000" dirty="0"/>
              <a:t> = 400</a:t>
            </a:r>
          </a:p>
          <a:p>
            <a:endParaRPr lang="de-DE" sz="2000" dirty="0"/>
          </a:p>
          <a:p>
            <a:r>
              <a:rPr lang="de-DE" sz="2000" b="1" dirty="0"/>
              <a:t>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Erstellung eines Basis-Modells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Genre Spezifikation „on top“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Early </a:t>
            </a:r>
            <a:r>
              <a:rPr lang="de-DE" sz="2000" dirty="0" err="1"/>
              <a:t>Stopping</a:t>
            </a:r>
            <a:r>
              <a:rPr lang="de-DE" sz="2000" dirty="0"/>
              <a:t> als Callback (</a:t>
            </a:r>
            <a:r>
              <a:rPr lang="de-DE" sz="2000" dirty="0" err="1"/>
              <a:t>Accuracy</a:t>
            </a:r>
            <a:r>
              <a:rPr lang="de-D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Trainingszeit: ca. 5 Stunden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Größe v. 96MB je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B8F565-DB41-F2B7-44A4-14A368B4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23" y="3787988"/>
            <a:ext cx="7703318" cy="22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+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Lernkurven</a:t>
            </a:r>
            <a:endParaRPr lang="de-DE" sz="3200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C768583-D64C-4A06-9C0A-C5FC4E1C1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t="6274" r="6919" b="156"/>
          <a:stretch/>
        </p:blipFill>
        <p:spPr>
          <a:xfrm>
            <a:off x="4066162" y="3268389"/>
            <a:ext cx="4016100" cy="3106535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FCAEF9B-3719-458F-A5C7-20F576C7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" t="6431" r="5256"/>
          <a:stretch/>
        </p:blipFill>
        <p:spPr>
          <a:xfrm>
            <a:off x="8073073" y="3268671"/>
            <a:ext cx="4016099" cy="310653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6A6D356-580C-4807-D8A8-F8A81BDA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496" y="551263"/>
            <a:ext cx="4184374" cy="211826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06BF30F-CEB6-578D-D1A6-4858FB17AC9F}"/>
              </a:ext>
            </a:extLst>
          </p:cNvPr>
          <p:cNvSpPr txBox="1"/>
          <p:nvPr/>
        </p:nvSpPr>
        <p:spPr>
          <a:xfrm>
            <a:off x="8613263" y="1812536"/>
            <a:ext cx="3578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200 Epochen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Categorical</a:t>
            </a:r>
            <a:r>
              <a:rPr lang="de-DE" sz="2400" dirty="0"/>
              <a:t> </a:t>
            </a:r>
            <a:r>
              <a:rPr lang="de-DE" sz="2400" dirty="0" err="1"/>
              <a:t>Crossentropy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21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</a:t>
            </a:r>
            <a:r>
              <a:rPr lang="en-US" sz="3200" dirty="0">
                <a:solidFill>
                  <a:srgbClr val="FFFFFF"/>
                </a:solidFill>
              </a:rPr>
              <a:t>n Layer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67738C0-2013-C5B7-B19E-025AF3CE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91" y="586855"/>
            <a:ext cx="6716754" cy="55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600" dirty="0" err="1">
                <a:solidFill>
                  <a:srgbClr val="FFFFFF"/>
                </a:solidFill>
              </a:rPr>
              <a:t>Ausblick</a:t>
            </a:r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BE6ABB-4B80-8EA7-CDA7-76E1DC9A7083}"/>
              </a:ext>
            </a:extLst>
          </p:cNvPr>
          <p:cNvSpPr txBox="1"/>
          <p:nvPr/>
        </p:nvSpPr>
        <p:spPr>
          <a:xfrm>
            <a:off x="4582701" y="2603252"/>
            <a:ext cx="6787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Einbinden des Attention-</a:t>
            </a:r>
            <a:r>
              <a:rPr lang="de-DE" sz="2400" dirty="0" err="1"/>
              <a:t>Layers</a:t>
            </a:r>
            <a:r>
              <a:rPr lang="de-DE" sz="2400" dirty="0"/>
              <a:t> und optimieren der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Mehr Trainingsdaten und längere 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Erstellen eines Modells zur Feststellung in welchem Genre geantwortet werden soll</a:t>
            </a:r>
          </a:p>
        </p:txBody>
      </p:sp>
    </p:spTree>
    <p:extLst>
      <p:ext uri="{BB962C8B-B14F-4D97-AF65-F5344CB8AC3E}">
        <p14:creationId xmlns:p14="http://schemas.microsoft.com/office/powerpoint/2010/main" val="254899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Übersicht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C5090319-5FAB-6DD2-4F1A-C34F3FFCA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51720"/>
              </p:ext>
            </p:extLst>
          </p:nvPr>
        </p:nvGraphicFramePr>
        <p:xfrm>
          <a:off x="2031998" y="2627979"/>
          <a:ext cx="8128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09050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4714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32562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153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Romance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0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hello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again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feeling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today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</a:t>
                      </a:r>
                      <a:r>
                        <a:rPr lang="de-DE" dirty="0" err="1"/>
                        <a:t>feel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thank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asking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</a:t>
                      </a:r>
                      <a:r>
                        <a:rPr lang="de-DE" dirty="0" err="1"/>
                        <a:t>dont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know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head</a:t>
                      </a:r>
                      <a:r>
                        <a:rPr lang="de-DE" dirty="0"/>
                        <a:t> still </a:t>
                      </a:r>
                      <a:r>
                        <a:rPr lang="de-DE" dirty="0" err="1"/>
                        <a:t>secure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neck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3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What</a:t>
                      </a:r>
                      <a:r>
                        <a:rPr lang="de-DE" dirty="0"/>
                        <a:t> time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quarter</a:t>
                      </a:r>
                      <a:r>
                        <a:rPr lang="de-DE" dirty="0"/>
                        <a:t> after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oclock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why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3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doing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looking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someone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getting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take</a:t>
                      </a:r>
                      <a:r>
                        <a:rPr lang="de-DE" dirty="0"/>
                        <a:t> care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5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</a:t>
                      </a:r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i </a:t>
                      </a:r>
                      <a:r>
                        <a:rPr lang="de-DE" dirty="0" err="1"/>
                        <a:t>dont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i </a:t>
                      </a:r>
                      <a:r>
                        <a:rPr lang="de-DE" dirty="0" err="1"/>
                        <a:t>got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find </a:t>
                      </a:r>
                      <a:r>
                        <a:rPr lang="de-DE" dirty="0" err="1"/>
                        <a:t>him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daddy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dead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20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b="0" i="0" u="none" strike="noStrike" dirty="0">
                <a:effectLst/>
                <a:latin typeface="-apple-system"/>
              </a:rPr>
              <a:t>Erstellung eines Chatbot, der auf eine Frage mit einer Antwort im "Filmjargon" antwortet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effectLst/>
                <a:latin typeface="-apple-system"/>
              </a:rPr>
              <a:t>Verwendung eines tiefen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-apple-system"/>
              </a:rPr>
              <a:t>Antwort abhängig von Film-Genre</a:t>
            </a:r>
            <a:endParaRPr lang="de-DE" sz="2000" b="0" i="0" u="none" strike="noStrike" dirty="0">
              <a:effectLst/>
              <a:latin typeface="-apple-system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5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Datengrundlage: Cornell Movie-Dialogs Corpus</a:t>
            </a:r>
          </a:p>
          <a:p>
            <a:pPr lvl="1"/>
            <a:r>
              <a:rPr lang="de-DE" sz="2000" dirty="0"/>
              <a:t>Datenbank mit Filmdialogen</a:t>
            </a:r>
          </a:p>
          <a:p>
            <a:pPr lvl="1"/>
            <a:r>
              <a:rPr lang="de-DE" sz="2000" dirty="0"/>
              <a:t>Ca. 83.000 Konversationen zwischen ca. 10.000 Paaren aus Filmcharakteren</a:t>
            </a:r>
          </a:p>
          <a:p>
            <a:pPr lvl="1"/>
            <a:r>
              <a:rPr lang="de-DE" sz="2000" dirty="0"/>
              <a:t>9.000 Charaktere aus 617 Filmen</a:t>
            </a:r>
          </a:p>
          <a:p>
            <a:pPr lvl="1"/>
            <a:r>
              <a:rPr lang="de-DE" sz="2000" dirty="0"/>
              <a:t>Ca. 300.000 Zitate</a:t>
            </a:r>
          </a:p>
        </p:txBody>
      </p:sp>
    </p:spTree>
    <p:extLst>
      <p:ext uri="{BB962C8B-B14F-4D97-AF65-F5344CB8AC3E}">
        <p14:creationId xmlns:p14="http://schemas.microsoft.com/office/powerpoint/2010/main" val="40960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Datenvorbereitung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A1C27D-E90A-DAD8-0BC5-B3BDCBE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9" y="3028415"/>
            <a:ext cx="7111842" cy="61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C41D48-EAEE-B883-DBD2-FEFC3C54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495022"/>
            <a:ext cx="11623478" cy="50059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24AB6-447B-1E2A-BA16-3EC83E4C4015}"/>
              </a:ext>
            </a:extLst>
          </p:cNvPr>
          <p:cNvCxnSpPr>
            <a:cxnSpLocks/>
          </p:cNvCxnSpPr>
          <p:nvPr/>
        </p:nvCxnSpPr>
        <p:spPr>
          <a:xfrm flipV="1">
            <a:off x="364067" y="3684222"/>
            <a:ext cx="4664931" cy="735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9D33672-BF83-953D-94BB-EB24CB48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2" y="5531967"/>
            <a:ext cx="11623478" cy="5809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FA0C8C-CF28-8E06-22ED-100654EE3F65}"/>
              </a:ext>
            </a:extLst>
          </p:cNvPr>
          <p:cNvCxnSpPr>
            <a:cxnSpLocks/>
          </p:cNvCxnSpPr>
          <p:nvPr/>
        </p:nvCxnSpPr>
        <p:spPr>
          <a:xfrm flipV="1">
            <a:off x="364067" y="3702164"/>
            <a:ext cx="8788400" cy="1776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3D72093-B49D-87A8-70AC-73F515EFB4E2}"/>
              </a:ext>
            </a:extLst>
          </p:cNvPr>
          <p:cNvSpPr txBox="1"/>
          <p:nvPr/>
        </p:nvSpPr>
        <p:spPr>
          <a:xfrm>
            <a:off x="745337" y="1103848"/>
            <a:ext cx="1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Filtern der Konversationen nach Genre</a:t>
            </a:r>
          </a:p>
        </p:txBody>
      </p:sp>
    </p:spTree>
    <p:extLst>
      <p:ext uri="{BB962C8B-B14F-4D97-AF65-F5344CB8AC3E}">
        <p14:creationId xmlns:p14="http://schemas.microsoft.com/office/powerpoint/2010/main" val="914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C091519E-335F-4DF1-B9CA-744B0F6F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72900"/>
              </p:ext>
            </p:extLst>
          </p:nvPr>
        </p:nvGraphicFramePr>
        <p:xfrm>
          <a:off x="5722067" y="4700920"/>
          <a:ext cx="5807324" cy="188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725">
                  <a:extLst>
                    <a:ext uri="{9D8B030D-6E8A-4147-A177-3AD203B41FA5}">
                      <a16:colId xmlns:a16="http://schemas.microsoft.com/office/drawing/2014/main" val="611631800"/>
                    </a:ext>
                  </a:extLst>
                </a:gridCol>
                <a:gridCol w="1931725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943874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35011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57823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57823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35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  <p:graphicFrame>
        <p:nvGraphicFramePr>
          <p:cNvPr id="30" name="Tabelle 4">
            <a:extLst>
              <a:ext uri="{FF2B5EF4-FFF2-40B4-BE49-F238E27FC236}">
                <a16:creationId xmlns:a16="http://schemas.microsoft.com/office/drawing/2014/main" id="{355A7492-2B18-5535-89D4-78744D3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56482"/>
              </p:ext>
            </p:extLst>
          </p:nvPr>
        </p:nvGraphicFramePr>
        <p:xfrm>
          <a:off x="5722068" y="330584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how´re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</a:t>
                      </a:r>
                      <a:r>
                        <a:rPr lang="de-DE" dirty="0" err="1"/>
                        <a:t>I´m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</a:t>
                      </a:r>
                      <a:r>
                        <a:rPr lang="de-DE" dirty="0" err="1"/>
                        <a:t>I'm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graphicFrame>
        <p:nvGraphicFramePr>
          <p:cNvPr id="31" name="Tabelle 4">
            <a:extLst>
              <a:ext uri="{FF2B5EF4-FFF2-40B4-BE49-F238E27FC236}">
                <a16:creationId xmlns:a16="http://schemas.microsoft.com/office/drawing/2014/main" id="{6299CADD-697D-8774-0D6D-89A7B26D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1204"/>
              </p:ext>
            </p:extLst>
          </p:nvPr>
        </p:nvGraphicFramePr>
        <p:xfrm>
          <a:off x="5722068" y="2515752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AEF05EDA-5F03-A251-2BA6-AF235E8F5983}"/>
              </a:ext>
            </a:extLst>
          </p:cNvPr>
          <p:cNvSpPr/>
          <p:nvPr/>
        </p:nvSpPr>
        <p:spPr>
          <a:xfrm>
            <a:off x="5195687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93FD3C7F-A2C7-AADB-F388-BD4F77590397}"/>
              </a:ext>
            </a:extLst>
          </p:cNvPr>
          <p:cNvSpPr/>
          <p:nvPr/>
        </p:nvSpPr>
        <p:spPr>
          <a:xfrm>
            <a:off x="5195687" y="4356016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50E6BD-FFFC-4104-D488-2B1C3293B218}"/>
              </a:ext>
            </a:extLst>
          </p:cNvPr>
          <p:cNvSpPr txBox="1"/>
          <p:nvPr/>
        </p:nvSpPr>
        <p:spPr>
          <a:xfrm>
            <a:off x="4367179" y="2182574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Filterung</a:t>
            </a:r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8AA61386-3DA9-FE1F-50B6-8EB72E1653F0}"/>
              </a:ext>
            </a:extLst>
          </p:cNvPr>
          <p:cNvSpPr/>
          <p:nvPr/>
        </p:nvSpPr>
        <p:spPr>
          <a:xfrm>
            <a:off x="5195688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AC29CE-F193-FFC0-E87C-808E1DB66899}"/>
              </a:ext>
            </a:extLst>
          </p:cNvPr>
          <p:cNvSpPr txBox="1"/>
          <p:nvPr/>
        </p:nvSpPr>
        <p:spPr>
          <a:xfrm>
            <a:off x="4444816" y="4314286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Aufteilen</a:t>
            </a:r>
          </a:p>
        </p:txBody>
      </p:sp>
    </p:spTree>
    <p:extLst>
      <p:ext uri="{BB962C8B-B14F-4D97-AF65-F5344CB8AC3E}">
        <p14:creationId xmlns:p14="http://schemas.microsoft.com/office/powerpoint/2010/main" val="2461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83BA0C-74E7-CF21-7632-6122D5E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68" y="990733"/>
            <a:ext cx="3006681" cy="2129947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9E82AE-2EA8-AF07-E041-56E9943DD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006589"/>
              </p:ext>
            </p:extLst>
          </p:nvPr>
        </p:nvGraphicFramePr>
        <p:xfrm>
          <a:off x="4250725" y="511389"/>
          <a:ext cx="4746296" cy="5988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4EEA39C8-4337-968B-5329-7AAC617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6542"/>
              </p:ext>
            </p:extLst>
          </p:nvPr>
        </p:nvGraphicFramePr>
        <p:xfrm>
          <a:off x="8596646" y="3553376"/>
          <a:ext cx="3367768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6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45 0 0 0 0 0 0 0 0 0 0 0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1 76 33 12 7 2 0 0 0 0 0 0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76 33 12 7 0 0 0 0 0 0 0 0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1 5 39 512 2 0 0 0 0 0 0 0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5 39 512 0 0 0 0 0 0 0 0 0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1 5 39 512 376 2 0 0 0 0 0 0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Seq2Seq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2EEF34-60E9-2DB7-C786-BF7D53BC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6293"/>
            <a:ext cx="11200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Seq2Seq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F7E7329-FD61-077D-4095-FCCD272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934549"/>
            <a:ext cx="7115952" cy="49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58733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Interferenz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Modelle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FCCA202-5FC7-2384-514F-7F880B588801}"/>
              </a:ext>
            </a:extLst>
          </p:cNvPr>
          <p:cNvSpPr/>
          <p:nvPr/>
        </p:nvSpPr>
        <p:spPr>
          <a:xfrm>
            <a:off x="6847699" y="2016339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48F7B3-2665-8C6A-5D38-520C1183BC8F}"/>
              </a:ext>
            </a:extLst>
          </p:cNvPr>
          <p:cNvSpPr txBox="1"/>
          <p:nvPr/>
        </p:nvSpPr>
        <p:spPr>
          <a:xfrm>
            <a:off x="5152470" y="2383963"/>
            <a:ext cx="1096916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Text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C754F2-8275-63CA-5390-BCDB74A180B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249386" y="2568629"/>
            <a:ext cx="598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7432A30-632E-023D-B192-DA404643B103}"/>
              </a:ext>
            </a:extLst>
          </p:cNvPr>
          <p:cNvSpPr txBox="1"/>
          <p:nvPr/>
        </p:nvSpPr>
        <p:spPr>
          <a:xfrm>
            <a:off x="9690992" y="2383963"/>
            <a:ext cx="188438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1EA206B-4C2F-F2F5-C688-173E1FA247F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093943" y="2568629"/>
            <a:ext cx="597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FE4385B-EF76-A82D-26C4-879382B16F65}"/>
              </a:ext>
            </a:extLst>
          </p:cNvPr>
          <p:cNvSpPr/>
          <p:nvPr/>
        </p:nvSpPr>
        <p:spPr>
          <a:xfrm>
            <a:off x="6818243" y="3956523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B701A1-E845-3511-0787-0ED2A19EA2F9}"/>
              </a:ext>
            </a:extLst>
          </p:cNvPr>
          <p:cNvSpPr txBox="1"/>
          <p:nvPr/>
        </p:nvSpPr>
        <p:spPr>
          <a:xfrm>
            <a:off x="4987562" y="4107445"/>
            <a:ext cx="1232368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&lt;S&gt; Token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6C5EE9-BB77-0B00-DE68-0432D6596584}"/>
              </a:ext>
            </a:extLst>
          </p:cNvPr>
          <p:cNvSpPr txBox="1"/>
          <p:nvPr/>
        </p:nvSpPr>
        <p:spPr>
          <a:xfrm>
            <a:off x="4335540" y="4627699"/>
            <a:ext cx="1884390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436198-D322-D2C0-A8A6-9571C6AB821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219930" y="4292111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519A50-D71C-F07F-B5B5-CB43689E3E5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19930" y="4812365"/>
            <a:ext cx="5952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3DF1FC8-44F5-2C55-AFDB-3DA20EEA7F0C}"/>
              </a:ext>
            </a:extLst>
          </p:cNvPr>
          <p:cNvSpPr txBox="1"/>
          <p:nvPr/>
        </p:nvSpPr>
        <p:spPr>
          <a:xfrm>
            <a:off x="9663556" y="4067553"/>
            <a:ext cx="188236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Decoder Zustände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6461D77-5556-F48F-D3EA-C8EF090493BB}"/>
              </a:ext>
            </a:extLst>
          </p:cNvPr>
          <p:cNvSpPr txBox="1"/>
          <p:nvPr/>
        </p:nvSpPr>
        <p:spPr>
          <a:xfrm>
            <a:off x="9663042" y="4627699"/>
            <a:ext cx="2181854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Vorausgesagtes Wort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714469-D4F6-8896-D100-D4705EC56045}"/>
              </a:ext>
            </a:extLst>
          </p:cNvPr>
          <p:cNvCxnSpPr>
            <a:cxnSpLocks/>
          </p:cNvCxnSpPr>
          <p:nvPr/>
        </p:nvCxnSpPr>
        <p:spPr>
          <a:xfrm>
            <a:off x="9064487" y="425221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0A018E0-486D-2160-34AD-6AAE9814D5F4}"/>
              </a:ext>
            </a:extLst>
          </p:cNvPr>
          <p:cNvCxnSpPr>
            <a:cxnSpLocks/>
          </p:cNvCxnSpPr>
          <p:nvPr/>
        </p:nvCxnSpPr>
        <p:spPr>
          <a:xfrm>
            <a:off x="9064487" y="479350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Breitbild</PresentationFormat>
  <Paragraphs>118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Wingdings</vt:lpstr>
      <vt:lpstr>Office</vt:lpstr>
      <vt:lpstr>Chatbot</vt:lpstr>
      <vt:lpstr>Aufgabenstellung</vt:lpstr>
      <vt:lpstr>Datengrundlage</vt:lpstr>
      <vt:lpstr>Datenvorbereitung</vt:lpstr>
      <vt:lpstr>Datenvorbereitung</vt:lpstr>
      <vt:lpstr>Datenvorbereitung</vt:lpstr>
      <vt:lpstr>Seq2Seq Modell</vt:lpstr>
      <vt:lpstr>Seq2Seq Modell</vt:lpstr>
      <vt:lpstr>Encoder-Decoder Interferenz Modelle</vt:lpstr>
      <vt:lpstr>Hyperparameter &amp; Training</vt:lpstr>
      <vt:lpstr>Training + Lernkurven</vt:lpstr>
      <vt:lpstr>Attention Layer</vt:lpstr>
      <vt:lpstr>Ausblick</vt:lpstr>
      <vt:lpstr>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Simon Spielmann</dc:creator>
  <cp:lastModifiedBy>Noah Wiederhold</cp:lastModifiedBy>
  <cp:revision>26</cp:revision>
  <dcterms:created xsi:type="dcterms:W3CDTF">2023-03-18T14:48:46Z</dcterms:created>
  <dcterms:modified xsi:type="dcterms:W3CDTF">2023-03-21T08:27:45Z</dcterms:modified>
</cp:coreProperties>
</file>