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3A4"/>
    <a:srgbClr val="ED1F24"/>
    <a:srgbClr val="6D6E71"/>
    <a:srgbClr val="69B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-322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F1A6C-4ABC-4028-8D79-F8B6731BF01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4FE9E07-2DF9-4B6D-873D-9EFCFCDD20D9}">
      <dgm:prSet phldrT="[Text]" custT="1"/>
      <dgm:spPr/>
      <dgm:t>
        <a:bodyPr/>
        <a:lstStyle/>
        <a:p>
          <a:r>
            <a:rPr lang="nb-NO" sz="1200" b="1" dirty="0"/>
            <a:t>top</a:t>
          </a:r>
          <a:endParaRPr lang="en-GB" sz="1200" b="1" dirty="0"/>
        </a:p>
      </dgm:t>
    </dgm:pt>
    <dgm:pt modelId="{0C32C887-B916-46D9-9E9D-B0F0D347D691}" type="par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0F42ED94-1715-42EE-A353-2D891C12DBA8}" type="sib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A95951CD-014A-45D9-B7C6-927A556A7BFD}">
      <dgm:prSet phldrT="[Text]" custT="1"/>
      <dgm:spPr/>
      <dgm:t>
        <a:bodyPr/>
        <a:lstStyle/>
        <a:p>
          <a:r>
            <a:rPr lang="nb-NO" sz="1200" b="1" dirty="0"/>
            <a:t>middle</a:t>
          </a:r>
          <a:endParaRPr lang="en-GB" sz="1200" b="1" dirty="0"/>
        </a:p>
      </dgm:t>
    </dgm:pt>
    <dgm:pt modelId="{D9763AB7-D1A8-4120-9C0E-BC999A0D6B70}" type="par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BB918662-8C07-4967-9A84-36EAA99692F6}" type="sib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02026D9E-F768-4897-B6E8-95227A6ABAB4}">
      <dgm:prSet phldrT="[Text]" custT="1"/>
      <dgm:spPr/>
      <dgm:t>
        <a:bodyPr/>
        <a:lstStyle/>
        <a:p>
          <a:r>
            <a:rPr lang="nb-NO" sz="1200" b="1" dirty="0"/>
            <a:t>reference</a:t>
          </a:r>
          <a:endParaRPr lang="en-GB" sz="1200" b="1" dirty="0"/>
        </a:p>
      </dgm:t>
    </dgm:pt>
    <dgm:pt modelId="{0210F214-7B20-4A21-A858-AAC2CA842C3F}" type="par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FDEE5BAC-E8D7-4C86-A0A5-483F82C7FF46}" type="sib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63932414-9DA9-47F9-BBCE-1FF969F1505A}">
      <dgm:prSet phldrT="[Text]" custT="1"/>
      <dgm:spPr/>
      <dgm:t>
        <a:bodyPr/>
        <a:lstStyle/>
        <a:p>
          <a:r>
            <a:rPr lang="nb-NO" sz="1200" b="1" dirty="0"/>
            <a:t>domain</a:t>
          </a:r>
          <a:endParaRPr lang="en-GB" sz="1200" b="1" dirty="0"/>
        </a:p>
      </dgm:t>
    </dgm:pt>
    <dgm:pt modelId="{A0C68E6B-B6B5-415A-A9B9-F71E39AA16EE}" type="par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FE1D5113-60A9-4B41-9B2B-9B9F25D16910}" type="sib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79C83407-B472-419C-950C-9506A5CEDA14}">
      <dgm:prSet phldrT="[Text]" custT="1"/>
      <dgm:spPr/>
      <dgm:t>
        <a:bodyPr/>
        <a:lstStyle/>
        <a:p>
          <a:r>
            <a:rPr lang="nb-NO" sz="1200" b="1"/>
            <a:t>application</a:t>
          </a:r>
          <a:endParaRPr lang="en-GB" sz="1200" b="1" dirty="0"/>
        </a:p>
      </dgm:t>
    </dgm:pt>
    <dgm:pt modelId="{54529A79-0964-41C5-B52E-7205416E1140}" type="par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F2167528-1ABF-4B6A-913D-A6ADE6D5EAA9}" type="sib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67527F57-8F18-45DA-A661-20D09C216109}" type="pres">
      <dgm:prSet presAssocID="{55FF1A6C-4ABC-4028-8D79-F8B6731BF01A}" presName="Name0" presStyleCnt="0">
        <dgm:presLayoutVars>
          <dgm:dir/>
          <dgm:animLvl val="lvl"/>
          <dgm:resizeHandles val="exact"/>
        </dgm:presLayoutVars>
      </dgm:prSet>
      <dgm:spPr/>
    </dgm:pt>
    <dgm:pt modelId="{5B9D86BF-0F90-4714-863A-FEF600FCACBA}" type="pres">
      <dgm:prSet presAssocID="{84FE9E07-2DF9-4B6D-873D-9EFCFCDD20D9}" presName="Name8" presStyleCnt="0"/>
      <dgm:spPr/>
    </dgm:pt>
    <dgm:pt modelId="{0B21A558-688B-46D2-A44A-EB0415FB3F28}" type="pres">
      <dgm:prSet presAssocID="{84FE9E07-2DF9-4B6D-873D-9EFCFCDD20D9}" presName="level" presStyleLbl="node1" presStyleIdx="0" presStyleCnt="5">
        <dgm:presLayoutVars>
          <dgm:chMax val="1"/>
          <dgm:bulletEnabled val="1"/>
        </dgm:presLayoutVars>
      </dgm:prSet>
      <dgm:spPr/>
    </dgm:pt>
    <dgm:pt modelId="{C5561717-9F83-4023-8532-9F5C9CE3E30B}" type="pres">
      <dgm:prSet presAssocID="{84FE9E07-2DF9-4B6D-873D-9EFCFCDD20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0CC91D-6D10-48A2-8F1C-6D065979FCFB}" type="pres">
      <dgm:prSet presAssocID="{A95951CD-014A-45D9-B7C6-927A556A7BFD}" presName="Name8" presStyleCnt="0"/>
      <dgm:spPr/>
    </dgm:pt>
    <dgm:pt modelId="{C4B91B62-1C7D-4E8E-BEF8-3C8BAD0E817B}" type="pres">
      <dgm:prSet presAssocID="{A95951CD-014A-45D9-B7C6-927A556A7BFD}" presName="level" presStyleLbl="node1" presStyleIdx="1" presStyleCnt="5">
        <dgm:presLayoutVars>
          <dgm:chMax val="1"/>
          <dgm:bulletEnabled val="1"/>
        </dgm:presLayoutVars>
      </dgm:prSet>
      <dgm:spPr/>
    </dgm:pt>
    <dgm:pt modelId="{AA9CAB4F-52F9-4ED4-9F35-C5293022300C}" type="pres">
      <dgm:prSet presAssocID="{A95951CD-014A-45D9-B7C6-927A556A7B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2C9C204-4BF0-4979-B3DD-3D6AA5AAD588}" type="pres">
      <dgm:prSet presAssocID="{02026D9E-F768-4897-B6E8-95227A6ABAB4}" presName="Name8" presStyleCnt="0"/>
      <dgm:spPr/>
    </dgm:pt>
    <dgm:pt modelId="{9EE978A3-D2C5-4EAD-9EA5-31FA5E7C1D40}" type="pres">
      <dgm:prSet presAssocID="{02026D9E-F768-4897-B6E8-95227A6ABAB4}" presName="level" presStyleLbl="node1" presStyleIdx="2" presStyleCnt="5">
        <dgm:presLayoutVars>
          <dgm:chMax val="1"/>
          <dgm:bulletEnabled val="1"/>
        </dgm:presLayoutVars>
      </dgm:prSet>
      <dgm:spPr/>
    </dgm:pt>
    <dgm:pt modelId="{8F882CC5-F599-4310-9115-F94B0E7E8B68}" type="pres">
      <dgm:prSet presAssocID="{02026D9E-F768-4897-B6E8-95227A6ABA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954506-08D3-4872-9424-1040C94881EB}" type="pres">
      <dgm:prSet presAssocID="{63932414-9DA9-47F9-BBCE-1FF969F1505A}" presName="Name8" presStyleCnt="0"/>
      <dgm:spPr/>
    </dgm:pt>
    <dgm:pt modelId="{34542C17-D8A9-4EC4-BC8D-8B55884FC014}" type="pres">
      <dgm:prSet presAssocID="{63932414-9DA9-47F9-BBCE-1FF969F1505A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57A858-ABFE-4969-B857-B0CDB23298AF}" type="pres">
      <dgm:prSet presAssocID="{63932414-9DA9-47F9-BBCE-1FF969F1505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650F98-6170-4EB7-BC2E-C2A93A3DE83F}" type="pres">
      <dgm:prSet presAssocID="{79C83407-B472-419C-950C-9506A5CEDA14}" presName="Name8" presStyleCnt="0"/>
      <dgm:spPr/>
    </dgm:pt>
    <dgm:pt modelId="{494C59A2-1B11-4C65-B2D8-50BED6A27429}" type="pres">
      <dgm:prSet presAssocID="{79C83407-B472-419C-950C-9506A5CEDA14}" presName="level" presStyleLbl="node1" presStyleIdx="4" presStyleCnt="5">
        <dgm:presLayoutVars>
          <dgm:chMax val="1"/>
          <dgm:bulletEnabled val="1"/>
        </dgm:presLayoutVars>
      </dgm:prSet>
      <dgm:spPr/>
    </dgm:pt>
    <dgm:pt modelId="{D0E84AE1-2A27-4AF7-BFDD-C2D03E49751E}" type="pres">
      <dgm:prSet presAssocID="{79C83407-B472-419C-950C-9506A5CEDA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181316-C60E-408F-AF6F-CE1CD3BDF386}" srcId="{55FF1A6C-4ABC-4028-8D79-F8B6731BF01A}" destId="{84FE9E07-2DF9-4B6D-873D-9EFCFCDD20D9}" srcOrd="0" destOrd="0" parTransId="{0C32C887-B916-46D9-9E9D-B0F0D347D691}" sibTransId="{0F42ED94-1715-42EE-A353-2D891C12DBA8}"/>
    <dgm:cxn modelId="{D6A68F23-8B61-42A2-8E8B-9DF8290A8D8E}" type="presOf" srcId="{A95951CD-014A-45D9-B7C6-927A556A7BFD}" destId="{AA9CAB4F-52F9-4ED4-9F35-C5293022300C}" srcOrd="1" destOrd="0" presId="urn:microsoft.com/office/officeart/2005/8/layout/pyramid1"/>
    <dgm:cxn modelId="{9AEB4A60-3754-4570-B422-20C66596D8F1}" srcId="{55FF1A6C-4ABC-4028-8D79-F8B6731BF01A}" destId="{79C83407-B472-419C-950C-9506A5CEDA14}" srcOrd="4" destOrd="0" parTransId="{54529A79-0964-41C5-B52E-7205416E1140}" sibTransId="{F2167528-1ABF-4B6A-913D-A6ADE6D5EAA9}"/>
    <dgm:cxn modelId="{9A547363-F00F-493D-AD82-C31078EA88A1}" type="presOf" srcId="{02026D9E-F768-4897-B6E8-95227A6ABAB4}" destId="{9EE978A3-D2C5-4EAD-9EA5-31FA5E7C1D40}" srcOrd="0" destOrd="0" presId="urn:microsoft.com/office/officeart/2005/8/layout/pyramid1"/>
    <dgm:cxn modelId="{8505BC6B-0708-4CFD-A5CA-7BA6FB42850C}" type="presOf" srcId="{A95951CD-014A-45D9-B7C6-927A556A7BFD}" destId="{C4B91B62-1C7D-4E8E-BEF8-3C8BAD0E817B}" srcOrd="0" destOrd="0" presId="urn:microsoft.com/office/officeart/2005/8/layout/pyramid1"/>
    <dgm:cxn modelId="{85DECD6B-9000-43F8-9237-20BB7D0E7E21}" srcId="{55FF1A6C-4ABC-4028-8D79-F8B6731BF01A}" destId="{02026D9E-F768-4897-B6E8-95227A6ABAB4}" srcOrd="2" destOrd="0" parTransId="{0210F214-7B20-4A21-A858-AAC2CA842C3F}" sibTransId="{FDEE5BAC-E8D7-4C86-A0A5-483F82C7FF46}"/>
    <dgm:cxn modelId="{9CC5CC76-E88A-440A-A129-06EF71819169}" type="presOf" srcId="{84FE9E07-2DF9-4B6D-873D-9EFCFCDD20D9}" destId="{0B21A558-688B-46D2-A44A-EB0415FB3F28}" srcOrd="0" destOrd="0" presId="urn:microsoft.com/office/officeart/2005/8/layout/pyramid1"/>
    <dgm:cxn modelId="{44945C7E-7F21-4AD8-86A2-E2088D7CB337}" srcId="{55FF1A6C-4ABC-4028-8D79-F8B6731BF01A}" destId="{63932414-9DA9-47F9-BBCE-1FF969F1505A}" srcOrd="3" destOrd="0" parTransId="{A0C68E6B-B6B5-415A-A9B9-F71E39AA16EE}" sibTransId="{FE1D5113-60A9-4B41-9B2B-9B9F25D16910}"/>
    <dgm:cxn modelId="{B0A60887-6C69-41EE-8A9A-0BFB2DBA6C26}" type="presOf" srcId="{79C83407-B472-419C-950C-9506A5CEDA14}" destId="{494C59A2-1B11-4C65-B2D8-50BED6A27429}" srcOrd="0" destOrd="0" presId="urn:microsoft.com/office/officeart/2005/8/layout/pyramid1"/>
    <dgm:cxn modelId="{7A6B198F-E2C8-4BC5-B7A4-0FB960FE863F}" type="presOf" srcId="{63932414-9DA9-47F9-BBCE-1FF969F1505A}" destId="{8757A858-ABFE-4969-B857-B0CDB23298AF}" srcOrd="1" destOrd="0" presId="urn:microsoft.com/office/officeart/2005/8/layout/pyramid1"/>
    <dgm:cxn modelId="{D3015D9B-ACC0-4745-988F-FD6301BD4DAD}" type="presOf" srcId="{84FE9E07-2DF9-4B6D-873D-9EFCFCDD20D9}" destId="{C5561717-9F83-4023-8532-9F5C9CE3E30B}" srcOrd="1" destOrd="0" presId="urn:microsoft.com/office/officeart/2005/8/layout/pyramid1"/>
    <dgm:cxn modelId="{50C171AD-03B9-4EB1-BF63-0F5D1150893E}" type="presOf" srcId="{63932414-9DA9-47F9-BBCE-1FF969F1505A}" destId="{34542C17-D8A9-4EC4-BC8D-8B55884FC014}" srcOrd="0" destOrd="0" presId="urn:microsoft.com/office/officeart/2005/8/layout/pyramid1"/>
    <dgm:cxn modelId="{B78036B3-E59F-4F04-98F1-1F25316AECD7}" type="presOf" srcId="{02026D9E-F768-4897-B6E8-95227A6ABAB4}" destId="{8F882CC5-F599-4310-9115-F94B0E7E8B68}" srcOrd="1" destOrd="0" presId="urn:microsoft.com/office/officeart/2005/8/layout/pyramid1"/>
    <dgm:cxn modelId="{8EB5F3CE-14BB-43DC-9E4E-4782EE63967C}" type="presOf" srcId="{55FF1A6C-4ABC-4028-8D79-F8B6731BF01A}" destId="{67527F57-8F18-45DA-A661-20D09C216109}" srcOrd="0" destOrd="0" presId="urn:microsoft.com/office/officeart/2005/8/layout/pyramid1"/>
    <dgm:cxn modelId="{D62009DE-BD64-407F-83EA-3EA40E1D4807}" srcId="{55FF1A6C-4ABC-4028-8D79-F8B6731BF01A}" destId="{A95951CD-014A-45D9-B7C6-927A556A7BFD}" srcOrd="1" destOrd="0" parTransId="{D9763AB7-D1A8-4120-9C0E-BC999A0D6B70}" sibTransId="{BB918662-8C07-4967-9A84-36EAA99692F6}"/>
    <dgm:cxn modelId="{282BA4F3-F8B4-4B69-ABDF-26BF7A1E45B2}" type="presOf" srcId="{79C83407-B472-419C-950C-9506A5CEDA14}" destId="{D0E84AE1-2A27-4AF7-BFDD-C2D03E49751E}" srcOrd="1" destOrd="0" presId="urn:microsoft.com/office/officeart/2005/8/layout/pyramid1"/>
    <dgm:cxn modelId="{D6610BCE-3A1C-49A8-948C-38E6D80A156A}" type="presParOf" srcId="{67527F57-8F18-45DA-A661-20D09C216109}" destId="{5B9D86BF-0F90-4714-863A-FEF600FCACBA}" srcOrd="0" destOrd="0" presId="urn:microsoft.com/office/officeart/2005/8/layout/pyramid1"/>
    <dgm:cxn modelId="{3481A9B3-9FBB-422B-93B8-BA6BC3BC2A5D}" type="presParOf" srcId="{5B9D86BF-0F90-4714-863A-FEF600FCACBA}" destId="{0B21A558-688B-46D2-A44A-EB0415FB3F28}" srcOrd="0" destOrd="0" presId="urn:microsoft.com/office/officeart/2005/8/layout/pyramid1"/>
    <dgm:cxn modelId="{5E9265F5-3E7B-434D-937B-A7D7C60E3259}" type="presParOf" srcId="{5B9D86BF-0F90-4714-863A-FEF600FCACBA}" destId="{C5561717-9F83-4023-8532-9F5C9CE3E30B}" srcOrd="1" destOrd="0" presId="urn:microsoft.com/office/officeart/2005/8/layout/pyramid1"/>
    <dgm:cxn modelId="{D8D5DCF0-D170-44A3-B57D-FF2B4CCCD207}" type="presParOf" srcId="{67527F57-8F18-45DA-A661-20D09C216109}" destId="{110CC91D-6D10-48A2-8F1C-6D065979FCFB}" srcOrd="1" destOrd="0" presId="urn:microsoft.com/office/officeart/2005/8/layout/pyramid1"/>
    <dgm:cxn modelId="{9DD85F25-22E3-4740-A2E8-74B977CF67E6}" type="presParOf" srcId="{110CC91D-6D10-48A2-8F1C-6D065979FCFB}" destId="{C4B91B62-1C7D-4E8E-BEF8-3C8BAD0E817B}" srcOrd="0" destOrd="0" presId="urn:microsoft.com/office/officeart/2005/8/layout/pyramid1"/>
    <dgm:cxn modelId="{4B49025C-5B6A-4C91-A695-C253040241B8}" type="presParOf" srcId="{110CC91D-6D10-48A2-8F1C-6D065979FCFB}" destId="{AA9CAB4F-52F9-4ED4-9F35-C5293022300C}" srcOrd="1" destOrd="0" presId="urn:microsoft.com/office/officeart/2005/8/layout/pyramid1"/>
    <dgm:cxn modelId="{EDB046E6-846E-498E-96F1-E7FD3D1FE459}" type="presParOf" srcId="{67527F57-8F18-45DA-A661-20D09C216109}" destId="{52C9C204-4BF0-4979-B3DD-3D6AA5AAD588}" srcOrd="2" destOrd="0" presId="urn:microsoft.com/office/officeart/2005/8/layout/pyramid1"/>
    <dgm:cxn modelId="{B894CDDD-C587-4D70-A21B-03A518A78E0A}" type="presParOf" srcId="{52C9C204-4BF0-4979-B3DD-3D6AA5AAD588}" destId="{9EE978A3-D2C5-4EAD-9EA5-31FA5E7C1D40}" srcOrd="0" destOrd="0" presId="urn:microsoft.com/office/officeart/2005/8/layout/pyramid1"/>
    <dgm:cxn modelId="{F23F2A13-A212-489D-80AB-D774B8EB157C}" type="presParOf" srcId="{52C9C204-4BF0-4979-B3DD-3D6AA5AAD588}" destId="{8F882CC5-F599-4310-9115-F94B0E7E8B68}" srcOrd="1" destOrd="0" presId="urn:microsoft.com/office/officeart/2005/8/layout/pyramid1"/>
    <dgm:cxn modelId="{AAB3D0CB-7ED4-463D-A1D9-6BD05B06788C}" type="presParOf" srcId="{67527F57-8F18-45DA-A661-20D09C216109}" destId="{2A954506-08D3-4872-9424-1040C94881EB}" srcOrd="3" destOrd="0" presId="urn:microsoft.com/office/officeart/2005/8/layout/pyramid1"/>
    <dgm:cxn modelId="{B98897FE-9CCD-4934-8FEA-0C0CC658D1A6}" type="presParOf" srcId="{2A954506-08D3-4872-9424-1040C94881EB}" destId="{34542C17-D8A9-4EC4-BC8D-8B55884FC014}" srcOrd="0" destOrd="0" presId="urn:microsoft.com/office/officeart/2005/8/layout/pyramid1"/>
    <dgm:cxn modelId="{1CCB037E-7C17-4653-8A59-143B19A66E0D}" type="presParOf" srcId="{2A954506-08D3-4872-9424-1040C94881EB}" destId="{8757A858-ABFE-4969-B857-B0CDB23298AF}" srcOrd="1" destOrd="0" presId="urn:microsoft.com/office/officeart/2005/8/layout/pyramid1"/>
    <dgm:cxn modelId="{C26A9B69-593A-4495-A080-C16502AEA26B}" type="presParOf" srcId="{67527F57-8F18-45DA-A661-20D09C216109}" destId="{B0650F98-6170-4EB7-BC2E-C2A93A3DE83F}" srcOrd="4" destOrd="0" presId="urn:microsoft.com/office/officeart/2005/8/layout/pyramid1"/>
    <dgm:cxn modelId="{C1F1A9A2-6720-466B-9DB7-E9DAAA191E9D}" type="presParOf" srcId="{B0650F98-6170-4EB7-BC2E-C2A93A3DE83F}" destId="{494C59A2-1B11-4C65-B2D8-50BED6A27429}" srcOrd="0" destOrd="0" presId="urn:microsoft.com/office/officeart/2005/8/layout/pyramid1"/>
    <dgm:cxn modelId="{58379E6E-1C5F-4D92-8685-838F7D6B4AA8}" type="presParOf" srcId="{B0650F98-6170-4EB7-BC2E-C2A93A3DE83F}" destId="{D0E84AE1-2A27-4AF7-BFDD-C2D03E4975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F1A6C-4ABC-4028-8D79-F8B6731BF01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4FE9E07-2DF9-4B6D-873D-9EFCFCDD20D9}">
      <dgm:prSet phldrT="[Text]" custT="1"/>
      <dgm:spPr>
        <a:solidFill>
          <a:srgbClr val="69BD45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>
              <a:solidFill>
                <a:schemeClr val="bg1"/>
              </a:solidFill>
            </a:rPr>
            <a:t>top</a:t>
          </a:r>
          <a:endParaRPr lang="en-GB" sz="1200" b="1" dirty="0">
            <a:solidFill>
              <a:schemeClr val="bg1"/>
            </a:solidFill>
          </a:endParaRPr>
        </a:p>
      </dgm:t>
    </dgm:pt>
    <dgm:pt modelId="{0C32C887-B916-46D9-9E9D-B0F0D347D691}" type="par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0F42ED94-1715-42EE-A353-2D891C12DBA8}" type="sib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A95951CD-014A-45D9-B7C6-927A556A7BFD}">
      <dgm:prSet phldrT="[Text]" custT="1"/>
      <dgm:spPr>
        <a:solidFill>
          <a:srgbClr val="ED1F24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>
              <a:solidFill>
                <a:schemeClr val="bg1"/>
              </a:solidFill>
            </a:rPr>
            <a:t>middle</a:t>
          </a:r>
          <a:endParaRPr lang="en-GB" sz="1200" b="1" dirty="0">
            <a:solidFill>
              <a:schemeClr val="bg1"/>
            </a:solidFill>
          </a:endParaRPr>
        </a:p>
      </dgm:t>
    </dgm:pt>
    <dgm:pt modelId="{D9763AB7-D1A8-4120-9C0E-BC999A0D6B70}" type="par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BB918662-8C07-4967-9A84-36EAA99692F6}" type="sib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02026D9E-F768-4897-B6E8-95227A6ABAB4}">
      <dgm:prSet phldrT="[Text]" custT="1"/>
      <dgm:spPr>
        <a:solidFill>
          <a:srgbClr val="3853A4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>
              <a:solidFill>
                <a:schemeClr val="bg1"/>
              </a:solidFill>
            </a:rPr>
            <a:t>reference</a:t>
          </a:r>
          <a:endParaRPr lang="en-GB" sz="1200" b="1" dirty="0">
            <a:solidFill>
              <a:schemeClr val="bg1"/>
            </a:solidFill>
          </a:endParaRPr>
        </a:p>
      </dgm:t>
    </dgm:pt>
    <dgm:pt modelId="{0210F214-7B20-4A21-A858-AAC2CA842C3F}" type="par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FDEE5BAC-E8D7-4C86-A0A5-483F82C7FF46}" type="sib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63932414-9DA9-47F9-BBCE-1FF969F1505A}">
      <dgm:prSet phldrT="[Text]" custT="1"/>
      <dgm:spPr>
        <a:solidFill>
          <a:schemeClr val="bg1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/>
            <a:t>domain</a:t>
          </a:r>
          <a:endParaRPr lang="en-GB" sz="1200" b="1" dirty="0"/>
        </a:p>
      </dgm:t>
    </dgm:pt>
    <dgm:pt modelId="{A0C68E6B-B6B5-415A-A9B9-F71E39AA16EE}" type="par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FE1D5113-60A9-4B41-9B2B-9B9F25D16910}" type="sib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79C83407-B472-419C-950C-9506A5CEDA14}">
      <dgm:prSet phldrT="[Text]" custT="1"/>
      <dgm:spPr>
        <a:solidFill>
          <a:schemeClr val="accent4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/>
            <a:t>application</a:t>
          </a:r>
          <a:endParaRPr lang="en-GB" sz="1200" b="1" dirty="0"/>
        </a:p>
      </dgm:t>
    </dgm:pt>
    <dgm:pt modelId="{54529A79-0964-41C5-B52E-7205416E1140}" type="par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F2167528-1ABF-4B6A-913D-A6ADE6D5EAA9}" type="sib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67527F57-8F18-45DA-A661-20D09C216109}" type="pres">
      <dgm:prSet presAssocID="{55FF1A6C-4ABC-4028-8D79-F8B6731BF01A}" presName="Name0" presStyleCnt="0">
        <dgm:presLayoutVars>
          <dgm:dir/>
          <dgm:animLvl val="lvl"/>
          <dgm:resizeHandles val="exact"/>
        </dgm:presLayoutVars>
      </dgm:prSet>
      <dgm:spPr/>
    </dgm:pt>
    <dgm:pt modelId="{5B9D86BF-0F90-4714-863A-FEF600FCACBA}" type="pres">
      <dgm:prSet presAssocID="{84FE9E07-2DF9-4B6D-873D-9EFCFCDD20D9}" presName="Name8" presStyleCnt="0"/>
      <dgm:spPr/>
    </dgm:pt>
    <dgm:pt modelId="{0B21A558-688B-46D2-A44A-EB0415FB3F28}" type="pres">
      <dgm:prSet presAssocID="{84FE9E07-2DF9-4B6D-873D-9EFCFCDD20D9}" presName="level" presStyleLbl="node1" presStyleIdx="0" presStyleCnt="5">
        <dgm:presLayoutVars>
          <dgm:chMax val="1"/>
          <dgm:bulletEnabled val="1"/>
        </dgm:presLayoutVars>
      </dgm:prSet>
      <dgm:spPr/>
    </dgm:pt>
    <dgm:pt modelId="{C5561717-9F83-4023-8532-9F5C9CE3E30B}" type="pres">
      <dgm:prSet presAssocID="{84FE9E07-2DF9-4B6D-873D-9EFCFCDD20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0CC91D-6D10-48A2-8F1C-6D065979FCFB}" type="pres">
      <dgm:prSet presAssocID="{A95951CD-014A-45D9-B7C6-927A556A7BFD}" presName="Name8" presStyleCnt="0"/>
      <dgm:spPr/>
    </dgm:pt>
    <dgm:pt modelId="{C4B91B62-1C7D-4E8E-BEF8-3C8BAD0E817B}" type="pres">
      <dgm:prSet presAssocID="{A95951CD-014A-45D9-B7C6-927A556A7BFD}" presName="level" presStyleLbl="node1" presStyleIdx="1" presStyleCnt="5">
        <dgm:presLayoutVars>
          <dgm:chMax val="1"/>
          <dgm:bulletEnabled val="1"/>
        </dgm:presLayoutVars>
      </dgm:prSet>
      <dgm:spPr/>
    </dgm:pt>
    <dgm:pt modelId="{AA9CAB4F-52F9-4ED4-9F35-C5293022300C}" type="pres">
      <dgm:prSet presAssocID="{A95951CD-014A-45D9-B7C6-927A556A7B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2C9C204-4BF0-4979-B3DD-3D6AA5AAD588}" type="pres">
      <dgm:prSet presAssocID="{02026D9E-F768-4897-B6E8-95227A6ABAB4}" presName="Name8" presStyleCnt="0"/>
      <dgm:spPr/>
    </dgm:pt>
    <dgm:pt modelId="{9EE978A3-D2C5-4EAD-9EA5-31FA5E7C1D40}" type="pres">
      <dgm:prSet presAssocID="{02026D9E-F768-4897-B6E8-95227A6ABAB4}" presName="level" presStyleLbl="node1" presStyleIdx="2" presStyleCnt="5">
        <dgm:presLayoutVars>
          <dgm:chMax val="1"/>
          <dgm:bulletEnabled val="1"/>
        </dgm:presLayoutVars>
      </dgm:prSet>
      <dgm:spPr/>
    </dgm:pt>
    <dgm:pt modelId="{8F882CC5-F599-4310-9115-F94B0E7E8B68}" type="pres">
      <dgm:prSet presAssocID="{02026D9E-F768-4897-B6E8-95227A6ABA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954506-08D3-4872-9424-1040C94881EB}" type="pres">
      <dgm:prSet presAssocID="{63932414-9DA9-47F9-BBCE-1FF969F1505A}" presName="Name8" presStyleCnt="0"/>
      <dgm:spPr/>
    </dgm:pt>
    <dgm:pt modelId="{34542C17-D8A9-4EC4-BC8D-8B55884FC014}" type="pres">
      <dgm:prSet presAssocID="{63932414-9DA9-47F9-BBCE-1FF969F1505A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57A858-ABFE-4969-B857-B0CDB23298AF}" type="pres">
      <dgm:prSet presAssocID="{63932414-9DA9-47F9-BBCE-1FF969F1505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650F98-6170-4EB7-BC2E-C2A93A3DE83F}" type="pres">
      <dgm:prSet presAssocID="{79C83407-B472-419C-950C-9506A5CEDA14}" presName="Name8" presStyleCnt="0"/>
      <dgm:spPr/>
    </dgm:pt>
    <dgm:pt modelId="{494C59A2-1B11-4C65-B2D8-50BED6A27429}" type="pres">
      <dgm:prSet presAssocID="{79C83407-B472-419C-950C-9506A5CEDA14}" presName="level" presStyleLbl="node1" presStyleIdx="4" presStyleCnt="5">
        <dgm:presLayoutVars>
          <dgm:chMax val="1"/>
          <dgm:bulletEnabled val="1"/>
        </dgm:presLayoutVars>
      </dgm:prSet>
      <dgm:spPr/>
    </dgm:pt>
    <dgm:pt modelId="{D0E84AE1-2A27-4AF7-BFDD-C2D03E49751E}" type="pres">
      <dgm:prSet presAssocID="{79C83407-B472-419C-950C-9506A5CEDA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181316-C60E-408F-AF6F-CE1CD3BDF386}" srcId="{55FF1A6C-4ABC-4028-8D79-F8B6731BF01A}" destId="{84FE9E07-2DF9-4B6D-873D-9EFCFCDD20D9}" srcOrd="0" destOrd="0" parTransId="{0C32C887-B916-46D9-9E9D-B0F0D347D691}" sibTransId="{0F42ED94-1715-42EE-A353-2D891C12DBA8}"/>
    <dgm:cxn modelId="{D6A68F23-8B61-42A2-8E8B-9DF8290A8D8E}" type="presOf" srcId="{A95951CD-014A-45D9-B7C6-927A556A7BFD}" destId="{AA9CAB4F-52F9-4ED4-9F35-C5293022300C}" srcOrd="1" destOrd="0" presId="urn:microsoft.com/office/officeart/2005/8/layout/pyramid1"/>
    <dgm:cxn modelId="{9AEB4A60-3754-4570-B422-20C66596D8F1}" srcId="{55FF1A6C-4ABC-4028-8D79-F8B6731BF01A}" destId="{79C83407-B472-419C-950C-9506A5CEDA14}" srcOrd="4" destOrd="0" parTransId="{54529A79-0964-41C5-B52E-7205416E1140}" sibTransId="{F2167528-1ABF-4B6A-913D-A6ADE6D5EAA9}"/>
    <dgm:cxn modelId="{9A547363-F00F-493D-AD82-C31078EA88A1}" type="presOf" srcId="{02026D9E-F768-4897-B6E8-95227A6ABAB4}" destId="{9EE978A3-D2C5-4EAD-9EA5-31FA5E7C1D40}" srcOrd="0" destOrd="0" presId="urn:microsoft.com/office/officeart/2005/8/layout/pyramid1"/>
    <dgm:cxn modelId="{8505BC6B-0708-4CFD-A5CA-7BA6FB42850C}" type="presOf" srcId="{A95951CD-014A-45D9-B7C6-927A556A7BFD}" destId="{C4B91B62-1C7D-4E8E-BEF8-3C8BAD0E817B}" srcOrd="0" destOrd="0" presId="urn:microsoft.com/office/officeart/2005/8/layout/pyramid1"/>
    <dgm:cxn modelId="{85DECD6B-9000-43F8-9237-20BB7D0E7E21}" srcId="{55FF1A6C-4ABC-4028-8D79-F8B6731BF01A}" destId="{02026D9E-F768-4897-B6E8-95227A6ABAB4}" srcOrd="2" destOrd="0" parTransId="{0210F214-7B20-4A21-A858-AAC2CA842C3F}" sibTransId="{FDEE5BAC-E8D7-4C86-A0A5-483F82C7FF46}"/>
    <dgm:cxn modelId="{9CC5CC76-E88A-440A-A129-06EF71819169}" type="presOf" srcId="{84FE9E07-2DF9-4B6D-873D-9EFCFCDD20D9}" destId="{0B21A558-688B-46D2-A44A-EB0415FB3F28}" srcOrd="0" destOrd="0" presId="urn:microsoft.com/office/officeart/2005/8/layout/pyramid1"/>
    <dgm:cxn modelId="{44945C7E-7F21-4AD8-86A2-E2088D7CB337}" srcId="{55FF1A6C-4ABC-4028-8D79-F8B6731BF01A}" destId="{63932414-9DA9-47F9-BBCE-1FF969F1505A}" srcOrd="3" destOrd="0" parTransId="{A0C68E6B-B6B5-415A-A9B9-F71E39AA16EE}" sibTransId="{FE1D5113-60A9-4B41-9B2B-9B9F25D16910}"/>
    <dgm:cxn modelId="{B0A60887-6C69-41EE-8A9A-0BFB2DBA6C26}" type="presOf" srcId="{79C83407-B472-419C-950C-9506A5CEDA14}" destId="{494C59A2-1B11-4C65-B2D8-50BED6A27429}" srcOrd="0" destOrd="0" presId="urn:microsoft.com/office/officeart/2005/8/layout/pyramid1"/>
    <dgm:cxn modelId="{7A6B198F-E2C8-4BC5-B7A4-0FB960FE863F}" type="presOf" srcId="{63932414-9DA9-47F9-BBCE-1FF969F1505A}" destId="{8757A858-ABFE-4969-B857-B0CDB23298AF}" srcOrd="1" destOrd="0" presId="urn:microsoft.com/office/officeart/2005/8/layout/pyramid1"/>
    <dgm:cxn modelId="{D3015D9B-ACC0-4745-988F-FD6301BD4DAD}" type="presOf" srcId="{84FE9E07-2DF9-4B6D-873D-9EFCFCDD20D9}" destId="{C5561717-9F83-4023-8532-9F5C9CE3E30B}" srcOrd="1" destOrd="0" presId="urn:microsoft.com/office/officeart/2005/8/layout/pyramid1"/>
    <dgm:cxn modelId="{50C171AD-03B9-4EB1-BF63-0F5D1150893E}" type="presOf" srcId="{63932414-9DA9-47F9-BBCE-1FF969F1505A}" destId="{34542C17-D8A9-4EC4-BC8D-8B55884FC014}" srcOrd="0" destOrd="0" presId="urn:microsoft.com/office/officeart/2005/8/layout/pyramid1"/>
    <dgm:cxn modelId="{B78036B3-E59F-4F04-98F1-1F25316AECD7}" type="presOf" srcId="{02026D9E-F768-4897-B6E8-95227A6ABAB4}" destId="{8F882CC5-F599-4310-9115-F94B0E7E8B68}" srcOrd="1" destOrd="0" presId="urn:microsoft.com/office/officeart/2005/8/layout/pyramid1"/>
    <dgm:cxn modelId="{8EB5F3CE-14BB-43DC-9E4E-4782EE63967C}" type="presOf" srcId="{55FF1A6C-4ABC-4028-8D79-F8B6731BF01A}" destId="{67527F57-8F18-45DA-A661-20D09C216109}" srcOrd="0" destOrd="0" presId="urn:microsoft.com/office/officeart/2005/8/layout/pyramid1"/>
    <dgm:cxn modelId="{D62009DE-BD64-407F-83EA-3EA40E1D4807}" srcId="{55FF1A6C-4ABC-4028-8D79-F8B6731BF01A}" destId="{A95951CD-014A-45D9-B7C6-927A556A7BFD}" srcOrd="1" destOrd="0" parTransId="{D9763AB7-D1A8-4120-9C0E-BC999A0D6B70}" sibTransId="{BB918662-8C07-4967-9A84-36EAA99692F6}"/>
    <dgm:cxn modelId="{282BA4F3-F8B4-4B69-ABDF-26BF7A1E45B2}" type="presOf" srcId="{79C83407-B472-419C-950C-9506A5CEDA14}" destId="{D0E84AE1-2A27-4AF7-BFDD-C2D03E49751E}" srcOrd="1" destOrd="0" presId="urn:microsoft.com/office/officeart/2005/8/layout/pyramid1"/>
    <dgm:cxn modelId="{D6610BCE-3A1C-49A8-948C-38E6D80A156A}" type="presParOf" srcId="{67527F57-8F18-45DA-A661-20D09C216109}" destId="{5B9D86BF-0F90-4714-863A-FEF600FCACBA}" srcOrd="0" destOrd="0" presId="urn:microsoft.com/office/officeart/2005/8/layout/pyramid1"/>
    <dgm:cxn modelId="{3481A9B3-9FBB-422B-93B8-BA6BC3BC2A5D}" type="presParOf" srcId="{5B9D86BF-0F90-4714-863A-FEF600FCACBA}" destId="{0B21A558-688B-46D2-A44A-EB0415FB3F28}" srcOrd="0" destOrd="0" presId="urn:microsoft.com/office/officeart/2005/8/layout/pyramid1"/>
    <dgm:cxn modelId="{5E9265F5-3E7B-434D-937B-A7D7C60E3259}" type="presParOf" srcId="{5B9D86BF-0F90-4714-863A-FEF600FCACBA}" destId="{C5561717-9F83-4023-8532-9F5C9CE3E30B}" srcOrd="1" destOrd="0" presId="urn:microsoft.com/office/officeart/2005/8/layout/pyramid1"/>
    <dgm:cxn modelId="{D8D5DCF0-D170-44A3-B57D-FF2B4CCCD207}" type="presParOf" srcId="{67527F57-8F18-45DA-A661-20D09C216109}" destId="{110CC91D-6D10-48A2-8F1C-6D065979FCFB}" srcOrd="1" destOrd="0" presId="urn:microsoft.com/office/officeart/2005/8/layout/pyramid1"/>
    <dgm:cxn modelId="{9DD85F25-22E3-4740-A2E8-74B977CF67E6}" type="presParOf" srcId="{110CC91D-6D10-48A2-8F1C-6D065979FCFB}" destId="{C4B91B62-1C7D-4E8E-BEF8-3C8BAD0E817B}" srcOrd="0" destOrd="0" presId="urn:microsoft.com/office/officeart/2005/8/layout/pyramid1"/>
    <dgm:cxn modelId="{4B49025C-5B6A-4C91-A695-C253040241B8}" type="presParOf" srcId="{110CC91D-6D10-48A2-8F1C-6D065979FCFB}" destId="{AA9CAB4F-52F9-4ED4-9F35-C5293022300C}" srcOrd="1" destOrd="0" presId="urn:microsoft.com/office/officeart/2005/8/layout/pyramid1"/>
    <dgm:cxn modelId="{EDB046E6-846E-498E-96F1-E7FD3D1FE459}" type="presParOf" srcId="{67527F57-8F18-45DA-A661-20D09C216109}" destId="{52C9C204-4BF0-4979-B3DD-3D6AA5AAD588}" srcOrd="2" destOrd="0" presId="urn:microsoft.com/office/officeart/2005/8/layout/pyramid1"/>
    <dgm:cxn modelId="{B894CDDD-C587-4D70-A21B-03A518A78E0A}" type="presParOf" srcId="{52C9C204-4BF0-4979-B3DD-3D6AA5AAD588}" destId="{9EE978A3-D2C5-4EAD-9EA5-31FA5E7C1D40}" srcOrd="0" destOrd="0" presId="urn:microsoft.com/office/officeart/2005/8/layout/pyramid1"/>
    <dgm:cxn modelId="{F23F2A13-A212-489D-80AB-D774B8EB157C}" type="presParOf" srcId="{52C9C204-4BF0-4979-B3DD-3D6AA5AAD588}" destId="{8F882CC5-F599-4310-9115-F94B0E7E8B68}" srcOrd="1" destOrd="0" presId="urn:microsoft.com/office/officeart/2005/8/layout/pyramid1"/>
    <dgm:cxn modelId="{AAB3D0CB-7ED4-463D-A1D9-6BD05B06788C}" type="presParOf" srcId="{67527F57-8F18-45DA-A661-20D09C216109}" destId="{2A954506-08D3-4872-9424-1040C94881EB}" srcOrd="3" destOrd="0" presId="urn:microsoft.com/office/officeart/2005/8/layout/pyramid1"/>
    <dgm:cxn modelId="{B98897FE-9CCD-4934-8FEA-0C0CC658D1A6}" type="presParOf" srcId="{2A954506-08D3-4872-9424-1040C94881EB}" destId="{34542C17-D8A9-4EC4-BC8D-8B55884FC014}" srcOrd="0" destOrd="0" presId="urn:microsoft.com/office/officeart/2005/8/layout/pyramid1"/>
    <dgm:cxn modelId="{1CCB037E-7C17-4653-8A59-143B19A66E0D}" type="presParOf" srcId="{2A954506-08D3-4872-9424-1040C94881EB}" destId="{8757A858-ABFE-4969-B857-B0CDB23298AF}" srcOrd="1" destOrd="0" presId="urn:microsoft.com/office/officeart/2005/8/layout/pyramid1"/>
    <dgm:cxn modelId="{C26A9B69-593A-4495-A080-C16502AEA26B}" type="presParOf" srcId="{67527F57-8F18-45DA-A661-20D09C216109}" destId="{B0650F98-6170-4EB7-BC2E-C2A93A3DE83F}" srcOrd="4" destOrd="0" presId="urn:microsoft.com/office/officeart/2005/8/layout/pyramid1"/>
    <dgm:cxn modelId="{C1F1A9A2-6720-466B-9DB7-E9DAAA191E9D}" type="presParOf" srcId="{B0650F98-6170-4EB7-BC2E-C2A93A3DE83F}" destId="{494C59A2-1B11-4C65-B2D8-50BED6A27429}" srcOrd="0" destOrd="0" presId="urn:microsoft.com/office/officeart/2005/8/layout/pyramid1"/>
    <dgm:cxn modelId="{58379E6E-1C5F-4D92-8685-838F7D6B4AA8}" type="presParOf" srcId="{B0650F98-6170-4EB7-BC2E-C2A93A3DE83F}" destId="{D0E84AE1-2A27-4AF7-BFDD-C2D03E4975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A558-688B-46D2-A44A-EB0415FB3F28}">
      <dsp:nvSpPr>
        <dsp:cNvPr id="0" name=""/>
        <dsp:cNvSpPr/>
      </dsp:nvSpPr>
      <dsp:spPr>
        <a:xfrm>
          <a:off x="891311" y="0"/>
          <a:ext cx="445655" cy="366691"/>
        </a:xfrm>
        <a:prstGeom prst="trapezoid">
          <a:avLst>
            <a:gd name="adj" fmla="val 607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top</a:t>
          </a:r>
          <a:endParaRPr lang="en-GB" sz="1200" b="1" kern="1200" dirty="0"/>
        </a:p>
      </dsp:txBody>
      <dsp:txXfrm>
        <a:off x="891311" y="0"/>
        <a:ext cx="445655" cy="366691"/>
      </dsp:txXfrm>
    </dsp:sp>
    <dsp:sp modelId="{C4B91B62-1C7D-4E8E-BEF8-3C8BAD0E817B}">
      <dsp:nvSpPr>
        <dsp:cNvPr id="0" name=""/>
        <dsp:cNvSpPr/>
      </dsp:nvSpPr>
      <dsp:spPr>
        <a:xfrm>
          <a:off x="668483" y="366691"/>
          <a:ext cx="891311" cy="366691"/>
        </a:xfrm>
        <a:prstGeom prst="trapezoid">
          <a:avLst>
            <a:gd name="adj" fmla="val 607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middle</a:t>
          </a:r>
          <a:endParaRPr lang="en-GB" sz="1200" b="1" kern="1200" dirty="0"/>
        </a:p>
      </dsp:txBody>
      <dsp:txXfrm>
        <a:off x="824462" y="366691"/>
        <a:ext cx="579352" cy="366691"/>
      </dsp:txXfrm>
    </dsp:sp>
    <dsp:sp modelId="{9EE978A3-D2C5-4EAD-9EA5-31FA5E7C1D40}">
      <dsp:nvSpPr>
        <dsp:cNvPr id="0" name=""/>
        <dsp:cNvSpPr/>
      </dsp:nvSpPr>
      <dsp:spPr>
        <a:xfrm>
          <a:off x="445655" y="733383"/>
          <a:ext cx="1336966" cy="366691"/>
        </a:xfrm>
        <a:prstGeom prst="trapezoid">
          <a:avLst>
            <a:gd name="adj" fmla="val 607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reference</a:t>
          </a:r>
          <a:endParaRPr lang="en-GB" sz="1200" b="1" kern="1200" dirty="0"/>
        </a:p>
      </dsp:txBody>
      <dsp:txXfrm>
        <a:off x="679624" y="733383"/>
        <a:ext cx="869028" cy="366691"/>
      </dsp:txXfrm>
    </dsp:sp>
    <dsp:sp modelId="{34542C17-D8A9-4EC4-BC8D-8B55884FC014}">
      <dsp:nvSpPr>
        <dsp:cNvPr id="0" name=""/>
        <dsp:cNvSpPr/>
      </dsp:nvSpPr>
      <dsp:spPr>
        <a:xfrm>
          <a:off x="222827" y="1100076"/>
          <a:ext cx="1782622" cy="366691"/>
        </a:xfrm>
        <a:prstGeom prst="trapezoid">
          <a:avLst>
            <a:gd name="adj" fmla="val 607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domain</a:t>
          </a:r>
          <a:endParaRPr lang="en-GB" sz="1200" b="1" kern="1200" dirty="0"/>
        </a:p>
      </dsp:txBody>
      <dsp:txXfrm>
        <a:off x="534786" y="1100076"/>
        <a:ext cx="1158704" cy="366691"/>
      </dsp:txXfrm>
    </dsp:sp>
    <dsp:sp modelId="{494C59A2-1B11-4C65-B2D8-50BED6A27429}">
      <dsp:nvSpPr>
        <dsp:cNvPr id="0" name=""/>
        <dsp:cNvSpPr/>
      </dsp:nvSpPr>
      <dsp:spPr>
        <a:xfrm>
          <a:off x="0" y="1466768"/>
          <a:ext cx="2228278" cy="366691"/>
        </a:xfrm>
        <a:prstGeom prst="trapezoid">
          <a:avLst>
            <a:gd name="adj" fmla="val 607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/>
            <a:t>application</a:t>
          </a:r>
          <a:endParaRPr lang="en-GB" sz="1200" b="1" kern="1200" dirty="0"/>
        </a:p>
      </dsp:txBody>
      <dsp:txXfrm>
        <a:off x="389948" y="1466768"/>
        <a:ext cx="1448380" cy="366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A558-688B-46D2-A44A-EB0415FB3F28}">
      <dsp:nvSpPr>
        <dsp:cNvPr id="0" name=""/>
        <dsp:cNvSpPr/>
      </dsp:nvSpPr>
      <dsp:spPr>
        <a:xfrm>
          <a:off x="891311" y="0"/>
          <a:ext cx="445655" cy="366691"/>
        </a:xfrm>
        <a:prstGeom prst="trapezoid">
          <a:avLst>
            <a:gd name="adj" fmla="val 60767"/>
          </a:avLst>
        </a:prstGeom>
        <a:solidFill>
          <a:srgbClr val="69BD45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>
              <a:solidFill>
                <a:schemeClr val="bg1"/>
              </a:solidFill>
            </a:rPr>
            <a:t>top</a:t>
          </a:r>
          <a:endParaRPr lang="en-GB" sz="1200" b="1" kern="1200" dirty="0">
            <a:solidFill>
              <a:schemeClr val="bg1"/>
            </a:solidFill>
          </a:endParaRPr>
        </a:p>
      </dsp:txBody>
      <dsp:txXfrm>
        <a:off x="891311" y="0"/>
        <a:ext cx="445655" cy="366691"/>
      </dsp:txXfrm>
    </dsp:sp>
    <dsp:sp modelId="{C4B91B62-1C7D-4E8E-BEF8-3C8BAD0E817B}">
      <dsp:nvSpPr>
        <dsp:cNvPr id="0" name=""/>
        <dsp:cNvSpPr/>
      </dsp:nvSpPr>
      <dsp:spPr>
        <a:xfrm>
          <a:off x="668483" y="366691"/>
          <a:ext cx="891311" cy="366691"/>
        </a:xfrm>
        <a:prstGeom prst="trapezoid">
          <a:avLst>
            <a:gd name="adj" fmla="val 60767"/>
          </a:avLst>
        </a:prstGeom>
        <a:solidFill>
          <a:srgbClr val="ED1F24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>
              <a:solidFill>
                <a:schemeClr val="bg1"/>
              </a:solidFill>
            </a:rPr>
            <a:t>middle</a:t>
          </a:r>
          <a:endParaRPr lang="en-GB" sz="1200" b="1" kern="1200" dirty="0">
            <a:solidFill>
              <a:schemeClr val="bg1"/>
            </a:solidFill>
          </a:endParaRPr>
        </a:p>
      </dsp:txBody>
      <dsp:txXfrm>
        <a:off x="824462" y="366691"/>
        <a:ext cx="579352" cy="366691"/>
      </dsp:txXfrm>
    </dsp:sp>
    <dsp:sp modelId="{9EE978A3-D2C5-4EAD-9EA5-31FA5E7C1D40}">
      <dsp:nvSpPr>
        <dsp:cNvPr id="0" name=""/>
        <dsp:cNvSpPr/>
      </dsp:nvSpPr>
      <dsp:spPr>
        <a:xfrm>
          <a:off x="445655" y="733383"/>
          <a:ext cx="1336966" cy="366691"/>
        </a:xfrm>
        <a:prstGeom prst="trapezoid">
          <a:avLst>
            <a:gd name="adj" fmla="val 60767"/>
          </a:avLst>
        </a:prstGeom>
        <a:solidFill>
          <a:srgbClr val="3853A4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>
              <a:solidFill>
                <a:schemeClr val="bg1"/>
              </a:solidFill>
            </a:rPr>
            <a:t>reference</a:t>
          </a:r>
          <a:endParaRPr lang="en-GB" sz="1200" b="1" kern="1200" dirty="0">
            <a:solidFill>
              <a:schemeClr val="bg1"/>
            </a:solidFill>
          </a:endParaRPr>
        </a:p>
      </dsp:txBody>
      <dsp:txXfrm>
        <a:off x="679624" y="733383"/>
        <a:ext cx="869028" cy="366691"/>
      </dsp:txXfrm>
    </dsp:sp>
    <dsp:sp modelId="{34542C17-D8A9-4EC4-BC8D-8B55884FC014}">
      <dsp:nvSpPr>
        <dsp:cNvPr id="0" name=""/>
        <dsp:cNvSpPr/>
      </dsp:nvSpPr>
      <dsp:spPr>
        <a:xfrm>
          <a:off x="222827" y="1100076"/>
          <a:ext cx="1782622" cy="366691"/>
        </a:xfrm>
        <a:prstGeom prst="trapezoid">
          <a:avLst>
            <a:gd name="adj" fmla="val 60767"/>
          </a:avLst>
        </a:prstGeom>
        <a:solidFill>
          <a:schemeClr val="bg1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domain</a:t>
          </a:r>
          <a:endParaRPr lang="en-GB" sz="1200" b="1" kern="1200" dirty="0"/>
        </a:p>
      </dsp:txBody>
      <dsp:txXfrm>
        <a:off x="534786" y="1100076"/>
        <a:ext cx="1158704" cy="366691"/>
      </dsp:txXfrm>
    </dsp:sp>
    <dsp:sp modelId="{494C59A2-1B11-4C65-B2D8-50BED6A27429}">
      <dsp:nvSpPr>
        <dsp:cNvPr id="0" name=""/>
        <dsp:cNvSpPr/>
      </dsp:nvSpPr>
      <dsp:spPr>
        <a:xfrm>
          <a:off x="0" y="1466768"/>
          <a:ext cx="2228278" cy="366691"/>
        </a:xfrm>
        <a:prstGeom prst="trapezoid">
          <a:avLst>
            <a:gd name="adj" fmla="val 60767"/>
          </a:avLst>
        </a:prstGeom>
        <a:solidFill>
          <a:schemeClr val="accent4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/>
            <a:t>application</a:t>
          </a:r>
          <a:endParaRPr lang="en-GB" sz="1200" b="1" kern="1200" dirty="0"/>
        </a:p>
      </dsp:txBody>
      <dsp:txXfrm>
        <a:off x="389948" y="1466768"/>
        <a:ext cx="1448380" cy="366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C929D-AF45-4716-8294-3AF5FBFE0B65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2DF7A-E6C6-4485-B274-6F5A338AF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2DF7A-E6C6-4485-B274-6F5A338AF03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7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AD33-C77C-4DCF-A1F4-18FD4FEF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3ABC-24BA-45A4-9AEE-A241C8B8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C543-E96C-46E3-96AB-C1DB518C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F96F-508D-4D38-B470-5A009955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751E-FBFA-4545-B158-60C2AB72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A752-3468-4661-82F1-1261E25C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D1D2C-2746-459C-90AE-30B793C7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B7DD-82BA-4C6E-AF05-701AB37F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68A3-0FE3-4C7A-B8AC-5DC4E45F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F888-B34F-49C0-89AC-E6243ED7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9FB46-0F15-474A-B6B6-EF24E80BC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8B8C6-0BEF-4AAE-8C1E-16F58A49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9B1E-238C-4F8C-8342-E14A9FB4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0A2F-72EC-42A2-A29B-FFC95E86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7727-952F-4032-B5CE-5C9B75D7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0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197-B860-447C-A6DE-1068C71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BD47-08A9-4F7E-B1AE-B3479C7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41A-C02E-45C5-B0F9-4754D43B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86AB-D562-4C55-8AF9-729F4DC1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F0D9-5ABF-442F-867E-39299DAF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54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B1A5-3890-4A88-827D-6C15DDEA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55FFE-E54F-4C94-B350-09B9233F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8088-1C0B-428E-B3EB-322ACE25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19B-2566-422E-8FD6-FD6DFBA9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494E-5A85-47EE-94B0-B4B5CF8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7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8D15-E4C8-449B-97E4-65E68411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422E-8401-4224-8940-66C0997B1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45C13-E837-445E-B594-62CB69C60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411F-CEAC-439C-8BB5-9B7C6F01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82D5-526D-4993-BD92-665312ED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3460-667D-4BB8-806C-04B0B8B9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8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DAAD-DB63-400F-9CA1-364B3927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BE29-335C-42F6-8ED4-6254BA74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92A0-8E22-403B-859B-CB00AE166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35E0D-88B5-4098-AB2F-0ACEF7F3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27407-B290-4EA7-B623-CA56EDAB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FABF9-0CED-492C-B9D1-DD0BEE13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564E6-CC14-492B-9647-4C8626D2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2B8EE-1EEE-4E71-8269-B7022BF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7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A7B1-B645-4323-AFDD-694D312C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D84F-9989-4021-9AD0-F865AE2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9521-267C-4A94-A917-198F6383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F62A7-4BFC-46A7-84FC-28FA5FB5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4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B9DC8-0250-4A39-B8B2-0DE8347B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82494-6B7C-4B7A-92E4-A9B9CEF1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B53F-5E1C-4FD7-B12C-0F14DD8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0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5940-DB33-4555-88DC-C709CEF9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07FC-5E85-4465-B2C2-46E20784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E208B-3ED0-470D-AA4C-94838088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D5A76-193A-45D0-A361-B5C2E64B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EF655-238B-4F8D-A63E-EDBC5BD2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3726-181A-41F1-A7DA-817AB192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99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73D2-BACE-47B2-B71C-517447A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1ED1-40A2-46C3-9137-78C83C423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EC57-FBDA-45A1-A946-E919A5D1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C7877-34BF-41BD-9238-5C5A479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6AD9A-19EC-4F64-BF86-98BACBD5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1B8E-68C0-4701-9D14-E40E8973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2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4DB68-1866-4163-8B9F-5736FA45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F3ED-F82B-47C6-B7E6-B1FAE49E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919A-C792-4D1F-8E01-A9E00FDFE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B8CC-DB79-4FD8-B9EF-D084086ED66F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CA4C-A819-4060-94C1-6B087E96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70B9-9500-4C89-88AD-8BF31C264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8880-B120-4203-BFD5-D3B0F72583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2E4805-47A3-4F5C-AFD6-1D8E1EAA6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626051"/>
              </p:ext>
            </p:extLst>
          </p:nvPr>
        </p:nvGraphicFramePr>
        <p:xfrm>
          <a:off x="2032000" y="4304872"/>
          <a:ext cx="2228278" cy="183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FCA6CC-A8AD-4157-9F07-189465E12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93924"/>
              </p:ext>
            </p:extLst>
          </p:nvPr>
        </p:nvGraphicFramePr>
        <p:xfrm>
          <a:off x="7280054" y="1411044"/>
          <a:ext cx="2228278" cy="183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 descr="EMMO logo">
            <a:extLst>
              <a:ext uri="{FF2B5EF4-FFF2-40B4-BE49-F238E27FC236}">
                <a16:creationId xmlns:a16="http://schemas.microsoft.com/office/drawing/2014/main" id="{4569FBD4-DFBD-4512-9896-96D2A553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904874"/>
            <a:ext cx="1642831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Friis</dc:creator>
  <cp:lastModifiedBy>Jesper Friis</cp:lastModifiedBy>
  <cp:revision>2</cp:revision>
  <dcterms:created xsi:type="dcterms:W3CDTF">2021-12-27T17:48:35Z</dcterms:created>
  <dcterms:modified xsi:type="dcterms:W3CDTF">2021-12-27T18:14:17Z</dcterms:modified>
</cp:coreProperties>
</file>