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57" r:id="rId8"/>
    <p:sldId id="265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0563C1"/>
    <a:srgbClr val="6A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B961-62EB-792C-1C09-43486CB6965E}" v="46" dt="2024-12-16T09:22:17.022"/>
    <p1510:client id="{47F8A6EF-3087-45B5-B057-F5114D651B6C}" v="370" dt="2024-12-15T21:18:15.151"/>
    <p1510:client id="{F3D82920-4BE4-5352-86B0-78D3540B7B78}" v="3" dt="2024-12-15T20:50:18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noo" userId="S::jonas.lannoo@kuleuven.be::b494a848-0cbe-426d-82db-f0c06b0d25da" providerId="AD" clId="Web-{E4207D4F-09EA-381F-DE23-BF8A973F3ECB}"/>
    <pc:docChg chg="modSld">
      <pc:chgData name="Jonas Lannoo" userId="S::jonas.lannoo@kuleuven.be::b494a848-0cbe-426d-82db-f0c06b0d25da" providerId="AD" clId="Web-{E4207D4F-09EA-381F-DE23-BF8A973F3ECB}" dt="2023-11-22T22:45:17.924" v="102"/>
      <pc:docMkLst>
        <pc:docMk/>
      </pc:docMkLst>
      <pc:sldChg chg="modSp">
        <pc:chgData name="Jonas Lannoo" userId="S::jonas.lannoo@kuleuven.be::b494a848-0cbe-426d-82db-f0c06b0d25da" providerId="AD" clId="Web-{E4207D4F-09EA-381F-DE23-BF8A973F3ECB}" dt="2023-11-22T22:44:28.125" v="96" actId="20577"/>
        <pc:sldMkLst>
          <pc:docMk/>
          <pc:sldMk cId="4086276467" sldId="291"/>
        </pc:sldMkLst>
      </pc:sldChg>
      <pc:sldChg chg="modSp">
        <pc:chgData name="Jonas Lannoo" userId="S::jonas.lannoo@kuleuven.be::b494a848-0cbe-426d-82db-f0c06b0d25da" providerId="AD" clId="Web-{E4207D4F-09EA-381F-DE23-BF8A973F3ECB}" dt="2023-11-22T22:45:17.924" v="102"/>
        <pc:sldMkLst>
          <pc:docMk/>
          <pc:sldMk cId="2226251994" sldId="292"/>
        </pc:sldMkLst>
      </pc:sldChg>
      <pc:sldChg chg="modSp">
        <pc:chgData name="Jonas Lannoo" userId="S::jonas.lannoo@kuleuven.be::b494a848-0cbe-426d-82db-f0c06b0d25da" providerId="AD" clId="Web-{E4207D4F-09EA-381F-DE23-BF8A973F3ECB}" dt="2023-11-22T22:40:47.242" v="7" actId="20577"/>
        <pc:sldMkLst>
          <pc:docMk/>
          <pc:sldMk cId="388844441" sldId="293"/>
        </pc:sldMkLst>
      </pc:sldChg>
    </pc:docChg>
  </pc:docChgLst>
  <pc:docChgLst>
    <pc:chgData name="Jonas Lannoo" userId="S::jonas.lannoo@kuleuven.be::b494a848-0cbe-426d-82db-f0c06b0d25da" providerId="AD" clId="Web-{8296E4C6-247E-435E-AC4C-4C828D007AF7}"/>
    <pc:docChg chg="sldOrd">
      <pc:chgData name="Jonas Lannoo" userId="S::jonas.lannoo@kuleuven.be::b494a848-0cbe-426d-82db-f0c06b0d25da" providerId="AD" clId="Web-{8296E4C6-247E-435E-AC4C-4C828D007AF7}" dt="2023-11-22T22:53:31.024" v="1"/>
      <pc:docMkLst>
        <pc:docMk/>
      </pc:docMkLst>
      <pc:sldChg chg="ord">
        <pc:chgData name="Jonas Lannoo" userId="S::jonas.lannoo@kuleuven.be::b494a848-0cbe-426d-82db-f0c06b0d25da" providerId="AD" clId="Web-{8296E4C6-247E-435E-AC4C-4C828D007AF7}" dt="2023-11-22T22:53:31.024" v="1"/>
        <pc:sldMkLst>
          <pc:docMk/>
          <pc:sldMk cId="823333162" sldId="263"/>
        </pc:sldMkLst>
      </pc:sldChg>
    </pc:docChg>
  </pc:docChgLst>
  <pc:docChgLst>
    <pc:chgData name="Nigel Belderbos" userId="S::r0992536@student.vives.be::cd809dc1-2585-45f9-aa93-4a2a537c4fcf" providerId="AD" clId="Web-{F3D82920-4BE4-5352-86B0-78D3540B7B78}"/>
    <pc:docChg chg="delSld sldOrd">
      <pc:chgData name="Nigel Belderbos" userId="S::r0992536@student.vives.be::cd809dc1-2585-45f9-aa93-4a2a537c4fcf" providerId="AD" clId="Web-{F3D82920-4BE4-5352-86B0-78D3540B7B78}" dt="2024-12-15T20:50:18.832" v="2"/>
      <pc:docMkLst>
        <pc:docMk/>
      </pc:docMkLst>
      <pc:sldChg chg="ord">
        <pc:chgData name="Nigel Belderbos" userId="S::r0992536@student.vives.be::cd809dc1-2585-45f9-aa93-4a2a537c4fcf" providerId="AD" clId="Web-{F3D82920-4BE4-5352-86B0-78D3540B7B78}" dt="2024-12-15T20:48:56.453" v="1"/>
        <pc:sldMkLst>
          <pc:docMk/>
          <pc:sldMk cId="1944854468" sldId="260"/>
        </pc:sldMkLst>
      </pc:sldChg>
      <pc:sldChg chg="del">
        <pc:chgData name="Nigel Belderbos" userId="S::r0992536@student.vives.be::cd809dc1-2585-45f9-aa93-4a2a537c4fcf" providerId="AD" clId="Web-{F3D82920-4BE4-5352-86B0-78D3540B7B78}" dt="2024-12-15T20:50:18.832" v="2"/>
        <pc:sldMkLst>
          <pc:docMk/>
          <pc:sldMk cId="2718005643" sldId="261"/>
        </pc:sldMkLst>
      </pc:sldChg>
    </pc:docChg>
  </pc:docChgLst>
  <pc:docChgLst>
    <pc:chgData name="Nigel Belderbos" userId="S::r0992536@student.vives.be::cd809dc1-2585-45f9-aa93-4a2a537c4fcf" providerId="AD" clId="Web-{04AAB961-62EB-792C-1C09-43486CB6965E}"/>
    <pc:docChg chg="modSld">
      <pc:chgData name="Nigel Belderbos" userId="S::r0992536@student.vives.be::cd809dc1-2585-45f9-aa93-4a2a537c4fcf" providerId="AD" clId="Web-{04AAB961-62EB-792C-1C09-43486CB6965E}" dt="2024-12-16T09:22:16.334" v="43" actId="20577"/>
      <pc:docMkLst>
        <pc:docMk/>
      </pc:docMkLst>
      <pc:sldChg chg="modSp">
        <pc:chgData name="Nigel Belderbos" userId="S::r0992536@student.vives.be::cd809dc1-2585-45f9-aa93-4a2a537c4fcf" providerId="AD" clId="Web-{04AAB961-62EB-792C-1C09-43486CB6965E}" dt="2024-12-16T09:22:16.334" v="43" actId="20577"/>
        <pc:sldMkLst>
          <pc:docMk/>
          <pc:sldMk cId="3409515868" sldId="258"/>
        </pc:sldMkLst>
        <pc:spChg chg="mod">
          <ac:chgData name="Nigel Belderbos" userId="S::r0992536@student.vives.be::cd809dc1-2585-45f9-aa93-4a2a537c4fcf" providerId="AD" clId="Web-{04AAB961-62EB-792C-1C09-43486CB6965E}" dt="2024-12-16T09:22:16.334" v="43" actId="20577"/>
          <ac:spMkLst>
            <pc:docMk/>
            <pc:sldMk cId="3409515868" sldId="258"/>
            <ac:spMk id="3" creationId="{0776A7CF-C602-A761-918D-E93EACF2F047}"/>
          </ac:spMkLst>
        </pc:spChg>
      </pc:sldChg>
    </pc:docChg>
  </pc:docChgLst>
  <pc:docChgLst>
    <pc:chgData name="Simon Stijnen" userId="f343b1ee-1f13-4d48-aaa0-a80ae7039109" providerId="ADAL" clId="{47F8A6EF-3087-45B5-B057-F5114D651B6C}"/>
    <pc:docChg chg="undo custSel addSld modSld">
      <pc:chgData name="Simon Stijnen" userId="f343b1ee-1f13-4d48-aaa0-a80ae7039109" providerId="ADAL" clId="{47F8A6EF-3087-45B5-B057-F5114D651B6C}" dt="2024-12-15T21:34:37.384" v="923" actId="400"/>
      <pc:docMkLst>
        <pc:docMk/>
      </pc:docMkLst>
      <pc:sldChg chg="modSp mod">
        <pc:chgData name="Simon Stijnen" userId="f343b1ee-1f13-4d48-aaa0-a80ae7039109" providerId="ADAL" clId="{47F8A6EF-3087-45B5-B057-F5114D651B6C}" dt="2024-12-14T23:02:24.656" v="2" actId="2710"/>
        <pc:sldMkLst>
          <pc:docMk/>
          <pc:sldMk cId="2710940697" sldId="256"/>
        </pc:sldMkLst>
        <pc:spChg chg="mod">
          <ac:chgData name="Simon Stijnen" userId="f343b1ee-1f13-4d48-aaa0-a80ae7039109" providerId="ADAL" clId="{47F8A6EF-3087-45B5-B057-F5114D651B6C}" dt="2024-12-14T23:02:24.656" v="2" actId="2710"/>
          <ac:spMkLst>
            <pc:docMk/>
            <pc:sldMk cId="2710940697" sldId="256"/>
            <ac:spMk id="3" creationId="{3E863F20-2F7E-BC7A-6EA3-D2BF7592EAD9}"/>
          </ac:spMkLst>
        </pc:spChg>
      </pc:sldChg>
      <pc:sldChg chg="modSp mod">
        <pc:chgData name="Simon Stijnen" userId="f343b1ee-1f13-4d48-aaa0-a80ae7039109" providerId="ADAL" clId="{47F8A6EF-3087-45B5-B057-F5114D651B6C}" dt="2024-12-14T23:39:30.772" v="244" actId="20577"/>
        <pc:sldMkLst>
          <pc:docMk/>
          <pc:sldMk cId="2429095915" sldId="257"/>
        </pc:sldMkLst>
        <pc:spChg chg="mod">
          <ac:chgData name="Simon Stijnen" userId="f343b1ee-1f13-4d48-aaa0-a80ae7039109" providerId="ADAL" clId="{47F8A6EF-3087-45B5-B057-F5114D651B6C}" dt="2024-12-14T23:08:55.461" v="36" actId="20577"/>
          <ac:spMkLst>
            <pc:docMk/>
            <pc:sldMk cId="2429095915" sldId="257"/>
            <ac:spMk id="2" creationId="{B4FE46C5-0094-2FEC-73CF-E89470EE0B11}"/>
          </ac:spMkLst>
        </pc:spChg>
        <pc:spChg chg="mod">
          <ac:chgData name="Simon Stijnen" userId="f343b1ee-1f13-4d48-aaa0-a80ae7039109" providerId="ADAL" clId="{47F8A6EF-3087-45B5-B057-F5114D651B6C}" dt="2024-12-14T23:39:30.772" v="244" actId="20577"/>
          <ac:spMkLst>
            <pc:docMk/>
            <pc:sldMk cId="2429095915" sldId="257"/>
            <ac:spMk id="4" creationId="{C092C165-FAB4-3866-EFF9-6D3048F5A731}"/>
          </ac:spMkLst>
        </pc:spChg>
      </pc:sldChg>
      <pc:sldChg chg="addSp delSp modSp new mod">
        <pc:chgData name="Simon Stijnen" userId="f343b1ee-1f13-4d48-aaa0-a80ae7039109" providerId="ADAL" clId="{47F8A6EF-3087-45B5-B057-F5114D651B6C}" dt="2024-12-14T23:43:41.500" v="329" actId="20577"/>
        <pc:sldMkLst>
          <pc:docMk/>
          <pc:sldMk cId="1944854468" sldId="260"/>
        </pc:sldMkLst>
        <pc:spChg chg="mod">
          <ac:chgData name="Simon Stijnen" userId="f343b1ee-1f13-4d48-aaa0-a80ae7039109" providerId="ADAL" clId="{47F8A6EF-3087-45B5-B057-F5114D651B6C}" dt="2024-12-14T23:43:00.910" v="249" actId="20577"/>
          <ac:spMkLst>
            <pc:docMk/>
            <pc:sldMk cId="1944854468" sldId="260"/>
            <ac:spMk id="2" creationId="{F2861A54-2104-2F76-A899-ADDD9EFC258F}"/>
          </ac:spMkLst>
        </pc:spChg>
        <pc:spChg chg="del">
          <ac:chgData name="Simon Stijnen" userId="f343b1ee-1f13-4d48-aaa0-a80ae7039109" providerId="ADAL" clId="{47F8A6EF-3087-45B5-B057-F5114D651B6C}" dt="2024-12-14T23:42:47.079" v="246"/>
          <ac:spMkLst>
            <pc:docMk/>
            <pc:sldMk cId="1944854468" sldId="260"/>
            <ac:spMk id="3" creationId="{36E02DE8-FB7E-475B-6328-2181D1DF01B8}"/>
          </ac:spMkLst>
        </pc:spChg>
        <pc:spChg chg="mod">
          <ac:chgData name="Simon Stijnen" userId="f343b1ee-1f13-4d48-aaa0-a80ae7039109" providerId="ADAL" clId="{47F8A6EF-3087-45B5-B057-F5114D651B6C}" dt="2024-12-14T23:43:41.500" v="329" actId="20577"/>
          <ac:spMkLst>
            <pc:docMk/>
            <pc:sldMk cId="1944854468" sldId="260"/>
            <ac:spMk id="4" creationId="{7BD278EB-DBB8-06C1-2531-386FF3B831A5}"/>
          </ac:spMkLst>
        </pc:spChg>
        <pc:picChg chg="add mod">
          <ac:chgData name="Simon Stijnen" userId="f343b1ee-1f13-4d48-aaa0-a80ae7039109" providerId="ADAL" clId="{47F8A6EF-3087-45B5-B057-F5114D651B6C}" dt="2024-12-14T23:42:47.079" v="246"/>
          <ac:picMkLst>
            <pc:docMk/>
            <pc:sldMk cId="1944854468" sldId="260"/>
            <ac:picMk id="1026" creationId="{A7C88142-6440-35D6-41B8-949C9999462D}"/>
          </ac:picMkLst>
        </pc:picChg>
      </pc:sldChg>
      <pc:sldChg chg="modSp new mod">
        <pc:chgData name="Simon Stijnen" userId="f343b1ee-1f13-4d48-aaa0-a80ae7039109" providerId="ADAL" clId="{47F8A6EF-3087-45B5-B057-F5114D651B6C}" dt="2024-12-14T23:48:04.644" v="349" actId="20577"/>
        <pc:sldMkLst>
          <pc:docMk/>
          <pc:sldMk cId="2718005643" sldId="261"/>
        </pc:sldMkLst>
        <pc:spChg chg="mod">
          <ac:chgData name="Simon Stijnen" userId="f343b1ee-1f13-4d48-aaa0-a80ae7039109" providerId="ADAL" clId="{47F8A6EF-3087-45B5-B057-F5114D651B6C}" dt="2024-12-14T23:48:04.644" v="349" actId="20577"/>
          <ac:spMkLst>
            <pc:docMk/>
            <pc:sldMk cId="2718005643" sldId="261"/>
            <ac:spMk id="2" creationId="{F60041FD-08E0-E266-9F1F-28568D9B753A}"/>
          </ac:spMkLst>
        </pc:spChg>
      </pc:sldChg>
      <pc:sldChg chg="modSp new mod">
        <pc:chgData name="Simon Stijnen" userId="f343b1ee-1f13-4d48-aaa0-a80ae7039109" providerId="ADAL" clId="{47F8A6EF-3087-45B5-B057-F5114D651B6C}" dt="2024-12-14T23:49:22.108" v="354" actId="20577"/>
        <pc:sldMkLst>
          <pc:docMk/>
          <pc:sldMk cId="3391852573" sldId="262"/>
        </pc:sldMkLst>
        <pc:spChg chg="mod">
          <ac:chgData name="Simon Stijnen" userId="f343b1ee-1f13-4d48-aaa0-a80ae7039109" providerId="ADAL" clId="{47F8A6EF-3087-45B5-B057-F5114D651B6C}" dt="2024-12-14T23:49:22.108" v="354" actId="20577"/>
          <ac:spMkLst>
            <pc:docMk/>
            <pc:sldMk cId="3391852573" sldId="262"/>
            <ac:spMk id="2" creationId="{DE5C36F0-FD76-2139-8EF3-E21860BA15C2}"/>
          </ac:spMkLst>
        </pc:spChg>
      </pc:sldChg>
      <pc:sldChg chg="modSp new mod">
        <pc:chgData name="Simon Stijnen" userId="f343b1ee-1f13-4d48-aaa0-a80ae7039109" providerId="ADAL" clId="{47F8A6EF-3087-45B5-B057-F5114D651B6C}" dt="2024-12-15T20:50:54.863" v="600" actId="20577"/>
        <pc:sldMkLst>
          <pc:docMk/>
          <pc:sldMk cId="3723538568" sldId="263"/>
        </pc:sldMkLst>
        <pc:spChg chg="mod">
          <ac:chgData name="Simon Stijnen" userId="f343b1ee-1f13-4d48-aaa0-a80ae7039109" providerId="ADAL" clId="{47F8A6EF-3087-45B5-B057-F5114D651B6C}" dt="2024-12-14T23:49:56.653" v="370" actId="20577"/>
          <ac:spMkLst>
            <pc:docMk/>
            <pc:sldMk cId="3723538568" sldId="263"/>
            <ac:spMk id="2" creationId="{39F4E292-2ECB-ACF5-33CC-959920367725}"/>
          </ac:spMkLst>
        </pc:spChg>
        <pc:spChg chg="mod">
          <ac:chgData name="Simon Stijnen" userId="f343b1ee-1f13-4d48-aaa0-a80ae7039109" providerId="ADAL" clId="{47F8A6EF-3087-45B5-B057-F5114D651B6C}" dt="2024-12-15T20:50:54.863" v="600" actId="20577"/>
          <ac:spMkLst>
            <pc:docMk/>
            <pc:sldMk cId="3723538568" sldId="263"/>
            <ac:spMk id="3" creationId="{71FEEEFF-F48D-619D-826A-BEB3AC0E602B}"/>
          </ac:spMkLst>
        </pc:spChg>
      </pc:sldChg>
      <pc:sldChg chg="modSp new mod">
        <pc:chgData name="Simon Stijnen" userId="f343b1ee-1f13-4d48-aaa0-a80ae7039109" providerId="ADAL" clId="{47F8A6EF-3087-45B5-B057-F5114D651B6C}" dt="2024-12-15T21:34:37.384" v="923" actId="400"/>
        <pc:sldMkLst>
          <pc:docMk/>
          <pc:sldMk cId="3815760457" sldId="264"/>
        </pc:sldMkLst>
        <pc:spChg chg="mod">
          <ac:chgData name="Simon Stijnen" userId="f343b1ee-1f13-4d48-aaa0-a80ae7039109" providerId="ADAL" clId="{47F8A6EF-3087-45B5-B057-F5114D651B6C}" dt="2024-12-14T23:51:46.244" v="414" actId="20577"/>
          <ac:spMkLst>
            <pc:docMk/>
            <pc:sldMk cId="3815760457" sldId="264"/>
            <ac:spMk id="2" creationId="{B6CF48A1-A3AA-63D4-3A89-1565BB17F2E5}"/>
          </ac:spMkLst>
        </pc:spChg>
        <pc:spChg chg="mod">
          <ac:chgData name="Simon Stijnen" userId="f343b1ee-1f13-4d48-aaa0-a80ae7039109" providerId="ADAL" clId="{47F8A6EF-3087-45B5-B057-F5114D651B6C}" dt="2024-12-15T21:34:37.384" v="923" actId="400"/>
          <ac:spMkLst>
            <pc:docMk/>
            <pc:sldMk cId="3815760457" sldId="264"/>
            <ac:spMk id="3" creationId="{87947B34-42F9-0024-7BD9-A75B019CF79E}"/>
          </ac:spMkLst>
        </pc:spChg>
      </pc:sldChg>
      <pc:sldChg chg="addSp delSp modSp add mod">
        <pc:chgData name="Simon Stijnen" userId="f343b1ee-1f13-4d48-aaa0-a80ae7039109" providerId="ADAL" clId="{47F8A6EF-3087-45B5-B057-F5114D651B6C}" dt="2024-12-15T21:18:15.151" v="920" actId="20577"/>
        <pc:sldMkLst>
          <pc:docMk/>
          <pc:sldMk cId="4172982090" sldId="265"/>
        </pc:sldMkLst>
        <pc:spChg chg="mod">
          <ac:chgData name="Simon Stijnen" userId="f343b1ee-1f13-4d48-aaa0-a80ae7039109" providerId="ADAL" clId="{47F8A6EF-3087-45B5-B057-F5114D651B6C}" dt="2024-12-15T21:18:15.151" v="920" actId="20577"/>
          <ac:spMkLst>
            <pc:docMk/>
            <pc:sldMk cId="4172982090" sldId="265"/>
            <ac:spMk id="4" creationId="{9DA53156-9B5E-6A5E-D5CC-882C49FFE96B}"/>
          </ac:spMkLst>
        </pc:spChg>
        <pc:spChg chg="add del mod">
          <ac:chgData name="Simon Stijnen" userId="f343b1ee-1f13-4d48-aaa0-a80ae7039109" providerId="ADAL" clId="{47F8A6EF-3087-45B5-B057-F5114D651B6C}" dt="2024-12-15T20:59:01.070" v="608" actId="22"/>
          <ac:spMkLst>
            <pc:docMk/>
            <pc:sldMk cId="4172982090" sldId="265"/>
            <ac:spMk id="6" creationId="{BB8D0F54-DDE7-0209-5F40-75CD19E086D0}"/>
          </ac:spMkLst>
        </pc:spChg>
        <pc:spChg chg="add del mod">
          <ac:chgData name="Simon Stijnen" userId="f343b1ee-1f13-4d48-aaa0-a80ae7039109" providerId="ADAL" clId="{47F8A6EF-3087-45B5-B057-F5114D651B6C}" dt="2024-12-15T21:01:53.020" v="620" actId="22"/>
          <ac:spMkLst>
            <pc:docMk/>
            <pc:sldMk cId="4172982090" sldId="265"/>
            <ac:spMk id="10" creationId="{386D3D2D-3EB4-2BFF-1807-68549BC69A0C}"/>
          </ac:spMkLst>
        </pc:spChg>
        <pc:spChg chg="add del mod">
          <ac:chgData name="Simon Stijnen" userId="f343b1ee-1f13-4d48-aaa0-a80ae7039109" providerId="ADAL" clId="{47F8A6EF-3087-45B5-B057-F5114D651B6C}" dt="2024-12-15T21:02:50.476" v="627" actId="22"/>
          <ac:spMkLst>
            <pc:docMk/>
            <pc:sldMk cId="4172982090" sldId="265"/>
            <ac:spMk id="14" creationId="{A745402D-C502-FA3E-AB51-6F021A604744}"/>
          </ac:spMkLst>
        </pc:spChg>
        <pc:spChg chg="add del mod">
          <ac:chgData name="Simon Stijnen" userId="f343b1ee-1f13-4d48-aaa0-a80ae7039109" providerId="ADAL" clId="{47F8A6EF-3087-45B5-B057-F5114D651B6C}" dt="2024-12-15T21:04:00.359" v="631"/>
          <ac:spMkLst>
            <pc:docMk/>
            <pc:sldMk cId="4172982090" sldId="265"/>
            <ac:spMk id="20" creationId="{FDB07385-6A94-D1C2-48BA-5105D78866CB}"/>
          </ac:spMkLst>
        </pc:spChg>
        <pc:picChg chg="add del mod">
          <ac:chgData name="Simon Stijnen" userId="f343b1ee-1f13-4d48-aaa0-a80ae7039109" providerId="ADAL" clId="{47F8A6EF-3087-45B5-B057-F5114D651B6C}" dt="2024-12-15T20:58:59.672" v="607" actId="478"/>
          <ac:picMkLst>
            <pc:docMk/>
            <pc:sldMk cId="4172982090" sldId="265"/>
            <ac:picMk id="5" creationId="{9154DC4F-D9C6-3049-0AA1-0689568AC257}"/>
          </ac:picMkLst>
        </pc:picChg>
        <pc:picChg chg="add del mod ord modCrop">
          <ac:chgData name="Simon Stijnen" userId="f343b1ee-1f13-4d48-aaa0-a80ae7039109" providerId="ADAL" clId="{47F8A6EF-3087-45B5-B057-F5114D651B6C}" dt="2024-12-15T21:01:51.564" v="619" actId="478"/>
          <ac:picMkLst>
            <pc:docMk/>
            <pc:sldMk cId="4172982090" sldId="265"/>
            <ac:picMk id="8" creationId="{1BE2103A-EE9A-FA98-E2EA-F04424237D34}"/>
          </ac:picMkLst>
        </pc:picChg>
        <pc:picChg chg="add del mod ord modCrop">
          <ac:chgData name="Simon Stijnen" userId="f343b1ee-1f13-4d48-aaa0-a80ae7039109" providerId="ADAL" clId="{47F8A6EF-3087-45B5-B057-F5114D651B6C}" dt="2024-12-15T21:02:48.401" v="624" actId="478"/>
          <ac:picMkLst>
            <pc:docMk/>
            <pc:sldMk cId="4172982090" sldId="265"/>
            <ac:picMk id="12" creationId="{02D28D21-71E4-3101-926B-649679F90670}"/>
          </ac:picMkLst>
        </pc:picChg>
        <pc:picChg chg="add del">
          <ac:chgData name="Simon Stijnen" userId="f343b1ee-1f13-4d48-aaa0-a80ae7039109" providerId="ADAL" clId="{47F8A6EF-3087-45B5-B057-F5114D651B6C}" dt="2024-12-15T21:02:49.351" v="626" actId="22"/>
          <ac:picMkLst>
            <pc:docMk/>
            <pc:sldMk cId="4172982090" sldId="265"/>
            <ac:picMk id="16" creationId="{C2BA4C7C-0095-891D-E13C-9A01EB05EA40}"/>
          </ac:picMkLst>
        </pc:picChg>
        <pc:picChg chg="add del mod ord">
          <ac:chgData name="Simon Stijnen" userId="f343b1ee-1f13-4d48-aaa0-a80ae7039109" providerId="ADAL" clId="{47F8A6EF-3087-45B5-B057-F5114D651B6C}" dt="2024-12-15T21:03:52.233" v="630" actId="478"/>
          <ac:picMkLst>
            <pc:docMk/>
            <pc:sldMk cId="4172982090" sldId="265"/>
            <ac:picMk id="18" creationId="{67A17F92-0357-739F-B22D-34F1EBF37572}"/>
          </ac:picMkLst>
        </pc:picChg>
        <pc:picChg chg="add mod ord">
          <ac:chgData name="Simon Stijnen" userId="f343b1ee-1f13-4d48-aaa0-a80ae7039109" providerId="ADAL" clId="{47F8A6EF-3087-45B5-B057-F5114D651B6C}" dt="2024-12-15T21:14:50.329" v="692" actId="167"/>
          <ac:picMkLst>
            <pc:docMk/>
            <pc:sldMk cId="4172982090" sldId="265"/>
            <ac:picMk id="22" creationId="{F41CF54F-0E79-BDB2-CC36-7D9DB6391F58}"/>
          </ac:picMkLst>
        </pc:picChg>
        <pc:picChg chg="del mod">
          <ac:chgData name="Simon Stijnen" userId="f343b1ee-1f13-4d48-aaa0-a80ae7039109" providerId="ADAL" clId="{47F8A6EF-3087-45B5-B057-F5114D651B6C}" dt="2024-12-15T20:58:52.321" v="604" actId="478"/>
          <ac:picMkLst>
            <pc:docMk/>
            <pc:sldMk cId="4172982090" sldId="265"/>
            <ac:picMk id="1028" creationId="{2A159C5B-9F62-6E87-E540-256DF3827424}"/>
          </ac:picMkLst>
        </pc:picChg>
      </pc:sldChg>
    </pc:docChg>
  </pc:docChgLst>
  <pc:docChgLst>
    <pc:chgData name="Arno Schoutteten" userId="595e7415-dec7-4ebd-8465-6da7d6bfafec" providerId="ADAL" clId="{470849C3-6F4A-4E43-B2CA-CDD937ED7DA0}"/>
    <pc:docChg chg="custSel modSld">
      <pc:chgData name="Arno Schoutteten" userId="595e7415-dec7-4ebd-8465-6da7d6bfafec" providerId="ADAL" clId="{470849C3-6F4A-4E43-B2CA-CDD937ED7DA0}" dt="2023-11-22T16:47:54.619" v="324"/>
      <pc:docMkLst>
        <pc:docMk/>
      </pc:docMkLst>
      <pc:sldChg chg="modSp mod">
        <pc:chgData name="Arno Schoutteten" userId="595e7415-dec7-4ebd-8465-6da7d6bfafec" providerId="ADAL" clId="{470849C3-6F4A-4E43-B2CA-CDD937ED7DA0}" dt="2023-11-22T16:47:54.619" v="324"/>
        <pc:sldMkLst>
          <pc:docMk/>
          <pc:sldMk cId="1058497470" sldId="295"/>
        </pc:sldMkLst>
      </pc:sldChg>
    </pc:docChg>
  </pc:docChgLst>
  <pc:docChgLst>
    <pc:chgData name="Alexander D'hoore" userId="1e5b90a3-18e7-4451-ac53-847831bd2a02" providerId="ADAL" clId="{821A677A-779B-4C7C-901A-48EC05BFCA23}"/>
    <pc:docChg chg="undo redo custSel addSld delSld modSld sldOrd">
      <pc:chgData name="Alexander D'hoore" userId="1e5b90a3-18e7-4451-ac53-847831bd2a02" providerId="ADAL" clId="{821A677A-779B-4C7C-901A-48EC05BFCA23}" dt="2023-11-23T08:47:30.085" v="1552" actId="20577"/>
      <pc:docMkLst>
        <pc:docMk/>
      </pc:docMkLst>
      <pc:sldChg chg="modSp mod">
        <pc:chgData name="Alexander D'hoore" userId="1e5b90a3-18e7-4451-ac53-847831bd2a02" providerId="ADAL" clId="{821A677A-779B-4C7C-901A-48EC05BFCA23}" dt="2023-11-23T08:46:48.852" v="1545" actId="20577"/>
        <pc:sldMkLst>
          <pc:docMk/>
          <pc:sldMk cId="3689258070" sldId="258"/>
        </pc:sldMkLst>
      </pc:sldChg>
      <pc:sldChg chg="modSp mod">
        <pc:chgData name="Alexander D'hoore" userId="1e5b90a3-18e7-4451-ac53-847831bd2a02" providerId="ADAL" clId="{821A677A-779B-4C7C-901A-48EC05BFCA23}" dt="2023-11-23T08:46:56.429" v="1546" actId="20577"/>
        <pc:sldMkLst>
          <pc:docMk/>
          <pc:sldMk cId="2340303385" sldId="259"/>
        </pc:sldMkLst>
      </pc:sldChg>
      <pc:sldChg chg="modSp mod">
        <pc:chgData name="Alexander D'hoore" userId="1e5b90a3-18e7-4451-ac53-847831bd2a02" providerId="ADAL" clId="{821A677A-779B-4C7C-901A-48EC05BFCA23}" dt="2023-11-23T07:50:07.015" v="1508" actId="20577"/>
        <pc:sldMkLst>
          <pc:docMk/>
          <pc:sldMk cId="663993984" sldId="260"/>
        </pc:sldMkLst>
      </pc:sldChg>
      <pc:sldChg chg="modSp mod">
        <pc:chgData name="Alexander D'hoore" userId="1e5b90a3-18e7-4451-ac53-847831bd2a02" providerId="ADAL" clId="{821A677A-779B-4C7C-901A-48EC05BFCA23}" dt="2023-11-23T08:47:02.961" v="1547" actId="20577"/>
        <pc:sldMkLst>
          <pc:docMk/>
          <pc:sldMk cId="805026401" sldId="261"/>
        </pc:sldMkLst>
      </pc:sldChg>
      <pc:sldChg chg="modSp mod">
        <pc:chgData name="Alexander D'hoore" userId="1e5b90a3-18e7-4451-ac53-847831bd2a02" providerId="ADAL" clId="{821A677A-779B-4C7C-901A-48EC05BFCA23}" dt="2023-11-23T07:53:18.230" v="1515" actId="20577"/>
        <pc:sldMkLst>
          <pc:docMk/>
          <pc:sldMk cId="2285246726" sldId="262"/>
        </pc:sldMkLst>
      </pc:sldChg>
      <pc:sldChg chg="modSp mod">
        <pc:chgData name="Alexander D'hoore" userId="1e5b90a3-18e7-4451-ac53-847831bd2a02" providerId="ADAL" clId="{821A677A-779B-4C7C-901A-48EC05BFCA23}" dt="2023-11-23T08:47:30.085" v="1552" actId="20577"/>
        <pc:sldMkLst>
          <pc:docMk/>
          <pc:sldMk cId="823333162" sldId="263"/>
        </pc:sldMkLst>
      </pc:sldChg>
      <pc:sldChg chg="modSp mod ord">
        <pc:chgData name="Alexander D'hoore" userId="1e5b90a3-18e7-4451-ac53-847831bd2a02" providerId="ADAL" clId="{821A677A-779B-4C7C-901A-48EC05BFCA23}" dt="2023-11-22T16:26:35.228" v="1499" actId="20577"/>
        <pc:sldMkLst>
          <pc:docMk/>
          <pc:sldMk cId="1356561651" sldId="264"/>
        </pc:sldMkLst>
      </pc:sldChg>
      <pc:sldChg chg="addSp modSp del mod">
        <pc:chgData name="Alexander D'hoore" userId="1e5b90a3-18e7-4451-ac53-847831bd2a02" providerId="ADAL" clId="{821A677A-779B-4C7C-901A-48EC05BFCA23}" dt="2023-11-22T16:30:05.945" v="1500" actId="2696"/>
        <pc:sldMkLst>
          <pc:docMk/>
          <pc:sldMk cId="3750285839" sldId="269"/>
        </pc:sldMkLst>
      </pc:sldChg>
      <pc:sldChg chg="modSp mod">
        <pc:chgData name="Alexander D'hoore" userId="1e5b90a3-18e7-4451-ac53-847831bd2a02" providerId="ADAL" clId="{821A677A-779B-4C7C-901A-48EC05BFCA23}" dt="2023-11-23T08:47:06.811" v="1548" actId="20577"/>
        <pc:sldMkLst>
          <pc:docMk/>
          <pc:sldMk cId="3372035890" sldId="270"/>
        </pc:sldMkLst>
      </pc:sldChg>
      <pc:sldChg chg="modSp mod">
        <pc:chgData name="Alexander D'hoore" userId="1e5b90a3-18e7-4451-ac53-847831bd2a02" providerId="ADAL" clId="{821A677A-779B-4C7C-901A-48EC05BFCA23}" dt="2023-11-23T08:47:09.799" v="1549" actId="20577"/>
        <pc:sldMkLst>
          <pc:docMk/>
          <pc:sldMk cId="316297392" sldId="271"/>
        </pc:sldMkLst>
      </pc:sldChg>
      <pc:sldChg chg="addSp delSp modSp mod modShow">
        <pc:chgData name="Alexander D'hoore" userId="1e5b90a3-18e7-4451-ac53-847831bd2a02" providerId="ADAL" clId="{821A677A-779B-4C7C-901A-48EC05BFCA23}" dt="2023-11-22T16:31:30.908" v="1503" actId="729"/>
        <pc:sldMkLst>
          <pc:docMk/>
          <pc:sldMk cId="1053869711" sldId="273"/>
        </pc:sldMkLst>
      </pc:sldChg>
      <pc:sldChg chg="modSp mod">
        <pc:chgData name="Alexander D'hoore" userId="1e5b90a3-18e7-4451-ac53-847831bd2a02" providerId="ADAL" clId="{821A677A-779B-4C7C-901A-48EC05BFCA23}" dt="2023-11-23T08:47:14.336" v="1550" actId="20577"/>
        <pc:sldMkLst>
          <pc:docMk/>
          <pc:sldMk cId="335327928" sldId="274"/>
        </pc:sldMkLst>
      </pc:sldChg>
      <pc:sldChg chg="modSp mod">
        <pc:chgData name="Alexander D'hoore" userId="1e5b90a3-18e7-4451-ac53-847831bd2a02" providerId="ADAL" clId="{821A677A-779B-4C7C-901A-48EC05BFCA23}" dt="2023-11-23T08:47:25.326" v="1551" actId="20577"/>
        <pc:sldMkLst>
          <pc:docMk/>
          <pc:sldMk cId="2140520046" sldId="276"/>
        </pc:sldMkLst>
      </pc:sldChg>
      <pc:sldChg chg="modSp mod ord">
        <pc:chgData name="Alexander D'hoore" userId="1e5b90a3-18e7-4451-ac53-847831bd2a02" providerId="ADAL" clId="{821A677A-779B-4C7C-901A-48EC05BFCA23}" dt="2023-11-23T07:53:26.373" v="1516" actId="20577"/>
        <pc:sldMkLst>
          <pc:docMk/>
          <pc:sldMk cId="3765658475" sldId="277"/>
        </pc:sldMkLst>
      </pc:sldChg>
      <pc:sldChg chg="addSp modSp mod">
        <pc:chgData name="Alexander D'hoore" userId="1e5b90a3-18e7-4451-ac53-847831bd2a02" providerId="ADAL" clId="{821A677A-779B-4C7C-901A-48EC05BFCA23}" dt="2023-11-22T16:11:04.440" v="1340" actId="1076"/>
        <pc:sldMkLst>
          <pc:docMk/>
          <pc:sldMk cId="1848400503" sldId="282"/>
        </pc:sldMkLst>
      </pc:sldChg>
      <pc:sldChg chg="addSp modSp mod">
        <pc:chgData name="Alexander D'hoore" userId="1e5b90a3-18e7-4451-ac53-847831bd2a02" providerId="ADAL" clId="{821A677A-779B-4C7C-901A-48EC05BFCA23}" dt="2023-11-22T16:11:12.937" v="1342" actId="1076"/>
        <pc:sldMkLst>
          <pc:docMk/>
          <pc:sldMk cId="865258742" sldId="283"/>
        </pc:sldMkLst>
      </pc:sldChg>
      <pc:sldChg chg="del">
        <pc:chgData name="Alexander D'hoore" userId="1e5b90a3-18e7-4451-ac53-847831bd2a02" providerId="ADAL" clId="{821A677A-779B-4C7C-901A-48EC05BFCA23}" dt="2023-11-22T14:31:37.645" v="532" actId="2696"/>
        <pc:sldMkLst>
          <pc:docMk/>
          <pc:sldMk cId="2439136216" sldId="289"/>
        </pc:sldMkLst>
      </pc:sldChg>
      <pc:sldChg chg="addSp delSp modSp mod">
        <pc:chgData name="Alexander D'hoore" userId="1e5b90a3-18e7-4451-ac53-847831bd2a02" providerId="ADAL" clId="{821A677A-779B-4C7C-901A-48EC05BFCA23}" dt="2023-11-23T08:46:10.878" v="1544" actId="1076"/>
        <pc:sldMkLst>
          <pc:docMk/>
          <pc:sldMk cId="3419238708" sldId="290"/>
        </pc:sldMkLst>
      </pc:sldChg>
      <pc:sldChg chg="modSp mod">
        <pc:chgData name="Alexander D'hoore" userId="1e5b90a3-18e7-4451-ac53-847831bd2a02" providerId="ADAL" clId="{821A677A-779B-4C7C-901A-48EC05BFCA23}" dt="2023-11-22T16:07:28.898" v="1328" actId="20577"/>
        <pc:sldMkLst>
          <pc:docMk/>
          <pc:sldMk cId="2226251994" sldId="292"/>
        </pc:sldMkLst>
      </pc:sldChg>
      <pc:sldChg chg="modSp new mod">
        <pc:chgData name="Alexander D'hoore" userId="1e5b90a3-18e7-4451-ac53-847831bd2a02" providerId="ADAL" clId="{821A677A-779B-4C7C-901A-48EC05BFCA23}" dt="2023-11-22T16:15:16.965" v="1392"/>
        <pc:sldMkLst>
          <pc:docMk/>
          <pc:sldMk cId="388844441" sldId="293"/>
        </pc:sldMkLst>
      </pc:sldChg>
      <pc:sldChg chg="modSp add mod">
        <pc:chgData name="Alexander D'hoore" userId="1e5b90a3-18e7-4451-ac53-847831bd2a02" providerId="ADAL" clId="{821A677A-779B-4C7C-901A-48EC05BFCA23}" dt="2023-11-22T16:15:25.955" v="1394"/>
        <pc:sldMkLst>
          <pc:docMk/>
          <pc:sldMk cId="1449851617" sldId="294"/>
        </pc:sldMkLst>
      </pc:sldChg>
      <pc:sldChg chg="modSp add mod">
        <pc:chgData name="Alexander D'hoore" userId="1e5b90a3-18e7-4451-ac53-847831bd2a02" providerId="ADAL" clId="{821A677A-779B-4C7C-901A-48EC05BFCA23}" dt="2023-11-22T16:15:37.420" v="1398" actId="20577"/>
        <pc:sldMkLst>
          <pc:docMk/>
          <pc:sldMk cId="1058497470" sldId="295"/>
        </pc:sldMkLst>
      </pc:sldChg>
    </pc:docChg>
  </pc:docChgLst>
  <pc:docChgLst>
    <pc:chgData name="Lara Luys" userId="43fc1cb8-097a-46ef-9f63-bb4c9c2b6365" providerId="ADAL" clId="{0471078A-1961-4683-9E85-FC444105E513}"/>
    <pc:docChg chg="undo custSel addSld modSld">
      <pc:chgData name="Lara Luys" userId="43fc1cb8-097a-46ef-9f63-bb4c9c2b6365" providerId="ADAL" clId="{0471078A-1961-4683-9E85-FC444105E513}" dt="2023-11-22T19:01:10.730" v="3733" actId="1076"/>
      <pc:docMkLst>
        <pc:docMk/>
      </pc:docMkLst>
      <pc:sldChg chg="delSp modSp mod">
        <pc:chgData name="Lara Luys" userId="43fc1cb8-097a-46ef-9f63-bb4c9c2b6365" providerId="ADAL" clId="{0471078A-1961-4683-9E85-FC444105E513}" dt="2023-11-22T14:15:35.371" v="2232" actId="20577"/>
        <pc:sldMkLst>
          <pc:docMk/>
          <pc:sldMk cId="823333162" sldId="263"/>
        </pc:sldMkLst>
      </pc:sldChg>
      <pc:sldChg chg="modSp mod">
        <pc:chgData name="Lara Luys" userId="43fc1cb8-097a-46ef-9f63-bb4c9c2b6365" providerId="ADAL" clId="{0471078A-1961-4683-9E85-FC444105E513}" dt="2023-11-22T14:37:53.806" v="2272" actId="27636"/>
        <pc:sldMkLst>
          <pc:docMk/>
          <pc:sldMk cId="4219707684" sldId="268"/>
        </pc:sldMkLst>
      </pc:sldChg>
      <pc:sldChg chg="delSp modSp mod modShow">
        <pc:chgData name="Lara Luys" userId="43fc1cb8-097a-46ef-9f63-bb4c9c2b6365" providerId="ADAL" clId="{0471078A-1961-4683-9E85-FC444105E513}" dt="2023-11-22T16:09:12.225" v="3261" actId="478"/>
        <pc:sldMkLst>
          <pc:docMk/>
          <pc:sldMk cId="3750285839" sldId="269"/>
        </pc:sldMkLst>
      </pc:sldChg>
      <pc:sldChg chg="mod modShow">
        <pc:chgData name="Lara Luys" userId="43fc1cb8-097a-46ef-9f63-bb4c9c2b6365" providerId="ADAL" clId="{0471078A-1961-4683-9E85-FC444105E513}" dt="2023-11-22T16:10:31.990" v="3262" actId="729"/>
        <pc:sldMkLst>
          <pc:docMk/>
          <pc:sldMk cId="1053869711" sldId="273"/>
        </pc:sldMkLst>
      </pc:sldChg>
      <pc:sldChg chg="delSp modSp mod">
        <pc:chgData name="Lara Luys" userId="43fc1cb8-097a-46ef-9f63-bb4c9c2b6365" providerId="ADAL" clId="{0471078A-1961-4683-9E85-FC444105E513}" dt="2023-11-22T14:32:33.958" v="2238" actId="20577"/>
        <pc:sldMkLst>
          <pc:docMk/>
          <pc:sldMk cId="2140520046" sldId="276"/>
        </pc:sldMkLst>
      </pc:sldChg>
      <pc:sldChg chg="modSp mod">
        <pc:chgData name="Lara Luys" userId="43fc1cb8-097a-46ef-9f63-bb4c9c2b6365" providerId="ADAL" clId="{0471078A-1961-4683-9E85-FC444105E513}" dt="2023-11-22T14:37:53.802" v="2271" actId="27636"/>
        <pc:sldMkLst>
          <pc:docMk/>
          <pc:sldMk cId="3646322024" sldId="281"/>
        </pc:sldMkLst>
      </pc:sldChg>
      <pc:sldChg chg="addSp modSp mod modShow">
        <pc:chgData name="Lara Luys" userId="43fc1cb8-097a-46ef-9f63-bb4c9c2b6365" providerId="ADAL" clId="{0471078A-1961-4683-9E85-FC444105E513}" dt="2023-11-22T16:07:55.879" v="3254" actId="20577"/>
        <pc:sldMkLst>
          <pc:docMk/>
          <pc:sldMk cId="865258742" sldId="283"/>
        </pc:sldMkLst>
      </pc:sldChg>
      <pc:sldChg chg="modSp mod">
        <pc:chgData name="Lara Luys" userId="43fc1cb8-097a-46ef-9f63-bb4c9c2b6365" providerId="ADAL" clId="{0471078A-1961-4683-9E85-FC444105E513}" dt="2023-11-22T14:37:53.810" v="2273" actId="27636"/>
        <pc:sldMkLst>
          <pc:docMk/>
          <pc:sldMk cId="3372689143" sldId="288"/>
        </pc:sldMkLst>
      </pc:sldChg>
      <pc:sldChg chg="addSp delSp modSp mod">
        <pc:chgData name="Lara Luys" userId="43fc1cb8-097a-46ef-9f63-bb4c9c2b6365" providerId="ADAL" clId="{0471078A-1961-4683-9E85-FC444105E513}" dt="2023-11-22T19:01:10.730" v="3733" actId="1076"/>
        <pc:sldMkLst>
          <pc:docMk/>
          <pc:sldMk cId="4086276467" sldId="291"/>
        </pc:sldMkLst>
      </pc:sldChg>
      <pc:sldChg chg="modSp add mod">
        <pc:chgData name="Lara Luys" userId="43fc1cb8-097a-46ef-9f63-bb4c9c2b6365" providerId="ADAL" clId="{0471078A-1961-4683-9E85-FC444105E513}" dt="2023-11-22T16:08:24.071" v="3259" actId="113"/>
        <pc:sldMkLst>
          <pc:docMk/>
          <pc:sldMk cId="2226251994" sldId="292"/>
        </pc:sldMkLst>
      </pc:sldChg>
      <pc:sldChg chg="addSp delSp modSp mod">
        <pc:chgData name="Lara Luys" userId="43fc1cb8-097a-46ef-9f63-bb4c9c2b6365" providerId="ADAL" clId="{0471078A-1961-4683-9E85-FC444105E513}" dt="2023-11-22T17:18:34.490" v="3691" actId="20577"/>
        <pc:sldMkLst>
          <pc:docMk/>
          <pc:sldMk cId="388844441" sldId="293"/>
        </pc:sldMkLst>
      </pc:sldChg>
    </pc:docChg>
  </pc:docChgLst>
  <pc:docChgLst>
    <pc:chgData name="Jonas Lannoo" userId="S::jonas.lannoo@kuleuven.be::b494a848-0cbe-426d-82db-f0c06b0d25da" providerId="AD" clId="Web-{F843E932-6A0F-450F-99D5-1F5A12F4027D}"/>
    <pc:docChg chg="sldOrd">
      <pc:chgData name="Jonas Lannoo" userId="S::jonas.lannoo@kuleuven.be::b494a848-0cbe-426d-82db-f0c06b0d25da" providerId="AD" clId="Web-{F843E932-6A0F-450F-99D5-1F5A12F4027D}" dt="2023-11-20T09:59:47.633" v="0"/>
      <pc:docMkLst>
        <pc:docMk/>
      </pc:docMkLst>
      <pc:sldChg chg="ord">
        <pc:chgData name="Jonas Lannoo" userId="S::jonas.lannoo@kuleuven.be::b494a848-0cbe-426d-82db-f0c06b0d25da" providerId="AD" clId="Web-{F843E932-6A0F-450F-99D5-1F5A12F4027D}" dt="2023-11-20T09:59:47.633" v="0"/>
        <pc:sldMkLst>
          <pc:docMk/>
          <pc:sldMk cId="1053869711" sldId="273"/>
        </pc:sldMkLst>
      </pc:sldChg>
    </pc:docChg>
  </pc:docChgLst>
  <pc:docChgLst>
    <pc:chgData name="Jonas Lannoo" userId="S::jonas.lannoo@kuleuven.be::b494a848-0cbe-426d-82db-f0c06b0d25da" providerId="AD" clId="Web-{03FCF854-3B21-4452-AF14-6B4FD720ECFF}"/>
    <pc:docChg chg="modSld sldOrd">
      <pc:chgData name="Jonas Lannoo" userId="S::jonas.lannoo@kuleuven.be::b494a848-0cbe-426d-82db-f0c06b0d25da" providerId="AD" clId="Web-{03FCF854-3B21-4452-AF14-6B4FD720ECFF}" dt="2023-11-22T12:50:29.635" v="2" actId="14100"/>
      <pc:docMkLst>
        <pc:docMk/>
      </pc:docMkLst>
      <pc:sldChg chg="ord">
        <pc:chgData name="Jonas Lannoo" userId="S::jonas.lannoo@kuleuven.be::b494a848-0cbe-426d-82db-f0c06b0d25da" providerId="AD" clId="Web-{03FCF854-3B21-4452-AF14-6B4FD720ECFF}" dt="2023-11-22T12:49:36.539" v="1"/>
        <pc:sldMkLst>
          <pc:docMk/>
          <pc:sldMk cId="1356561651" sldId="264"/>
        </pc:sldMkLst>
      </pc:sldChg>
      <pc:sldChg chg="ord">
        <pc:chgData name="Jonas Lannoo" userId="S::jonas.lannoo@kuleuven.be::b494a848-0cbe-426d-82db-f0c06b0d25da" providerId="AD" clId="Web-{03FCF854-3B21-4452-AF14-6B4FD720ECFF}" dt="2023-11-22T12:49:31.914" v="0"/>
        <pc:sldMkLst>
          <pc:docMk/>
          <pc:sldMk cId="3765658475" sldId="277"/>
        </pc:sldMkLst>
      </pc:sldChg>
      <pc:sldChg chg="modSp">
        <pc:chgData name="Jonas Lannoo" userId="S::jonas.lannoo@kuleuven.be::b494a848-0cbe-426d-82db-f0c06b0d25da" providerId="AD" clId="Web-{03FCF854-3B21-4452-AF14-6B4FD720ECFF}" dt="2023-11-22T12:50:29.635" v="2" actId="14100"/>
        <pc:sldMkLst>
          <pc:docMk/>
          <pc:sldMk cId="3646322024" sldId="281"/>
        </pc:sldMkLst>
      </pc:sldChg>
    </pc:docChg>
  </pc:docChgLst>
  <pc:docChgLst>
    <pc:chgData name="Lara Luys" userId="S::lara.luys@kuleuven.be::43fc1cb8-097a-46ef-9f63-bb4c9c2b6365" providerId="AD" clId="Web-{7A0F38B9-9E21-2895-7B4C-EC28C5BAC76D}"/>
    <pc:docChg chg="modSld">
      <pc:chgData name="Lara Luys" userId="S::lara.luys@kuleuven.be::43fc1cb8-097a-46ef-9f63-bb4c9c2b6365" providerId="AD" clId="Web-{7A0F38B9-9E21-2895-7B4C-EC28C5BAC76D}" dt="2024-05-07T08:21:48.431" v="12" actId="20577"/>
      <pc:docMkLst>
        <pc:docMk/>
      </pc:docMkLst>
      <pc:sldChg chg="modSp">
        <pc:chgData name="Lara Luys" userId="S::lara.luys@kuleuven.be::43fc1cb8-097a-46ef-9f63-bb4c9c2b6365" providerId="AD" clId="Web-{7A0F38B9-9E21-2895-7B4C-EC28C5BAC76D}" dt="2024-05-07T08:21:48.431" v="12" actId="20577"/>
        <pc:sldMkLst>
          <pc:docMk/>
          <pc:sldMk cId="701984223" sldId="257"/>
        </pc:sldMkLst>
      </pc:sldChg>
    </pc:docChg>
  </pc:docChgLst>
  <pc:docChgLst>
    <pc:chgData name="Matthias De Ryck" userId="dbd2fdaa-03e2-4ab7-a04f-963a93ef2119" providerId="ADAL" clId="{E8319FBB-B360-4830-A840-38D7049C93AA}"/>
    <pc:docChg chg="undo custSel addSld delSld modSld sldOrd delMainMaster">
      <pc:chgData name="Matthias De Ryck" userId="dbd2fdaa-03e2-4ab7-a04f-963a93ef2119" providerId="ADAL" clId="{E8319FBB-B360-4830-A840-38D7049C93AA}" dt="2022-10-13T07:51:29.214" v="6243" actId="47"/>
      <pc:docMkLst>
        <pc:docMk/>
      </pc:docMkLst>
      <pc:sldChg chg="modSp del mod">
        <pc:chgData name="Matthias De Ryck" userId="dbd2fdaa-03e2-4ab7-a04f-963a93ef2119" providerId="ADAL" clId="{E8319FBB-B360-4830-A840-38D7049C93AA}" dt="2022-09-14T11:03:50.082" v="1449" actId="47"/>
        <pc:sldMkLst>
          <pc:docMk/>
          <pc:sldMk cId="729570970" sldId="256"/>
        </pc:sldMkLst>
      </pc:sldChg>
      <pc:sldChg chg="modSp new mod">
        <pc:chgData name="Matthias De Ryck" userId="dbd2fdaa-03e2-4ab7-a04f-963a93ef2119" providerId="ADAL" clId="{E8319FBB-B360-4830-A840-38D7049C93AA}" dt="2022-10-03T13:32:54.960" v="5219" actId="20577"/>
        <pc:sldMkLst>
          <pc:docMk/>
          <pc:sldMk cId="3689258070" sldId="258"/>
        </pc:sldMkLst>
      </pc:sldChg>
      <pc:sldChg chg="modSp add mod">
        <pc:chgData name="Matthias De Ryck" userId="dbd2fdaa-03e2-4ab7-a04f-963a93ef2119" providerId="ADAL" clId="{E8319FBB-B360-4830-A840-38D7049C93AA}" dt="2022-10-03T13:37:36.280" v="5258" actId="113"/>
        <pc:sldMkLst>
          <pc:docMk/>
          <pc:sldMk cId="2340303385" sldId="259"/>
        </pc:sldMkLst>
      </pc:sldChg>
      <pc:sldChg chg="modSp add mod ord">
        <pc:chgData name="Matthias De Ryck" userId="dbd2fdaa-03e2-4ab7-a04f-963a93ef2119" providerId="ADAL" clId="{E8319FBB-B360-4830-A840-38D7049C93AA}" dt="2022-10-10T12:35:15.032" v="5753" actId="20577"/>
        <pc:sldMkLst>
          <pc:docMk/>
          <pc:sldMk cId="663993984" sldId="260"/>
        </pc:sldMkLst>
      </pc:sldChg>
      <pc:sldChg chg="addSp delSp modSp add mod ord">
        <pc:chgData name="Matthias De Ryck" userId="dbd2fdaa-03e2-4ab7-a04f-963a93ef2119" providerId="ADAL" clId="{E8319FBB-B360-4830-A840-38D7049C93AA}" dt="2022-10-11T07:10:05.620" v="6222" actId="20577"/>
        <pc:sldMkLst>
          <pc:docMk/>
          <pc:sldMk cId="805026401" sldId="261"/>
        </pc:sldMkLst>
      </pc:sldChg>
      <pc:sldChg chg="delSp modSp add mod">
        <pc:chgData name="Matthias De Ryck" userId="dbd2fdaa-03e2-4ab7-a04f-963a93ef2119" providerId="ADAL" clId="{E8319FBB-B360-4830-A840-38D7049C93AA}" dt="2022-10-10T12:36:39.523" v="5762" actId="27636"/>
        <pc:sldMkLst>
          <pc:docMk/>
          <pc:sldMk cId="2285246726" sldId="262"/>
        </pc:sldMkLst>
      </pc:sldChg>
      <pc:sldChg chg="addSp delSp modSp add mod ord">
        <pc:chgData name="Matthias De Ryck" userId="dbd2fdaa-03e2-4ab7-a04f-963a93ef2119" providerId="ADAL" clId="{E8319FBB-B360-4830-A840-38D7049C93AA}" dt="2022-10-10T12:43:41.530" v="6069" actId="20577"/>
        <pc:sldMkLst>
          <pc:docMk/>
          <pc:sldMk cId="823333162" sldId="263"/>
        </pc:sldMkLst>
      </pc:sldChg>
      <pc:sldChg chg="modSp add mod">
        <pc:chgData name="Matthias De Ryck" userId="dbd2fdaa-03e2-4ab7-a04f-963a93ef2119" providerId="ADAL" clId="{E8319FBB-B360-4830-A840-38D7049C93AA}" dt="2022-09-26T18:30:26.637" v="5008" actId="20577"/>
        <pc:sldMkLst>
          <pc:docMk/>
          <pc:sldMk cId="1356561651" sldId="264"/>
        </pc:sldMkLst>
      </pc:sldChg>
      <pc:sldChg chg="modSp add del mod">
        <pc:chgData name="Matthias De Ryck" userId="dbd2fdaa-03e2-4ab7-a04f-963a93ef2119" providerId="ADAL" clId="{E8319FBB-B360-4830-A840-38D7049C93AA}" dt="2022-09-14T09:53:12.620" v="430" actId="47"/>
        <pc:sldMkLst>
          <pc:docMk/>
          <pc:sldMk cId="1507354702" sldId="264"/>
        </pc:sldMkLst>
      </pc:sldChg>
      <pc:sldChg chg="modSp add del mod">
        <pc:chgData name="Matthias De Ryck" userId="dbd2fdaa-03e2-4ab7-a04f-963a93ef2119" providerId="ADAL" clId="{E8319FBB-B360-4830-A840-38D7049C93AA}" dt="2022-10-11T06:48:42.209" v="6148" actId="47"/>
        <pc:sldMkLst>
          <pc:docMk/>
          <pc:sldMk cId="3135182459" sldId="265"/>
        </pc:sldMkLst>
      </pc:sldChg>
      <pc:sldChg chg="addSp delSp modSp add del mod ord modShow">
        <pc:chgData name="Matthias De Ryck" userId="dbd2fdaa-03e2-4ab7-a04f-963a93ef2119" providerId="ADAL" clId="{E8319FBB-B360-4830-A840-38D7049C93AA}" dt="2022-10-10T13:12:50.717" v="6146" actId="729"/>
        <pc:sldMkLst>
          <pc:docMk/>
          <pc:sldMk cId="1662569675" sldId="266"/>
        </pc:sldMkLst>
      </pc:sldChg>
      <pc:sldChg chg="add del">
        <pc:chgData name="Matthias De Ryck" userId="dbd2fdaa-03e2-4ab7-a04f-963a93ef2119" providerId="ADAL" clId="{E8319FBB-B360-4830-A840-38D7049C93AA}" dt="2022-09-14T09:54:03.231" v="482" actId="47"/>
        <pc:sldMkLst>
          <pc:docMk/>
          <pc:sldMk cId="3800904000" sldId="266"/>
        </pc:sldMkLst>
      </pc:sldChg>
      <pc:sldChg chg="addSp modSp add mod">
        <pc:chgData name="Matthias De Ryck" userId="dbd2fdaa-03e2-4ab7-a04f-963a93ef2119" providerId="ADAL" clId="{E8319FBB-B360-4830-A840-38D7049C93AA}" dt="2022-10-11T07:13:48.537" v="6242"/>
        <pc:sldMkLst>
          <pc:docMk/>
          <pc:sldMk cId="992936327" sldId="267"/>
        </pc:sldMkLst>
      </pc:sldChg>
      <pc:sldChg chg="addSp modSp add mod">
        <pc:chgData name="Matthias De Ryck" userId="dbd2fdaa-03e2-4ab7-a04f-963a93ef2119" providerId="ADAL" clId="{E8319FBB-B360-4830-A840-38D7049C93AA}" dt="2022-10-11T07:13:27.479" v="6233" actId="1076"/>
        <pc:sldMkLst>
          <pc:docMk/>
          <pc:sldMk cId="4219707684" sldId="268"/>
        </pc:sldMkLst>
      </pc:sldChg>
      <pc:sldChg chg="modSp add del mod">
        <pc:chgData name="Matthias De Ryck" userId="dbd2fdaa-03e2-4ab7-a04f-963a93ef2119" providerId="ADAL" clId="{E8319FBB-B360-4830-A840-38D7049C93AA}" dt="2022-09-14T11:05:30.082" v="1503" actId="47"/>
        <pc:sldMkLst>
          <pc:docMk/>
          <pc:sldMk cId="605187288" sldId="269"/>
        </pc:sldMkLst>
      </pc:sldChg>
      <pc:sldChg chg="addSp delSp modSp add mod">
        <pc:chgData name="Matthias De Ryck" userId="dbd2fdaa-03e2-4ab7-a04f-963a93ef2119" providerId="ADAL" clId="{E8319FBB-B360-4830-A840-38D7049C93AA}" dt="2022-10-10T12:47:24.136" v="6091" actId="14100"/>
        <pc:sldMkLst>
          <pc:docMk/>
          <pc:sldMk cId="3750285839" sldId="269"/>
        </pc:sldMkLst>
      </pc:sldChg>
      <pc:sldChg chg="addSp delSp modSp new mod ord">
        <pc:chgData name="Matthias De Ryck" userId="dbd2fdaa-03e2-4ab7-a04f-963a93ef2119" providerId="ADAL" clId="{E8319FBB-B360-4830-A840-38D7049C93AA}" dt="2022-10-10T12:30:46.678" v="5649"/>
        <pc:sldMkLst>
          <pc:docMk/>
          <pc:sldMk cId="3372035890" sldId="270"/>
        </pc:sldMkLst>
      </pc:sldChg>
      <pc:sldChg chg="addSp delSp modSp new mod modClrScheme chgLayout">
        <pc:chgData name="Matthias De Ryck" userId="dbd2fdaa-03e2-4ab7-a04f-963a93ef2119" providerId="ADAL" clId="{E8319FBB-B360-4830-A840-38D7049C93AA}" dt="2022-10-10T12:34:27.283" v="5752" actId="20577"/>
        <pc:sldMkLst>
          <pc:docMk/>
          <pc:sldMk cId="316297392" sldId="271"/>
        </pc:sldMkLst>
      </pc:sldChg>
      <pc:sldChg chg="modSp add del mod">
        <pc:chgData name="Matthias De Ryck" userId="dbd2fdaa-03e2-4ab7-a04f-963a93ef2119" providerId="ADAL" clId="{E8319FBB-B360-4830-A840-38D7049C93AA}" dt="2022-10-11T06:48:44.109" v="6149" actId="47"/>
        <pc:sldMkLst>
          <pc:docMk/>
          <pc:sldMk cId="1627780156" sldId="272"/>
        </pc:sldMkLst>
      </pc:sldChg>
      <pc:sldChg chg="delSp modSp add del mod">
        <pc:chgData name="Matthias De Ryck" userId="dbd2fdaa-03e2-4ab7-a04f-963a93ef2119" providerId="ADAL" clId="{E8319FBB-B360-4830-A840-38D7049C93AA}" dt="2022-09-14T11:52:11.568" v="2928" actId="47"/>
        <pc:sldMkLst>
          <pc:docMk/>
          <pc:sldMk cId="2081187526" sldId="272"/>
        </pc:sldMkLst>
      </pc:sldChg>
      <pc:sldChg chg="addSp delSp modSp new del mod">
        <pc:chgData name="Matthias De Ryck" userId="dbd2fdaa-03e2-4ab7-a04f-963a93ef2119" providerId="ADAL" clId="{E8319FBB-B360-4830-A840-38D7049C93AA}" dt="2022-09-14T12:05:28.617" v="3428" actId="47"/>
        <pc:sldMkLst>
          <pc:docMk/>
          <pc:sldMk cId="2617602330" sldId="272"/>
        </pc:sldMkLst>
      </pc:sldChg>
      <pc:sldChg chg="addSp delSp modSp add mod chgLayout">
        <pc:chgData name="Matthias De Ryck" userId="dbd2fdaa-03e2-4ab7-a04f-963a93ef2119" providerId="ADAL" clId="{E8319FBB-B360-4830-A840-38D7049C93AA}" dt="2022-10-10T12:48:22.058" v="6094" actId="207"/>
        <pc:sldMkLst>
          <pc:docMk/>
          <pc:sldMk cId="1053869711" sldId="273"/>
        </pc:sldMkLst>
      </pc:sldChg>
      <pc:sldChg chg="addSp delSp modSp add mod">
        <pc:chgData name="Matthias De Ryck" userId="dbd2fdaa-03e2-4ab7-a04f-963a93ef2119" providerId="ADAL" clId="{E8319FBB-B360-4830-A840-38D7049C93AA}" dt="2022-10-03T13:49:32.888" v="5416" actId="1076"/>
        <pc:sldMkLst>
          <pc:docMk/>
          <pc:sldMk cId="335327928" sldId="274"/>
        </pc:sldMkLst>
      </pc:sldChg>
      <pc:sldChg chg="modSp new mod">
        <pc:chgData name="Matthias De Ryck" userId="dbd2fdaa-03e2-4ab7-a04f-963a93ef2119" providerId="ADAL" clId="{E8319FBB-B360-4830-A840-38D7049C93AA}" dt="2022-10-04T07:26:29.226" v="5594" actId="20577"/>
        <pc:sldMkLst>
          <pc:docMk/>
          <pc:sldMk cId="348779335" sldId="275"/>
        </pc:sldMkLst>
      </pc:sldChg>
      <pc:sldChg chg="modSp add mod">
        <pc:chgData name="Matthias De Ryck" userId="dbd2fdaa-03e2-4ab7-a04f-963a93ef2119" providerId="ADAL" clId="{E8319FBB-B360-4830-A840-38D7049C93AA}" dt="2022-10-10T12:45:24.634" v="6074" actId="27636"/>
        <pc:sldMkLst>
          <pc:docMk/>
          <pc:sldMk cId="2140520046" sldId="276"/>
        </pc:sldMkLst>
      </pc:sldChg>
      <pc:sldChg chg="addSp delSp modSp add del mod">
        <pc:chgData name="Matthias De Ryck" userId="dbd2fdaa-03e2-4ab7-a04f-963a93ef2119" providerId="ADAL" clId="{E8319FBB-B360-4830-A840-38D7049C93AA}" dt="2022-10-10T12:29:52.779" v="5620" actId="47"/>
        <pc:sldMkLst>
          <pc:docMk/>
          <pc:sldMk cId="2287158440" sldId="276"/>
        </pc:sldMkLst>
      </pc:sldChg>
      <pc:sldChg chg="modSp add mod">
        <pc:chgData name="Matthias De Ryck" userId="dbd2fdaa-03e2-4ab7-a04f-963a93ef2119" providerId="ADAL" clId="{E8319FBB-B360-4830-A840-38D7049C93AA}" dt="2022-10-11T06:49:05.879" v="6171" actId="20577"/>
        <pc:sldMkLst>
          <pc:docMk/>
          <pc:sldMk cId="3765658475" sldId="277"/>
        </pc:sldMkLst>
      </pc:sldChg>
      <pc:sldChg chg="modSp add mod">
        <pc:chgData name="Matthias De Ryck" userId="dbd2fdaa-03e2-4ab7-a04f-963a93ef2119" providerId="ADAL" clId="{E8319FBB-B360-4830-A840-38D7049C93AA}" dt="2022-10-11T06:49:16.712" v="6176" actId="20577"/>
        <pc:sldMkLst>
          <pc:docMk/>
          <pc:sldMk cId="2490205241" sldId="278"/>
        </pc:sldMkLst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584543639" sldId="279"/>
        </pc:sldMkLst>
      </pc:sldChg>
      <pc:sldChg chg="add">
        <pc:chgData name="Matthias De Ryck" userId="dbd2fdaa-03e2-4ab7-a04f-963a93ef2119" providerId="ADAL" clId="{E8319FBB-B360-4830-A840-38D7049C93AA}" dt="2022-10-11T06:48:39.412" v="6147"/>
        <pc:sldMkLst>
          <pc:docMk/>
          <pc:sldMk cId="262782385" sldId="280"/>
        </pc:sldMkLst>
      </pc:sldChg>
      <pc:sldChg chg="modSp new del mod">
        <pc:chgData name="Matthias De Ryck" userId="dbd2fdaa-03e2-4ab7-a04f-963a93ef2119" providerId="ADAL" clId="{E8319FBB-B360-4830-A840-38D7049C93AA}" dt="2022-10-13T07:51:29.214" v="6243" actId="47"/>
        <pc:sldMkLst>
          <pc:docMk/>
          <pc:sldMk cId="2190411907" sldId="281"/>
        </pc:sldMkLst>
      </pc:sldChg>
      <pc:sldMasterChg chg="del delSldLayout">
        <pc:chgData name="Matthias De Ryck" userId="dbd2fdaa-03e2-4ab7-a04f-963a93ef2119" providerId="ADAL" clId="{E8319FBB-B360-4830-A840-38D7049C93AA}" dt="2022-09-14T11:52:11.568" v="2928" actId="47"/>
        <pc:sldMasterMkLst>
          <pc:docMk/>
          <pc:sldMasterMk cId="2820455644" sldId="2147483660"/>
        </pc:sldMasterMkLst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190289789" sldId="2147483661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411692395" sldId="2147483662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050141678" sldId="2147483663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06819467" sldId="2147483664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646335078" sldId="2147483665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202867669" sldId="2147483666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3926856818" sldId="2147483667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2582050114" sldId="2147483668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670711865" sldId="2147483669"/>
          </pc:sldLayoutMkLst>
        </pc:sldLayoutChg>
        <pc:sldLayoutChg chg="del">
          <pc:chgData name="Matthias De Ryck" userId="dbd2fdaa-03e2-4ab7-a04f-963a93ef2119" providerId="ADAL" clId="{E8319FBB-B360-4830-A840-38D7049C93AA}" dt="2022-09-14T11:52:11.568" v="2928" actId="47"/>
          <pc:sldLayoutMkLst>
            <pc:docMk/>
            <pc:sldMasterMk cId="2820455644" sldId="2147483660"/>
            <pc:sldLayoutMk cId="4202309847" sldId="2147483670"/>
          </pc:sldLayoutMkLst>
        </pc:sldLayoutChg>
      </pc:sldMasterChg>
    </pc:docChg>
  </pc:docChgLst>
  <pc:docChgLst>
    <pc:chgData name="Jonas Lannoo" userId="b494a848-0cbe-426d-82db-f0c06b0d25da" providerId="ADAL" clId="{C4941B3E-C972-43BC-91B9-13B40A014580}"/>
    <pc:docChg chg="undo redo custSel addSld delSld modSld sldOrd">
      <pc:chgData name="Jonas Lannoo" userId="b494a848-0cbe-426d-82db-f0c06b0d25da" providerId="ADAL" clId="{C4941B3E-C972-43BC-91B9-13B40A014580}" dt="2024-05-07T08:53:52.449" v="1875" actId="20577"/>
      <pc:docMkLst>
        <pc:docMk/>
      </pc:docMkLst>
      <pc:sldChg chg="modSp mod">
        <pc:chgData name="Jonas Lannoo" userId="b494a848-0cbe-426d-82db-f0c06b0d25da" providerId="ADAL" clId="{C4941B3E-C972-43BC-91B9-13B40A014580}" dt="2024-05-07T08:26:16.876" v="866" actId="20577"/>
        <pc:sldMkLst>
          <pc:docMk/>
          <pc:sldMk cId="701984223" sldId="257"/>
        </pc:sldMkLst>
      </pc:sldChg>
      <pc:sldChg chg="modSp mod">
        <pc:chgData name="Jonas Lannoo" userId="b494a848-0cbe-426d-82db-f0c06b0d25da" providerId="ADAL" clId="{C4941B3E-C972-43BC-91B9-13B40A014580}" dt="2024-05-07T08:07:02.635" v="452" actId="27636"/>
        <pc:sldMkLst>
          <pc:docMk/>
          <pc:sldMk cId="3689258070" sldId="258"/>
        </pc:sldMkLst>
      </pc:sldChg>
      <pc:sldChg chg="del">
        <pc:chgData name="Jonas Lannoo" userId="b494a848-0cbe-426d-82db-f0c06b0d25da" providerId="ADAL" clId="{C4941B3E-C972-43BC-91B9-13B40A014580}" dt="2024-05-07T08:07:06.221" v="453" actId="47"/>
        <pc:sldMkLst>
          <pc:docMk/>
          <pc:sldMk cId="2340303385" sldId="259"/>
        </pc:sldMkLst>
      </pc:sldChg>
      <pc:sldChg chg="del">
        <pc:chgData name="Jonas Lannoo" userId="b494a848-0cbe-426d-82db-f0c06b0d25da" providerId="ADAL" clId="{C4941B3E-C972-43BC-91B9-13B40A014580}" dt="2024-05-07T08:07:29.231" v="456" actId="47"/>
        <pc:sldMkLst>
          <pc:docMk/>
          <pc:sldMk cId="663993984" sldId="260"/>
        </pc:sldMkLst>
      </pc:sldChg>
      <pc:sldChg chg="modSp add del mod">
        <pc:chgData name="Jonas Lannoo" userId="b494a848-0cbe-426d-82db-f0c06b0d25da" providerId="ADAL" clId="{C4941B3E-C972-43BC-91B9-13B40A014580}" dt="2024-05-07T08:53:52.449" v="1875" actId="20577"/>
        <pc:sldMkLst>
          <pc:docMk/>
          <pc:sldMk cId="2285246726" sldId="262"/>
        </pc:sldMkLst>
      </pc:sldChg>
      <pc:sldChg chg="del">
        <pc:chgData name="Jonas Lannoo" userId="b494a848-0cbe-426d-82db-f0c06b0d25da" providerId="ADAL" clId="{C4941B3E-C972-43BC-91B9-13B40A014580}" dt="2024-05-07T08:19:02.616" v="628" actId="47"/>
        <pc:sldMkLst>
          <pc:docMk/>
          <pc:sldMk cId="823333162" sldId="263"/>
        </pc:sldMkLst>
      </pc:sldChg>
      <pc:sldChg chg="del">
        <pc:chgData name="Jonas Lannoo" userId="b494a848-0cbe-426d-82db-f0c06b0d25da" providerId="ADAL" clId="{C4941B3E-C972-43BC-91B9-13B40A014580}" dt="2024-05-07T08:18:57.112" v="627" actId="47"/>
        <pc:sldMkLst>
          <pc:docMk/>
          <pc:sldMk cId="1356561651" sldId="264"/>
        </pc:sldMkLst>
      </pc:sldChg>
      <pc:sldChg chg="modSp mod">
        <pc:chgData name="Jonas Lannoo" userId="b494a848-0cbe-426d-82db-f0c06b0d25da" providerId="ADAL" clId="{C4941B3E-C972-43BC-91B9-13B40A014580}" dt="2024-05-07T07:53:06.840" v="82" actId="20577"/>
        <pc:sldMkLst>
          <pc:docMk/>
          <pc:sldMk cId="4219707684" sldId="268"/>
        </pc:sldMkLst>
      </pc:sldChg>
      <pc:sldChg chg="del">
        <pc:chgData name="Jonas Lannoo" userId="b494a848-0cbe-426d-82db-f0c06b0d25da" providerId="ADAL" clId="{C4941B3E-C972-43BC-91B9-13B40A014580}" dt="2024-05-07T08:07:26.430" v="454" actId="47"/>
        <pc:sldMkLst>
          <pc:docMk/>
          <pc:sldMk cId="316297392" sldId="271"/>
        </pc:sldMkLst>
      </pc:sldChg>
      <pc:sldChg chg="modSp del mod">
        <pc:chgData name="Jonas Lannoo" userId="b494a848-0cbe-426d-82db-f0c06b0d25da" providerId="ADAL" clId="{C4941B3E-C972-43BC-91B9-13B40A014580}" dt="2024-05-07T08:18:26.024" v="619" actId="47"/>
        <pc:sldMkLst>
          <pc:docMk/>
          <pc:sldMk cId="1053869711" sldId="273"/>
        </pc:sldMkLst>
      </pc:sldChg>
      <pc:sldChg chg="del">
        <pc:chgData name="Jonas Lannoo" userId="b494a848-0cbe-426d-82db-f0c06b0d25da" providerId="ADAL" clId="{C4941B3E-C972-43BC-91B9-13B40A014580}" dt="2024-05-07T08:07:28.087" v="455" actId="47"/>
        <pc:sldMkLst>
          <pc:docMk/>
          <pc:sldMk cId="335327928" sldId="274"/>
        </pc:sldMkLst>
      </pc:sldChg>
      <pc:sldChg chg="modSp mod">
        <pc:chgData name="Jonas Lannoo" userId="b494a848-0cbe-426d-82db-f0c06b0d25da" providerId="ADAL" clId="{C4941B3E-C972-43BC-91B9-13B40A014580}" dt="2024-05-07T08:22:28.697" v="780" actId="20577"/>
        <pc:sldMkLst>
          <pc:docMk/>
          <pc:sldMk cId="348779335" sldId="275"/>
        </pc:sldMkLst>
      </pc:sldChg>
      <pc:sldChg chg="modSp mod ord">
        <pc:chgData name="Jonas Lannoo" userId="b494a848-0cbe-426d-82db-f0c06b0d25da" providerId="ADAL" clId="{C4941B3E-C972-43BC-91B9-13B40A014580}" dt="2024-05-07T08:22:53.028" v="787" actId="6549"/>
        <pc:sldMkLst>
          <pc:docMk/>
          <pc:sldMk cId="2140520046" sldId="276"/>
        </pc:sldMkLst>
      </pc:sldChg>
      <pc:sldChg chg="del">
        <pc:chgData name="Jonas Lannoo" userId="b494a848-0cbe-426d-82db-f0c06b0d25da" providerId="ADAL" clId="{C4941B3E-C972-43BC-91B9-13B40A014580}" dt="2024-05-07T08:18:27.315" v="620" actId="47"/>
        <pc:sldMkLst>
          <pc:docMk/>
          <pc:sldMk cId="2490205241" sldId="278"/>
        </pc:sldMkLst>
      </pc:sldChg>
      <pc:sldChg chg="modSp mod">
        <pc:chgData name="Jonas Lannoo" userId="b494a848-0cbe-426d-82db-f0c06b0d25da" providerId="ADAL" clId="{C4941B3E-C972-43BC-91B9-13B40A014580}" dt="2024-05-07T08:30:08.709" v="1017" actId="20577"/>
        <pc:sldMkLst>
          <pc:docMk/>
          <pc:sldMk cId="584543639" sldId="279"/>
        </pc:sldMkLst>
      </pc:sldChg>
      <pc:sldChg chg="del">
        <pc:chgData name="Jonas Lannoo" userId="b494a848-0cbe-426d-82db-f0c06b0d25da" providerId="ADAL" clId="{C4941B3E-C972-43BC-91B9-13B40A014580}" dt="2024-05-07T08:20:41.622" v="656" actId="47"/>
        <pc:sldMkLst>
          <pc:docMk/>
          <pc:sldMk cId="3646322024" sldId="281"/>
        </pc:sldMkLst>
      </pc:sldChg>
      <pc:sldChg chg="del">
        <pc:chgData name="Jonas Lannoo" userId="b494a848-0cbe-426d-82db-f0c06b0d25da" providerId="ADAL" clId="{C4941B3E-C972-43BC-91B9-13B40A014580}" dt="2024-05-07T08:18:47.874" v="624" actId="47"/>
        <pc:sldMkLst>
          <pc:docMk/>
          <pc:sldMk cId="1848400503" sldId="282"/>
        </pc:sldMkLst>
      </pc:sldChg>
      <pc:sldChg chg="del">
        <pc:chgData name="Jonas Lannoo" userId="b494a848-0cbe-426d-82db-f0c06b0d25da" providerId="ADAL" clId="{C4941B3E-C972-43BC-91B9-13B40A014580}" dt="2024-05-07T08:18:46.457" v="623" actId="47"/>
        <pc:sldMkLst>
          <pc:docMk/>
          <pc:sldMk cId="865258742" sldId="283"/>
        </pc:sldMkLst>
      </pc:sldChg>
      <pc:sldChg chg="del">
        <pc:chgData name="Jonas Lannoo" userId="b494a848-0cbe-426d-82db-f0c06b0d25da" providerId="ADAL" clId="{C4941B3E-C972-43BC-91B9-13B40A014580}" dt="2024-05-07T07:54:40.667" v="84" actId="47"/>
        <pc:sldMkLst>
          <pc:docMk/>
          <pc:sldMk cId="2504399623" sldId="284"/>
        </pc:sldMkLst>
      </pc:sldChg>
      <pc:sldChg chg="del">
        <pc:chgData name="Jonas Lannoo" userId="b494a848-0cbe-426d-82db-f0c06b0d25da" providerId="ADAL" clId="{C4941B3E-C972-43BC-91B9-13B40A014580}" dt="2024-05-07T07:54:41.378" v="85" actId="47"/>
        <pc:sldMkLst>
          <pc:docMk/>
          <pc:sldMk cId="3354553404" sldId="285"/>
        </pc:sldMkLst>
      </pc:sldChg>
      <pc:sldChg chg="del">
        <pc:chgData name="Jonas Lannoo" userId="b494a848-0cbe-426d-82db-f0c06b0d25da" providerId="ADAL" clId="{C4941B3E-C972-43BC-91B9-13B40A014580}" dt="2024-05-07T07:54:41.930" v="86" actId="47"/>
        <pc:sldMkLst>
          <pc:docMk/>
          <pc:sldMk cId="1640376180" sldId="286"/>
        </pc:sldMkLst>
      </pc:sldChg>
      <pc:sldChg chg="del">
        <pc:chgData name="Jonas Lannoo" userId="b494a848-0cbe-426d-82db-f0c06b0d25da" providerId="ADAL" clId="{C4941B3E-C972-43BC-91B9-13B40A014580}" dt="2024-05-07T07:54:40.003" v="83" actId="47"/>
        <pc:sldMkLst>
          <pc:docMk/>
          <pc:sldMk cId="3156387275" sldId="287"/>
        </pc:sldMkLst>
      </pc:sldChg>
      <pc:sldChg chg="del">
        <pc:chgData name="Jonas Lannoo" userId="b494a848-0cbe-426d-82db-f0c06b0d25da" providerId="ADAL" clId="{C4941B3E-C972-43BC-91B9-13B40A014580}" dt="2024-05-07T07:54:42.488" v="87" actId="47"/>
        <pc:sldMkLst>
          <pc:docMk/>
          <pc:sldMk cId="3372689143" sldId="288"/>
        </pc:sldMkLst>
      </pc:sldChg>
      <pc:sldChg chg="del">
        <pc:chgData name="Jonas Lannoo" userId="b494a848-0cbe-426d-82db-f0c06b0d25da" providerId="ADAL" clId="{C4941B3E-C972-43BC-91B9-13B40A014580}" dt="2024-05-07T08:18:52.177" v="626" actId="47"/>
        <pc:sldMkLst>
          <pc:docMk/>
          <pc:sldMk cId="3419238708" sldId="290"/>
        </pc:sldMkLst>
      </pc:sldChg>
      <pc:sldChg chg="del">
        <pc:chgData name="Jonas Lannoo" userId="b494a848-0cbe-426d-82db-f0c06b0d25da" providerId="ADAL" clId="{C4941B3E-C972-43BC-91B9-13B40A014580}" dt="2024-05-07T08:18:50.641" v="625" actId="47"/>
        <pc:sldMkLst>
          <pc:docMk/>
          <pc:sldMk cId="4086276467" sldId="291"/>
        </pc:sldMkLst>
      </pc:sldChg>
      <pc:sldChg chg="ord">
        <pc:chgData name="Jonas Lannoo" userId="b494a848-0cbe-426d-82db-f0c06b0d25da" providerId="ADAL" clId="{C4941B3E-C972-43BC-91B9-13B40A014580}" dt="2024-05-07T08:18:44.080" v="622"/>
        <pc:sldMkLst>
          <pc:docMk/>
          <pc:sldMk cId="2226251994" sldId="292"/>
        </pc:sldMkLst>
      </pc:sldChg>
      <pc:sldChg chg="del">
        <pc:chgData name="Jonas Lannoo" userId="b494a848-0cbe-426d-82db-f0c06b0d25da" providerId="ADAL" clId="{C4941B3E-C972-43BC-91B9-13B40A014580}" dt="2024-05-07T08:07:30.015" v="457" actId="47"/>
        <pc:sldMkLst>
          <pc:docMk/>
          <pc:sldMk cId="388844441" sldId="293"/>
        </pc:sldMkLst>
      </pc:sldChg>
      <pc:sldChg chg="new del">
        <pc:chgData name="Jonas Lannoo" userId="b494a848-0cbe-426d-82db-f0c06b0d25da" providerId="ADAL" clId="{C4941B3E-C972-43BC-91B9-13B40A014580}" dt="2024-05-07T08:07:38.413" v="462" actId="680"/>
        <pc:sldMkLst>
          <pc:docMk/>
          <pc:sldMk cId="1314353320" sldId="293"/>
        </pc:sldMkLst>
      </pc:sldChg>
      <pc:sldChg chg="add">
        <pc:chgData name="Jonas Lannoo" userId="b494a848-0cbe-426d-82db-f0c06b0d25da" providerId="ADAL" clId="{C4941B3E-C972-43BC-91B9-13B40A014580}" dt="2024-05-07T08:20:40.083" v="655"/>
        <pc:sldMkLst>
          <pc:docMk/>
          <pc:sldMk cId="3685884622" sldId="293"/>
        </pc:sldMkLst>
      </pc:sldChg>
      <pc:sldChg chg="del">
        <pc:chgData name="Jonas Lannoo" userId="b494a848-0cbe-426d-82db-f0c06b0d25da" providerId="ADAL" clId="{C4941B3E-C972-43BC-91B9-13B40A014580}" dt="2024-05-07T08:07:30.648" v="458" actId="47"/>
        <pc:sldMkLst>
          <pc:docMk/>
          <pc:sldMk cId="1449851617" sldId="294"/>
        </pc:sldMkLst>
      </pc:sldChg>
      <pc:sldChg chg="modSp new mod">
        <pc:chgData name="Jonas Lannoo" userId="b494a848-0cbe-426d-82db-f0c06b0d25da" providerId="ADAL" clId="{C4941B3E-C972-43BC-91B9-13B40A014580}" dt="2024-05-07T08:21:25.741" v="707" actId="20577"/>
        <pc:sldMkLst>
          <pc:docMk/>
          <pc:sldMk cId="2497583591" sldId="294"/>
        </pc:sldMkLst>
      </pc:sldChg>
      <pc:sldChg chg="modSp new mod">
        <pc:chgData name="Jonas Lannoo" userId="b494a848-0cbe-426d-82db-f0c06b0d25da" providerId="ADAL" clId="{C4941B3E-C972-43BC-91B9-13B40A014580}" dt="2024-05-07T08:25:13.502" v="827" actId="20577"/>
        <pc:sldMkLst>
          <pc:docMk/>
          <pc:sldMk cId="1031626746" sldId="295"/>
        </pc:sldMkLst>
      </pc:sldChg>
      <pc:sldChg chg="del">
        <pc:chgData name="Jonas Lannoo" userId="b494a848-0cbe-426d-82db-f0c06b0d25da" providerId="ADAL" clId="{C4941B3E-C972-43BC-91B9-13B40A014580}" dt="2024-05-07T08:07:31.060" v="459" actId="47"/>
        <pc:sldMkLst>
          <pc:docMk/>
          <pc:sldMk cId="1058497470" sldId="295"/>
        </pc:sldMkLst>
      </pc:sldChg>
      <pc:sldChg chg="modSp add mod ord">
        <pc:chgData name="Jonas Lannoo" userId="b494a848-0cbe-426d-82db-f0c06b0d25da" providerId="ADAL" clId="{C4941B3E-C972-43BC-91B9-13B40A014580}" dt="2024-05-07T08:21:54.427" v="752"/>
        <pc:sldMkLst>
          <pc:docMk/>
          <pc:sldMk cId="2348156456" sldId="296"/>
        </pc:sldMkLst>
      </pc:sldChg>
      <pc:sldChg chg="modSp add mod">
        <pc:chgData name="Jonas Lannoo" userId="b494a848-0cbe-426d-82db-f0c06b0d25da" providerId="ADAL" clId="{C4941B3E-C972-43BC-91B9-13B40A014580}" dt="2024-05-07T08:22:09.154" v="776" actId="20577"/>
        <pc:sldMkLst>
          <pc:docMk/>
          <pc:sldMk cId="194528435" sldId="297"/>
        </pc:sldMkLst>
      </pc:sldChg>
      <pc:sldChg chg="modSp add mod">
        <pc:chgData name="Jonas Lannoo" userId="b494a848-0cbe-426d-82db-f0c06b0d25da" providerId="ADAL" clId="{C4941B3E-C972-43BC-91B9-13B40A014580}" dt="2024-05-07T08:25:27.691" v="850" actId="20577"/>
        <pc:sldMkLst>
          <pc:docMk/>
          <pc:sldMk cId="2982944841" sldId="298"/>
        </pc:sldMkLst>
      </pc:sldChg>
      <pc:sldChg chg="new">
        <pc:chgData name="Jonas Lannoo" userId="b494a848-0cbe-426d-82db-f0c06b0d25da" providerId="ADAL" clId="{C4941B3E-C972-43BC-91B9-13B40A014580}" dt="2024-05-07T08:25:43.506" v="851" actId="680"/>
        <pc:sldMkLst>
          <pc:docMk/>
          <pc:sldMk cId="344287150" sldId="299"/>
        </pc:sldMkLst>
      </pc:sldChg>
      <pc:sldChg chg="modSp new mod">
        <pc:chgData name="Jonas Lannoo" userId="b494a848-0cbe-426d-82db-f0c06b0d25da" providerId="ADAL" clId="{C4941B3E-C972-43BC-91B9-13B40A014580}" dt="2024-05-07T08:30:57.850" v="1050" actId="20577"/>
        <pc:sldMkLst>
          <pc:docMk/>
          <pc:sldMk cId="2466982919" sldId="300"/>
        </pc:sldMkLst>
      </pc:sldChg>
      <pc:sldChg chg="modSp new mod">
        <pc:chgData name="Jonas Lannoo" userId="b494a848-0cbe-426d-82db-f0c06b0d25da" providerId="ADAL" clId="{C4941B3E-C972-43BC-91B9-13B40A014580}" dt="2024-05-07T08:43:46.289" v="1851" actId="20577"/>
        <pc:sldMkLst>
          <pc:docMk/>
          <pc:sldMk cId="2793015207" sldId="301"/>
        </pc:sldMkLst>
      </pc:sldChg>
    </pc:docChg>
  </pc:docChgLst>
  <pc:docChgLst>
    <pc:chgData name="Alexander D'hoore" userId="S::alexander.dhoore_vives.be#ext#@kuleuven.onmicrosoft.com::7b68939d-9ec0-4921-8984-8d0d4b16a3e5" providerId="AD" clId="Web-{BDA0403A-D758-47CA-BEFE-2A2C50036FBA}"/>
    <pc:docChg chg="modSld">
      <pc:chgData name="Alexander D'hoore" userId="S::alexander.dhoore_vives.be#ext#@kuleuven.onmicrosoft.com::7b68939d-9ec0-4921-8984-8d0d4b16a3e5" providerId="AD" clId="Web-{BDA0403A-D758-47CA-BEFE-2A2C50036FBA}" dt="2023-11-22T20:46:50.597" v="8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BDA0403A-D758-47CA-BEFE-2A2C50036FBA}" dt="2023-11-22T19:45:11.656" v="443" actId="20577"/>
        <pc:sldMkLst>
          <pc:docMk/>
          <pc:sldMk cId="3689258070" sldId="258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6:56.674" v="452" actId="1076"/>
        <pc:sldMkLst>
          <pc:docMk/>
          <pc:sldMk cId="823333162" sldId="263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4:13.217" v="426" actId="20577"/>
        <pc:sldMkLst>
          <pc:docMk/>
          <pc:sldMk cId="2140520046" sldId="276"/>
        </pc:sldMkLst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20:46:50.597" v="832" actId="20577"/>
        <pc:sldMkLst>
          <pc:docMk/>
          <pc:sldMk cId="3419238708" sldId="290"/>
        </pc:sldMkLst>
      </pc:sldChg>
      <pc:sldChg chg="addSp modSp">
        <pc:chgData name="Alexander D'hoore" userId="S::alexander.dhoore_vives.be#ext#@kuleuven.onmicrosoft.com::7b68939d-9ec0-4921-8984-8d0d4b16a3e5" providerId="AD" clId="Web-{BDA0403A-D758-47CA-BEFE-2A2C50036FBA}" dt="2023-11-22T20:39:13.151" v="795" actId="20577"/>
        <pc:sldMkLst>
          <pc:docMk/>
          <pc:sldMk cId="4086276467" sldId="291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54:32.700" v="478" actId="20577"/>
        <pc:sldMkLst>
          <pc:docMk/>
          <pc:sldMk cId="2226251994" sldId="292"/>
        </pc:sldMkLst>
      </pc:sldChg>
      <pc:sldChg chg="addSp delSp modSp">
        <pc:chgData name="Alexander D'hoore" userId="S::alexander.dhoore_vives.be#ext#@kuleuven.onmicrosoft.com::7b68939d-9ec0-4921-8984-8d0d4b16a3e5" providerId="AD" clId="Web-{BDA0403A-D758-47CA-BEFE-2A2C50036FBA}" dt="2023-11-22T19:45:54.501" v="451" actId="20577"/>
        <pc:sldMkLst>
          <pc:docMk/>
          <pc:sldMk cId="1449851617" sldId="294"/>
        </pc:sldMkLst>
      </pc:sldChg>
      <pc:sldChg chg="modSp">
        <pc:chgData name="Alexander D'hoore" userId="S::alexander.dhoore_vives.be#ext#@kuleuven.onmicrosoft.com::7b68939d-9ec0-4921-8984-8d0d4b16a3e5" providerId="AD" clId="Web-{BDA0403A-D758-47CA-BEFE-2A2C50036FBA}" dt="2023-11-22T19:45:10.203" v="438" actId="20577"/>
        <pc:sldMkLst>
          <pc:docMk/>
          <pc:sldMk cId="1058497470" sldId="295"/>
        </pc:sldMkLst>
      </pc:sldChg>
    </pc:docChg>
  </pc:docChgLst>
  <pc:docChgLst>
    <pc:chgData name="Lara Luys" userId="S::lara.luys@kuleuven.be::43fc1cb8-097a-46ef-9f63-bb4c9c2b6365" providerId="AD" clId="Web-{963CD039-869A-43C5-A8DE-4A5B1D01D2B8}"/>
    <pc:docChg chg="modSld sldOrd">
      <pc:chgData name="Lara Luys" userId="S::lara.luys@kuleuven.be::43fc1cb8-097a-46ef-9f63-bb4c9c2b6365" providerId="AD" clId="Web-{963CD039-869A-43C5-A8DE-4A5B1D01D2B8}" dt="2023-11-22T12:51:18.498" v="49"/>
      <pc:docMkLst>
        <pc:docMk/>
      </pc:docMkLst>
      <pc:sldChg chg="modSp">
        <pc:chgData name="Lara Luys" userId="S::lara.luys@kuleuven.be::43fc1cb8-097a-46ef-9f63-bb4c9c2b6365" providerId="AD" clId="Web-{963CD039-869A-43C5-A8DE-4A5B1D01D2B8}" dt="2023-11-22T12:35:23.307" v="0" actId="1076"/>
        <pc:sldMkLst>
          <pc:docMk/>
          <pc:sldMk cId="701984223" sldId="257"/>
        </pc:sldMkLst>
      </pc:sldChg>
      <pc:sldChg chg="ord">
        <pc:chgData name="Lara Luys" userId="S::lara.luys@kuleuven.be::43fc1cb8-097a-46ef-9f63-bb4c9c2b6365" providerId="AD" clId="Web-{963CD039-869A-43C5-A8DE-4A5B1D01D2B8}" dt="2023-11-22T12:51:18.498" v="49"/>
        <pc:sldMkLst>
          <pc:docMk/>
          <pc:sldMk cId="823333162" sldId="263"/>
        </pc:sldMkLst>
      </pc:sldChg>
      <pc:sldChg chg="ord">
        <pc:chgData name="Lara Luys" userId="S::lara.luys@kuleuven.be::43fc1cb8-097a-46ef-9f63-bb4c9c2b6365" providerId="AD" clId="Web-{963CD039-869A-43C5-A8DE-4A5B1D01D2B8}" dt="2023-11-22T12:51:06.045" v="48"/>
        <pc:sldMkLst>
          <pc:docMk/>
          <pc:sldMk cId="1356561651" sldId="264"/>
        </pc:sldMkLst>
      </pc:sldChg>
      <pc:sldChg chg="modSp">
        <pc:chgData name="Lara Luys" userId="S::lara.luys@kuleuven.be::43fc1cb8-097a-46ef-9f63-bb4c9c2b6365" providerId="AD" clId="Web-{963CD039-869A-43C5-A8DE-4A5B1D01D2B8}" dt="2023-11-22T12:49:59.136" v="47" actId="20577"/>
        <pc:sldMkLst>
          <pc:docMk/>
          <pc:sldMk cId="865258742" sldId="283"/>
        </pc:sldMkLst>
      </pc:sldChg>
    </pc:docChg>
  </pc:docChgLst>
  <pc:docChgLst>
    <pc:chgData name="Jonas Lannoo" userId="b494a848-0cbe-426d-82db-f0c06b0d25da" providerId="ADAL" clId="{FBAE575F-45B2-4A3B-8A76-3151955AA439}"/>
    <pc:docChg chg="undo redo custSel addSld delSld modSld sldOrd modMainMaster modNotesMaster">
      <pc:chgData name="Jonas Lannoo" userId="b494a848-0cbe-426d-82db-f0c06b0d25da" providerId="ADAL" clId="{FBAE575F-45B2-4A3B-8A76-3151955AA439}" dt="2023-11-21T13:30:26.326" v="3019"/>
      <pc:docMkLst>
        <pc:docMk/>
      </pc:docMkLst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701984223" sldId="257"/>
        </pc:sldMkLst>
      </pc:sldChg>
      <pc:sldChg chg="modSp mod">
        <pc:chgData name="Jonas Lannoo" userId="b494a848-0cbe-426d-82db-f0c06b0d25da" providerId="ADAL" clId="{FBAE575F-45B2-4A3B-8A76-3151955AA439}" dt="2023-11-21T11:22:13.052" v="2025" actId="404"/>
        <pc:sldMkLst>
          <pc:docMk/>
          <pc:sldMk cId="3689258070" sldId="258"/>
        </pc:sldMkLst>
      </pc:sldChg>
      <pc:sldChg chg="modSp mod">
        <pc:chgData name="Jonas Lannoo" userId="b494a848-0cbe-426d-82db-f0c06b0d25da" providerId="ADAL" clId="{FBAE575F-45B2-4A3B-8A76-3151955AA439}" dt="2023-11-20T08:39:42.982" v="694" actId="113"/>
        <pc:sldMkLst>
          <pc:docMk/>
          <pc:sldMk cId="2340303385" sldId="259"/>
        </pc:sldMkLst>
      </pc:sldChg>
      <pc:sldChg chg="modSp mod">
        <pc:chgData name="Jonas Lannoo" userId="b494a848-0cbe-426d-82db-f0c06b0d25da" providerId="ADAL" clId="{FBAE575F-45B2-4A3B-8A76-3151955AA439}" dt="2023-11-20T08:57:31.954" v="1218" actId="20577"/>
        <pc:sldMkLst>
          <pc:docMk/>
          <pc:sldMk cId="663993984" sldId="260"/>
        </pc:sldMkLst>
      </pc:sldChg>
      <pc:sldChg chg="addSp delSp modSp mod">
        <pc:chgData name="Jonas Lannoo" userId="b494a848-0cbe-426d-82db-f0c06b0d25da" providerId="ADAL" clId="{FBAE575F-45B2-4A3B-8A76-3151955AA439}" dt="2023-11-20T08:05:23.550" v="264" actId="1035"/>
        <pc:sldMkLst>
          <pc:docMk/>
          <pc:sldMk cId="805026401" sldId="261"/>
        </pc:sldMkLst>
      </pc:sldChg>
      <pc:sldChg chg="modSp mod">
        <pc:chgData name="Jonas Lannoo" userId="b494a848-0cbe-426d-82db-f0c06b0d25da" providerId="ADAL" clId="{FBAE575F-45B2-4A3B-8A76-3151955AA439}" dt="2023-11-21T13:04:15.802" v="2925" actId="20577"/>
        <pc:sldMkLst>
          <pc:docMk/>
          <pc:sldMk cId="2285246726" sldId="262"/>
        </pc:sldMkLst>
      </pc:sldChg>
      <pc:sldChg chg="addSp modSp mod">
        <pc:chgData name="Jonas Lannoo" userId="b494a848-0cbe-426d-82db-f0c06b0d25da" providerId="ADAL" clId="{FBAE575F-45B2-4A3B-8A76-3151955AA439}" dt="2023-11-21T13:30:14.389" v="3018"/>
        <pc:sldMkLst>
          <pc:docMk/>
          <pc:sldMk cId="823333162" sldId="263"/>
        </pc:sldMkLst>
      </pc:sldChg>
      <pc:sldChg chg="modSp mod">
        <pc:chgData name="Jonas Lannoo" userId="b494a848-0cbe-426d-82db-f0c06b0d25da" providerId="ADAL" clId="{FBAE575F-45B2-4A3B-8A76-3151955AA439}" dt="2023-11-21T11:28:39.594" v="2367" actId="20577"/>
        <pc:sldMkLst>
          <pc:docMk/>
          <pc:sldMk cId="1356561651" sldId="264"/>
        </pc:sldMkLst>
      </pc:sldChg>
      <pc:sldChg chg="modSp del">
        <pc:chgData name="Jonas Lannoo" userId="b494a848-0cbe-426d-82db-f0c06b0d25da" providerId="ADAL" clId="{FBAE575F-45B2-4A3B-8A76-3151955AA439}" dt="2023-11-17T11:08:29.866" v="121" actId="47"/>
        <pc:sldMkLst>
          <pc:docMk/>
          <pc:sldMk cId="1662569675" sldId="266"/>
        </pc:sldMkLst>
      </pc:sldChg>
      <pc:sldChg chg="modSp del mod">
        <pc:chgData name="Jonas Lannoo" userId="b494a848-0cbe-426d-82db-f0c06b0d25da" providerId="ADAL" clId="{FBAE575F-45B2-4A3B-8A76-3151955AA439}" dt="2023-11-17T11:08:36.589" v="122" actId="47"/>
        <pc:sldMkLst>
          <pc:docMk/>
          <pc:sldMk cId="992936327" sldId="267"/>
        </pc:sldMkLst>
      </pc:sldChg>
      <pc:sldChg chg="delSp modSp mod">
        <pc:chgData name="Jonas Lannoo" userId="b494a848-0cbe-426d-82db-f0c06b0d25da" providerId="ADAL" clId="{FBAE575F-45B2-4A3B-8A76-3151955AA439}" dt="2023-11-20T09:59:23.388" v="1220" actId="27636"/>
        <pc:sldMkLst>
          <pc:docMk/>
          <pc:sldMk cId="4219707684" sldId="268"/>
        </pc:sldMkLst>
      </pc:sldChg>
      <pc:sldChg chg="addSp modSp">
        <pc:chgData name="Jonas Lannoo" userId="b494a848-0cbe-426d-82db-f0c06b0d25da" providerId="ADAL" clId="{FBAE575F-45B2-4A3B-8A76-3151955AA439}" dt="2023-11-21T13:30:26.326" v="3019"/>
        <pc:sldMkLst>
          <pc:docMk/>
          <pc:sldMk cId="3750285839" sldId="269"/>
        </pc:sldMkLst>
      </pc:sldChg>
      <pc:sldChg chg="modSp mod">
        <pc:chgData name="Jonas Lannoo" userId="b494a848-0cbe-426d-82db-f0c06b0d25da" providerId="ADAL" clId="{FBAE575F-45B2-4A3B-8A76-3151955AA439}" dt="2023-11-20T08:46:28.445" v="817" actId="20577"/>
        <pc:sldMkLst>
          <pc:docMk/>
          <pc:sldMk cId="3372035890" sldId="270"/>
        </pc:sldMkLst>
      </pc:sldChg>
      <pc:sldChg chg="modSp mod">
        <pc:chgData name="Jonas Lannoo" userId="b494a848-0cbe-426d-82db-f0c06b0d25da" providerId="ADAL" clId="{FBAE575F-45B2-4A3B-8A76-3151955AA439}" dt="2023-11-21T12:54:53.752" v="2608" actId="113"/>
        <pc:sldMkLst>
          <pc:docMk/>
          <pc:sldMk cId="316297392" sldId="271"/>
        </pc:sldMkLst>
      </pc:sldChg>
      <pc:sldChg chg="modSp mod">
        <pc:chgData name="Jonas Lannoo" userId="b494a848-0cbe-426d-82db-f0c06b0d25da" providerId="ADAL" clId="{FBAE575F-45B2-4A3B-8A76-3151955AA439}" dt="2023-11-21T13:03:02.612" v="2900" actId="20577"/>
        <pc:sldMkLst>
          <pc:docMk/>
          <pc:sldMk cId="1053869711" sldId="273"/>
        </pc:sldMkLst>
      </pc:sldChg>
      <pc:sldChg chg="addSp delSp modSp mod">
        <pc:chgData name="Jonas Lannoo" userId="b494a848-0cbe-426d-82db-f0c06b0d25da" providerId="ADAL" clId="{FBAE575F-45B2-4A3B-8A76-3151955AA439}" dt="2023-11-21T11:39:08.209" v="2606" actId="1038"/>
        <pc:sldMkLst>
          <pc:docMk/>
          <pc:sldMk cId="335327928" sldId="274"/>
        </pc:sldMkLst>
      </pc:sldChg>
      <pc:sldChg chg="modSp mod">
        <pc:chgData name="Jonas Lannoo" userId="b494a848-0cbe-426d-82db-f0c06b0d25da" providerId="ADAL" clId="{FBAE575F-45B2-4A3B-8A76-3151955AA439}" dt="2023-11-21T12:55:56.164" v="2741" actId="115"/>
        <pc:sldMkLst>
          <pc:docMk/>
          <pc:sldMk cId="348779335" sldId="275"/>
        </pc:sldMkLst>
      </pc:sldChg>
      <pc:sldChg chg="addSp modSp mod">
        <pc:chgData name="Jonas Lannoo" userId="b494a848-0cbe-426d-82db-f0c06b0d25da" providerId="ADAL" clId="{FBAE575F-45B2-4A3B-8A76-3151955AA439}" dt="2023-11-21T13:30:11.869" v="3017"/>
        <pc:sldMkLst>
          <pc:docMk/>
          <pc:sldMk cId="2140520046" sldId="276"/>
        </pc:sldMkLst>
      </pc:sldChg>
      <pc:sldChg chg="modSp mod ord">
        <pc:chgData name="Jonas Lannoo" userId="b494a848-0cbe-426d-82db-f0c06b0d25da" providerId="ADAL" clId="{FBAE575F-45B2-4A3B-8A76-3151955AA439}" dt="2023-11-21T13:03:53.235" v="2904"/>
        <pc:sldMkLst>
          <pc:docMk/>
          <pc:sldMk cId="3765658475" sldId="277"/>
        </pc:sldMkLst>
      </pc:sldChg>
      <pc:sldChg chg="modSp">
        <pc:chgData name="Jonas Lannoo" userId="b494a848-0cbe-426d-82db-f0c06b0d25da" providerId="ADAL" clId="{FBAE575F-45B2-4A3B-8A76-3151955AA439}" dt="2023-11-17T11:04:12.987" v="20"/>
        <pc:sldMkLst>
          <pc:docMk/>
          <pc:sldMk cId="2490205241" sldId="278"/>
        </pc:sldMkLst>
      </pc:sldChg>
      <pc:sldChg chg="modSp mod">
        <pc:chgData name="Jonas Lannoo" userId="b494a848-0cbe-426d-82db-f0c06b0d25da" providerId="ADAL" clId="{FBAE575F-45B2-4A3B-8A76-3151955AA439}" dt="2023-11-17T11:10:27.935" v="245" actId="20577"/>
        <pc:sldMkLst>
          <pc:docMk/>
          <pc:sldMk cId="584543639" sldId="279"/>
        </pc:sldMkLst>
      </pc:sldChg>
      <pc:sldChg chg="addSp modSp mod">
        <pc:chgData name="Jonas Lannoo" userId="b494a848-0cbe-426d-82db-f0c06b0d25da" providerId="ADAL" clId="{FBAE575F-45B2-4A3B-8A76-3151955AA439}" dt="2023-11-17T11:09:21.306" v="174" actId="113"/>
        <pc:sldMkLst>
          <pc:docMk/>
          <pc:sldMk cId="262782385" sldId="280"/>
        </pc:sldMkLst>
      </pc:sldChg>
      <pc:sldChg chg="new del">
        <pc:chgData name="Jonas Lannoo" userId="b494a848-0cbe-426d-82db-f0c06b0d25da" providerId="ADAL" clId="{FBAE575F-45B2-4A3B-8A76-3151955AA439}" dt="2023-11-17T11:05:54.756" v="33" actId="47"/>
        <pc:sldMkLst>
          <pc:docMk/>
          <pc:sldMk cId="2261504181" sldId="281"/>
        </pc:sldMkLst>
      </pc:sldChg>
      <pc:sldChg chg="modSp add mod">
        <pc:chgData name="Jonas Lannoo" userId="b494a848-0cbe-426d-82db-f0c06b0d25da" providerId="ADAL" clId="{FBAE575F-45B2-4A3B-8A76-3151955AA439}" dt="2023-11-20T09:59:23.372" v="1219" actId="27636"/>
        <pc:sldMkLst>
          <pc:docMk/>
          <pc:sldMk cId="3646322024" sldId="281"/>
        </pc:sldMkLst>
      </pc:sldChg>
      <pc:sldChg chg="modSp mod ord modShow">
        <pc:chgData name="Jonas Lannoo" userId="b494a848-0cbe-426d-82db-f0c06b0d25da" providerId="ADAL" clId="{FBAE575F-45B2-4A3B-8A76-3151955AA439}" dt="2023-11-21T11:28:57.807" v="2369" actId="729"/>
        <pc:sldMkLst>
          <pc:docMk/>
          <pc:sldMk cId="1848400503" sldId="282"/>
        </pc:sldMkLst>
      </pc:sldChg>
      <pc:sldChg chg="addSp delSp modSp add mod">
        <pc:chgData name="Jonas Lannoo" userId="b494a848-0cbe-426d-82db-f0c06b0d25da" providerId="ADAL" clId="{FBAE575F-45B2-4A3B-8A76-3151955AA439}" dt="2023-11-21T13:28:45.923" v="3016" actId="20577"/>
        <pc:sldMkLst>
          <pc:docMk/>
          <pc:sldMk cId="865258742" sldId="283"/>
        </pc:sldMkLst>
      </pc:sldChg>
      <pc:sldChg chg="modSp add del modNotes">
        <pc:chgData name="Jonas Lannoo" userId="b494a848-0cbe-426d-82db-f0c06b0d25da" providerId="ADAL" clId="{FBAE575F-45B2-4A3B-8A76-3151955AA439}" dt="2023-11-17T11:04:50.376" v="31"/>
        <pc:sldMkLst>
          <pc:docMk/>
          <pc:sldMk cId="1198972059" sldId="386"/>
        </pc:sldMkLst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682704925" sldId="391"/>
        </pc:sldMkLst>
      </pc:sldChg>
      <pc:sldChg chg="modSp add del mod modNotes">
        <pc:chgData name="Jonas Lannoo" userId="b494a848-0cbe-426d-82db-f0c06b0d25da" providerId="ADAL" clId="{FBAE575F-45B2-4A3B-8A76-3151955AA439}" dt="2023-11-17T11:04:50.376" v="31"/>
        <pc:sldMkLst>
          <pc:docMk/>
          <pc:sldMk cId="1467134151" sldId="393"/>
        </pc:sldMkLst>
      </pc:sldChg>
      <pc:sldMasterChg chg="modSp mod delSldLayout modSldLayout">
        <pc:chgData name="Jonas Lannoo" userId="b494a848-0cbe-426d-82db-f0c06b0d25da" providerId="ADAL" clId="{FBAE575F-45B2-4A3B-8A76-3151955AA439}" dt="2023-11-17T11:07:49.208" v="119" actId="14100"/>
        <pc:sldMasterMkLst>
          <pc:docMk/>
          <pc:sldMasterMk cId="3829176082" sldId="2147483648"/>
        </pc:sldMasterMkLst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072901421" sldId="2147483649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513939539" sldId="2147483650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886411100" sldId="2147483651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000453333" sldId="2147483652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1391725469" sldId="2147483653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18076986" sldId="2147483654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460730465" sldId="2147483655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2844907790" sldId="2147483656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4098024303" sldId="2147483657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3159494774" sldId="2147483658"/>
          </pc:sldLayoutMkLst>
        </pc:sldLayoutChg>
        <pc:sldLayoutChg chg="mod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3829176082" sldId="2147483648"/>
            <pc:sldLayoutMk cId="745227693" sldId="2147483659"/>
          </pc:sldLayoutMkLst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3170083264" sldId="2147483660"/>
          </pc:sldLayoutMkLst>
        </pc:sldLayoutChg>
        <pc:sldLayoutChg chg="modSp del">
          <pc:chgData name="Jonas Lannoo" userId="b494a848-0cbe-426d-82db-f0c06b0d25da" providerId="ADAL" clId="{FBAE575F-45B2-4A3B-8A76-3151955AA439}" dt="2023-11-17T11:04:35.854" v="25" actId="47"/>
          <pc:sldLayoutMkLst>
            <pc:docMk/>
            <pc:sldMasterMk cId="3829176082" sldId="2147483648"/>
            <pc:sldLayoutMk cId="665164675" sldId="2147483661"/>
          </pc:sldLayoutMkLst>
        </pc:sldLayoutChg>
      </pc:sldMasterChg>
      <pc:sldMasterChg chg="modSldLayout">
        <pc:chgData name="Jonas Lannoo" userId="b494a848-0cbe-426d-82db-f0c06b0d25da" providerId="ADAL" clId="{FBAE575F-45B2-4A3B-8A76-3151955AA439}" dt="2023-11-17T11:04:12.987" v="20"/>
        <pc:sldMasterMkLst>
          <pc:docMk/>
          <pc:sldMasterMk cId="4150433827" sldId="2147483662"/>
        </pc:sldMasterMkLst>
        <pc:sldLayoutChg chg="addSp delSp">
          <pc:chgData name="Jonas Lannoo" userId="b494a848-0cbe-426d-82db-f0c06b0d25da" providerId="ADAL" clId="{FBAE575F-45B2-4A3B-8A76-3151955AA439}" dt="2023-11-17T11:04:12.987" v="20"/>
          <pc:sldLayoutMkLst>
            <pc:docMk/>
            <pc:sldMasterMk cId="4150433827" sldId="2147483662"/>
            <pc:sldLayoutMk cId="392332139" sldId="2147483674"/>
          </pc:sldLayoutMkLst>
        </pc:sldLayoutChg>
      </pc:sldMasterChg>
    </pc:docChg>
  </pc:docChgLst>
  <pc:docChgLst>
    <pc:chgData name="Jonas Lannoo" userId="S::jonas.lannoo@kuleuven.be::b494a848-0cbe-426d-82db-f0c06b0d25da" providerId="AD" clId="Web-{D5CB8A10-2C71-4367-99FD-8D2E0C35892E}"/>
    <pc:docChg chg="modSld">
      <pc:chgData name="Jonas Lannoo" userId="S::jonas.lannoo@kuleuven.be::b494a848-0cbe-426d-82db-f0c06b0d25da" providerId="AD" clId="Web-{D5CB8A10-2C71-4367-99FD-8D2E0C35892E}" dt="2023-11-22T14:49:38.463" v="18" actId="14100"/>
      <pc:docMkLst>
        <pc:docMk/>
      </pc:docMkLst>
      <pc:sldChg chg="modSp">
        <pc:chgData name="Jonas Lannoo" userId="S::jonas.lannoo@kuleuven.be::b494a848-0cbe-426d-82db-f0c06b0d25da" providerId="AD" clId="Web-{D5CB8A10-2C71-4367-99FD-8D2E0C35892E}" dt="2023-11-22T14:41:04.098" v="0" actId="1076"/>
        <pc:sldMkLst>
          <pc:docMk/>
          <pc:sldMk cId="4219707684" sldId="268"/>
        </pc:sldMkLst>
      </pc:sldChg>
      <pc:sldChg chg="modSp">
        <pc:chgData name="Jonas Lannoo" userId="S::jonas.lannoo@kuleuven.be::b494a848-0cbe-426d-82db-f0c06b0d25da" providerId="AD" clId="Web-{D5CB8A10-2C71-4367-99FD-8D2E0C35892E}" dt="2023-11-22T14:49:38.463" v="18" actId="14100"/>
        <pc:sldMkLst>
          <pc:docMk/>
          <pc:sldMk cId="262782385" sldId="280"/>
        </pc:sldMkLst>
      </pc:sldChg>
    </pc:docChg>
  </pc:docChgLst>
  <pc:docChgLst>
    <pc:chgData name="Alexander D'hoore" userId="1e5b90a3-18e7-4451-ac53-847831bd2a02" providerId="ADAL" clId="{A0FC4194-28C3-418D-963B-253EE4EADB2F}"/>
    <pc:docChg chg="undo redo custSel addSld modSld">
      <pc:chgData name="Alexander D'hoore" userId="1e5b90a3-18e7-4451-ac53-847831bd2a02" providerId="ADAL" clId="{A0FC4194-28C3-418D-963B-253EE4EADB2F}" dt="2024-05-07T14:06:10.277" v="1083" actId="20577"/>
      <pc:docMkLst>
        <pc:docMk/>
      </pc:docMkLst>
      <pc:sldChg chg="modSp mod">
        <pc:chgData name="Alexander D'hoore" userId="1e5b90a3-18e7-4451-ac53-847831bd2a02" providerId="ADAL" clId="{A0FC4194-28C3-418D-963B-253EE4EADB2F}" dt="2024-05-07T11:15:36.948" v="21" actId="20577"/>
        <pc:sldMkLst>
          <pc:docMk/>
          <pc:sldMk cId="701984223" sldId="257"/>
        </pc:sldMkLst>
      </pc:sldChg>
      <pc:sldChg chg="modSp mod">
        <pc:chgData name="Alexander D'hoore" userId="1e5b90a3-18e7-4451-ac53-847831bd2a02" providerId="ADAL" clId="{A0FC4194-28C3-418D-963B-253EE4EADB2F}" dt="2024-05-07T14:06:10.277" v="1083" actId="20577"/>
        <pc:sldMkLst>
          <pc:docMk/>
          <pc:sldMk cId="2497583591" sldId="294"/>
        </pc:sldMkLst>
      </pc:sldChg>
      <pc:sldChg chg="modSp mod">
        <pc:chgData name="Alexander D'hoore" userId="1e5b90a3-18e7-4451-ac53-847831bd2a02" providerId="ADAL" clId="{A0FC4194-28C3-418D-963B-253EE4EADB2F}" dt="2024-05-07T12:10:09.520" v="1077" actId="20577"/>
        <pc:sldMkLst>
          <pc:docMk/>
          <pc:sldMk cId="1031626746" sldId="295"/>
        </pc:sldMkLst>
      </pc:sldChg>
      <pc:sldChg chg="modSp mod">
        <pc:chgData name="Alexander D'hoore" userId="1e5b90a3-18e7-4451-ac53-847831bd2a02" providerId="ADAL" clId="{A0FC4194-28C3-418D-963B-253EE4EADB2F}" dt="2024-05-07T11:35:22.433" v="699" actId="20577"/>
        <pc:sldMkLst>
          <pc:docMk/>
          <pc:sldMk cId="2348156456" sldId="296"/>
        </pc:sldMkLst>
      </pc:sldChg>
      <pc:sldChg chg="modSp mod">
        <pc:chgData name="Alexander D'hoore" userId="1e5b90a3-18e7-4451-ac53-847831bd2a02" providerId="ADAL" clId="{A0FC4194-28C3-418D-963B-253EE4EADB2F}" dt="2024-05-07T11:31:43.579" v="358" actId="20577"/>
        <pc:sldMkLst>
          <pc:docMk/>
          <pc:sldMk cId="194528435" sldId="297"/>
        </pc:sldMkLst>
      </pc:sldChg>
      <pc:sldChg chg="addSp delSp modSp mod setBg modClrScheme chgLayout">
        <pc:chgData name="Alexander D'hoore" userId="1e5b90a3-18e7-4451-ac53-847831bd2a02" providerId="ADAL" clId="{A0FC4194-28C3-418D-963B-253EE4EADB2F}" dt="2024-05-07T11:17:08.521" v="47" actId="26606"/>
        <pc:sldMkLst>
          <pc:docMk/>
          <pc:sldMk cId="344287150" sldId="299"/>
        </pc:sldMkLst>
      </pc:sldChg>
      <pc:sldChg chg="modSp mod">
        <pc:chgData name="Alexander D'hoore" userId="1e5b90a3-18e7-4451-ac53-847831bd2a02" providerId="ADAL" clId="{A0FC4194-28C3-418D-963B-253EE4EADB2F}" dt="2024-05-07T11:41:34.116" v="940" actId="20577"/>
        <pc:sldMkLst>
          <pc:docMk/>
          <pc:sldMk cId="2466982919" sldId="300"/>
        </pc:sldMkLst>
      </pc:sldChg>
      <pc:sldChg chg="modSp mod">
        <pc:chgData name="Alexander D'hoore" userId="1e5b90a3-18e7-4451-ac53-847831bd2a02" providerId="ADAL" clId="{A0FC4194-28C3-418D-963B-253EE4EADB2F}" dt="2024-05-07T11:41:43.714" v="943" actId="27636"/>
        <pc:sldMkLst>
          <pc:docMk/>
          <pc:sldMk cId="2793015207" sldId="301"/>
        </pc:sldMkLst>
      </pc:sldChg>
      <pc:sldChg chg="modSp new mod">
        <pc:chgData name="Alexander D'hoore" userId="1e5b90a3-18e7-4451-ac53-847831bd2a02" providerId="ADAL" clId="{A0FC4194-28C3-418D-963B-253EE4EADB2F}" dt="2024-05-07T11:39:13.655" v="857" actId="20577"/>
        <pc:sldMkLst>
          <pc:docMk/>
          <pc:sldMk cId="1794185935" sldId="302"/>
        </pc:sldMkLst>
      </pc:sldChg>
    </pc:docChg>
  </pc:docChgLst>
  <pc:docChgLst>
    <pc:chgData name="Lara Luys" userId="S::lara.luys@kuleuven.be::43fc1cb8-097a-46ef-9f63-bb4c9c2b6365" providerId="AD" clId="Web-{CD807968-A3FC-42BA-9E57-D729449CDC0E}"/>
    <pc:docChg chg="modSld">
      <pc:chgData name="Lara Luys" userId="S::lara.luys@kuleuven.be::43fc1cb8-097a-46ef-9f63-bb4c9c2b6365" providerId="AD" clId="Web-{CD807968-A3FC-42BA-9E57-D729449CDC0E}" dt="2023-11-23T08:28:05.728" v="3" actId="20577"/>
      <pc:docMkLst>
        <pc:docMk/>
      </pc:docMkLst>
      <pc:sldChg chg="modSp">
        <pc:chgData name="Lara Luys" userId="S::lara.luys@kuleuven.be::43fc1cb8-097a-46ef-9f63-bb4c9c2b6365" providerId="AD" clId="Web-{CD807968-A3FC-42BA-9E57-D729449CDC0E}" dt="2023-11-23T08:28:05.728" v="3" actId="20577"/>
        <pc:sldMkLst>
          <pc:docMk/>
          <pc:sldMk cId="2504399623" sldId="284"/>
        </pc:sldMkLst>
      </pc:sldChg>
    </pc:docChg>
  </pc:docChgLst>
  <pc:docChgLst>
    <pc:chgData name="Jonas Lannoo" userId="S::jonas.lannoo@kuleuven.be::b494a848-0cbe-426d-82db-f0c06b0d25da" providerId="AD" clId="Web-{EBF80F69-C543-4CC6-A618-F1432B790E89}"/>
    <pc:docChg chg="modSld">
      <pc:chgData name="Jonas Lannoo" userId="S::jonas.lannoo@kuleuven.be::b494a848-0cbe-426d-82db-f0c06b0d25da" providerId="AD" clId="Web-{EBF80F69-C543-4CC6-A618-F1432B790E89}" dt="2023-11-22T20:29:55.411" v="139"/>
      <pc:docMkLst>
        <pc:docMk/>
      </pc:docMkLst>
      <pc:sldChg chg="modSp modNotes">
        <pc:chgData name="Jonas Lannoo" userId="S::jonas.lannoo@kuleuven.be::b494a848-0cbe-426d-82db-f0c06b0d25da" providerId="AD" clId="Web-{EBF80F69-C543-4CC6-A618-F1432B790E89}" dt="2023-11-22T20:27:19.899" v="112"/>
        <pc:sldMkLst>
          <pc:docMk/>
          <pc:sldMk cId="701984223" sldId="257"/>
        </pc:sldMkLst>
      </pc:sldChg>
      <pc:sldChg chg="modSp">
        <pc:chgData name="Jonas Lannoo" userId="S::jonas.lannoo@kuleuven.be::b494a848-0cbe-426d-82db-f0c06b0d25da" providerId="AD" clId="Web-{EBF80F69-C543-4CC6-A618-F1432B790E89}" dt="2023-11-22T20:25:44.877" v="108" actId="20577"/>
        <pc:sldMkLst>
          <pc:docMk/>
          <pc:sldMk cId="663993984" sldId="260"/>
        </pc:sldMkLst>
      </pc:sldChg>
      <pc:sldChg chg="addSp modSp">
        <pc:chgData name="Jonas Lannoo" userId="S::jonas.lannoo@kuleuven.be::b494a848-0cbe-426d-82db-f0c06b0d25da" providerId="AD" clId="Web-{EBF80F69-C543-4CC6-A618-F1432B790E89}" dt="2023-11-22T20:21:49.777" v="105" actId="1076"/>
        <pc:sldMkLst>
          <pc:docMk/>
          <pc:sldMk cId="2285246726" sldId="262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16.727" v="110"/>
        <pc:sldMkLst>
          <pc:docMk/>
          <pc:sldMk cId="4219707684" sldId="268"/>
        </pc:sldMkLst>
      </pc:sldChg>
      <pc:sldChg chg="addSp delSp modSp">
        <pc:chgData name="Jonas Lannoo" userId="S::jonas.lannoo@kuleuven.be::b494a848-0cbe-426d-82db-f0c06b0d25da" providerId="AD" clId="Web-{EBF80F69-C543-4CC6-A618-F1432B790E89}" dt="2023-11-22T20:16:27.988" v="47" actId="1076"/>
        <pc:sldMkLst>
          <pc:docMk/>
          <pc:sldMk cId="262782385" sldId="280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5.962" v="116"/>
        <pc:sldMkLst>
          <pc:docMk/>
          <pc:sldMk cId="2504399623" sldId="28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7.416" v="118"/>
        <pc:sldMkLst>
          <pc:docMk/>
          <pc:sldMk cId="3354553404" sldId="285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37.463" v="120"/>
        <pc:sldMkLst>
          <pc:docMk/>
          <pc:sldMk cId="1640376180" sldId="286"/>
        </pc:sldMkLst>
      </pc:sldChg>
      <pc:sldChg chg="modNotes">
        <pc:chgData name="Jonas Lannoo" userId="S::jonas.lannoo@kuleuven.be::b494a848-0cbe-426d-82db-f0c06b0d25da" providerId="AD" clId="Web-{EBF80F69-C543-4CC6-A618-F1432B790E89}" dt="2023-11-22T20:27:24.540" v="114"/>
        <pc:sldMkLst>
          <pc:docMk/>
          <pc:sldMk cId="3156387275" sldId="287"/>
        </pc:sldMkLst>
      </pc:sldChg>
      <pc:sldChg chg="modNotes">
        <pc:chgData name="Jonas Lannoo" userId="S::jonas.lannoo@kuleuven.be::b494a848-0cbe-426d-82db-f0c06b0d25da" providerId="AD" clId="Web-{EBF80F69-C543-4CC6-A618-F1432B790E89}" dt="2023-11-22T20:29:55.411" v="139"/>
        <pc:sldMkLst>
          <pc:docMk/>
          <pc:sldMk cId="4086276467" sldId="291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17.591" v="124"/>
        <pc:sldMkLst>
          <pc:docMk/>
          <pc:sldMk cId="388844441" sldId="293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0.857" v="129"/>
        <pc:sldMkLst>
          <pc:docMk/>
          <pc:sldMk cId="1449851617" sldId="294"/>
        </pc:sldMkLst>
      </pc:sldChg>
      <pc:sldChg chg="modNotes">
        <pc:chgData name="Jonas Lannoo" userId="S::jonas.lannoo@kuleuven.be::b494a848-0cbe-426d-82db-f0c06b0d25da" providerId="AD" clId="Web-{EBF80F69-C543-4CC6-A618-F1432B790E89}" dt="2023-11-22T20:28:23.060" v="131"/>
        <pc:sldMkLst>
          <pc:docMk/>
          <pc:sldMk cId="1058497470" sldId="295"/>
        </pc:sldMkLst>
      </pc:sldChg>
    </pc:docChg>
  </pc:docChgLst>
  <pc:docChgLst>
    <pc:chgData name="Jonas Lannoo" userId="S::jonas.lannoo@kuleuven.be::b494a848-0cbe-426d-82db-f0c06b0d25da" providerId="AD" clId="Web-{FC69FBA3-8444-45C6-B661-3B64B20AD8BF}"/>
    <pc:docChg chg="modSld">
      <pc:chgData name="Jonas Lannoo" userId="S::jonas.lannoo@kuleuven.be::b494a848-0cbe-426d-82db-f0c06b0d25da" providerId="AD" clId="Web-{FC69FBA3-8444-45C6-B661-3B64B20AD8BF}" dt="2023-11-20T08:03:47.984" v="13" actId="20577"/>
      <pc:docMkLst>
        <pc:docMk/>
      </pc:docMkLst>
      <pc:sldChg chg="modSp">
        <pc:chgData name="Jonas Lannoo" userId="S::jonas.lannoo@kuleuven.be::b494a848-0cbe-426d-82db-f0c06b0d25da" providerId="AD" clId="Web-{FC69FBA3-8444-45C6-B661-3B64B20AD8BF}" dt="2023-11-20T08:03:47.984" v="13" actId="20577"/>
        <pc:sldMkLst>
          <pc:docMk/>
          <pc:sldMk cId="701984223" sldId="257"/>
        </pc:sldMkLst>
      </pc:sldChg>
      <pc:sldChg chg="modSp">
        <pc:chgData name="Jonas Lannoo" userId="S::jonas.lannoo@kuleuven.be::b494a848-0cbe-426d-82db-f0c06b0d25da" providerId="AD" clId="Web-{FC69FBA3-8444-45C6-B661-3B64B20AD8BF}" dt="2023-11-20T08:03:04.732" v="2" actId="14100"/>
        <pc:sldMkLst>
          <pc:docMk/>
          <pc:sldMk cId="4219707684" sldId="268"/>
        </pc:sldMkLst>
      </pc:sldChg>
    </pc:docChg>
  </pc:docChgLst>
  <pc:docChgLst>
    <pc:chgData name="Alexander D'hoore" userId="S::alexander.dhoore_vives.be#ext#@kuleuven.onmicrosoft.com::7b68939d-9ec0-4921-8984-8d0d4b16a3e5" providerId="AD" clId="Web-{FD5E4177-46E3-182D-AE17-FC62E4FFAE73}"/>
    <pc:docChg chg="modSld">
      <pc:chgData name="Alexander D'hoore" userId="S::alexander.dhoore_vives.be#ext#@kuleuven.onmicrosoft.com::7b68939d-9ec0-4921-8984-8d0d4b16a3e5" providerId="AD" clId="Web-{FD5E4177-46E3-182D-AE17-FC62E4FFAE73}" dt="2023-11-22T20:53:32.851" v="32" actId="20577"/>
      <pc:docMkLst>
        <pc:docMk/>
      </pc:docMkLst>
      <pc:sldChg chg="modSp">
        <pc:chgData name="Alexander D'hoore" userId="S::alexander.dhoore_vives.be#ext#@kuleuven.onmicrosoft.com::7b68939d-9ec0-4921-8984-8d0d4b16a3e5" providerId="AD" clId="Web-{FD5E4177-46E3-182D-AE17-FC62E4FFAE73}" dt="2023-11-22T20:53:32.851" v="32" actId="20577"/>
        <pc:sldMkLst>
          <pc:docMk/>
          <pc:sldMk cId="1449851617" sldId="294"/>
        </pc:sldMkLst>
      </pc:sldChg>
    </pc:docChg>
  </pc:docChgLst>
  <pc:docChgLst>
    <pc:chgData name="Jonas Lannoo" userId="S::jonas.lannoo@kuleuven.be::b494a848-0cbe-426d-82db-f0c06b0d25da" providerId="AD" clId="Web-{EEFBA288-A64D-48E6-9962-568A85C1F3BE}"/>
    <pc:docChg chg="modSld sldOrd">
      <pc:chgData name="Jonas Lannoo" userId="S::jonas.lannoo@kuleuven.be::b494a848-0cbe-426d-82db-f0c06b0d25da" providerId="AD" clId="Web-{EEFBA288-A64D-48E6-9962-568A85C1F3BE}" dt="2023-11-22T21:41:01.241" v="95"/>
      <pc:docMkLst>
        <pc:docMk/>
      </pc:docMkLst>
      <pc:sldChg chg="modNotes">
        <pc:chgData name="Jonas Lannoo" userId="S::jonas.lannoo@kuleuven.be::b494a848-0cbe-426d-82db-f0c06b0d25da" providerId="AD" clId="Web-{EEFBA288-A64D-48E6-9962-568A85C1F3BE}" dt="2023-11-22T21:41:01.241" v="95"/>
        <pc:sldMkLst>
          <pc:docMk/>
          <pc:sldMk cId="701984223" sldId="257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1.040" v="18"/>
        <pc:sldMkLst>
          <pc:docMk/>
          <pc:sldMk cId="3689258070" sldId="258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3.634" v="20"/>
        <pc:sldMkLst>
          <pc:docMk/>
          <pc:sldMk cId="2340303385" sldId="259"/>
        </pc:sldMkLst>
      </pc:sldChg>
      <pc:sldChg chg="ord modNotes">
        <pc:chgData name="Jonas Lannoo" userId="S::jonas.lannoo@kuleuven.be::b494a848-0cbe-426d-82db-f0c06b0d25da" providerId="AD" clId="Web-{EEFBA288-A64D-48E6-9962-568A85C1F3BE}" dt="2023-11-22T21:27:20.619" v="29"/>
        <pc:sldMkLst>
          <pc:docMk/>
          <pc:sldMk cId="663993984" sldId="260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4.509" v="21"/>
        <pc:sldMkLst>
          <pc:docMk/>
          <pc:sldMk cId="805026401" sldId="261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44.433" v="35"/>
        <pc:sldMkLst>
          <pc:docMk/>
          <pc:sldMk cId="823333162" sldId="263"/>
        </pc:sldMkLst>
      </pc:sldChg>
      <pc:sldChg chg="modNotes">
        <pc:chgData name="Jonas Lannoo" userId="S::jonas.lannoo@kuleuven.be::b494a848-0cbe-426d-82db-f0c06b0d25da" providerId="AD" clId="Web-{EEFBA288-A64D-48E6-9962-568A85C1F3BE}" dt="2023-11-22T21:28:38.684" v="42"/>
        <pc:sldMkLst>
          <pc:docMk/>
          <pc:sldMk cId="1356561651" sldId="264"/>
        </pc:sldMkLst>
      </pc:sldChg>
      <pc:sldChg chg="modNotes">
        <pc:chgData name="Jonas Lannoo" userId="S::jonas.lannoo@kuleuven.be::b494a848-0cbe-426d-82db-f0c06b0d25da" providerId="AD" clId="Web-{EEFBA288-A64D-48E6-9962-568A85C1F3BE}" dt="2023-11-22T21:40:56.569" v="84"/>
        <pc:sldMkLst>
          <pc:docMk/>
          <pc:sldMk cId="4219707684" sldId="268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06.509" v="23"/>
        <pc:sldMkLst>
          <pc:docMk/>
          <pc:sldMk cId="3372035890" sldId="270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16.588" v="26"/>
        <pc:sldMkLst>
          <pc:docMk/>
          <pc:sldMk cId="316297392" sldId="271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2.878" v="63"/>
        <pc:sldMkLst>
          <pc:docMk/>
          <pc:sldMk cId="1053869711" sldId="273"/>
        </pc:sldMkLst>
      </pc:sldChg>
      <pc:sldChg chg="modSp ord modNotes">
        <pc:chgData name="Jonas Lannoo" userId="S::jonas.lannoo@kuleuven.be::b494a848-0cbe-426d-82db-f0c06b0d25da" providerId="AD" clId="Web-{EEFBA288-A64D-48E6-9962-568A85C1F3BE}" dt="2023-11-22T21:27:17.900" v="28"/>
        <pc:sldMkLst>
          <pc:docMk/>
          <pc:sldMk cId="335327928" sldId="274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39.112" v="56"/>
        <pc:sldMkLst>
          <pc:docMk/>
          <pc:sldMk cId="348779335" sldId="275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39.151" v="33"/>
        <pc:sldMkLst>
          <pc:docMk/>
          <pc:sldMk cId="2140520046" sldId="276"/>
        </pc:sldMkLst>
      </pc:sldChg>
      <pc:sldChg chg="modSp modNotes">
        <pc:chgData name="Jonas Lannoo" userId="S::jonas.lannoo@kuleuven.be::b494a848-0cbe-426d-82db-f0c06b0d25da" providerId="AD" clId="Web-{EEFBA288-A64D-48E6-9962-568A85C1F3BE}" dt="2023-11-22T21:27:37.042" v="31"/>
        <pc:sldMkLst>
          <pc:docMk/>
          <pc:sldMk cId="3765658475" sldId="277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5.347" v="64"/>
        <pc:sldMkLst>
          <pc:docMk/>
          <pc:sldMk cId="2490205241" sldId="27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47.863" v="66"/>
        <pc:sldMkLst>
          <pc:docMk/>
          <pc:sldMk cId="584543639" sldId="279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50.722" v="68"/>
        <pc:sldMkLst>
          <pc:docMk/>
          <pc:sldMk cId="262782385" sldId="280"/>
        </pc:sldMkLst>
      </pc:sldChg>
      <pc:sldChg chg="modNotes">
        <pc:chgData name="Jonas Lannoo" userId="S::jonas.lannoo@kuleuven.be::b494a848-0cbe-426d-82db-f0c06b0d25da" providerId="AD" clId="Web-{EEFBA288-A64D-48E6-9962-568A85C1F3BE}" dt="2023-11-22T21:32:14.957" v="71"/>
        <pc:sldMkLst>
          <pc:docMk/>
          <pc:sldMk cId="3646322024" sldId="281"/>
        </pc:sldMkLst>
      </pc:sldChg>
      <pc:sldChg chg="modNotes">
        <pc:chgData name="Jonas Lannoo" userId="S::jonas.lannoo@kuleuven.be::b494a848-0cbe-426d-82db-f0c06b0d25da" providerId="AD" clId="Web-{EEFBA288-A64D-48E6-9962-568A85C1F3BE}" dt="2023-11-22T21:26:59.947" v="17"/>
        <pc:sldMkLst>
          <pc:docMk/>
          <pc:sldMk cId="3372689143" sldId="288"/>
        </pc:sldMkLst>
      </pc:sldChg>
      <pc:sldChg chg="modNotes">
        <pc:chgData name="Jonas Lannoo" userId="S::jonas.lannoo@kuleuven.be::b494a848-0cbe-426d-82db-f0c06b0d25da" providerId="AD" clId="Web-{EEFBA288-A64D-48E6-9962-568A85C1F3BE}" dt="2023-11-22T21:34:19.243" v="77"/>
        <pc:sldMkLst>
          <pc:docMk/>
          <pc:sldMk cId="3419238708" sldId="290"/>
        </pc:sldMkLst>
      </pc:sldChg>
      <pc:sldChg chg="modSp">
        <pc:chgData name="Jonas Lannoo" userId="S::jonas.lannoo@kuleuven.be::b494a848-0cbe-426d-82db-f0c06b0d25da" providerId="AD" clId="Web-{EEFBA288-A64D-48E6-9962-568A85C1F3BE}" dt="2023-11-22T20:36:19.554" v="3" actId="1076"/>
        <pc:sldMkLst>
          <pc:docMk/>
          <pc:sldMk cId="4086276467" sldId="291"/>
        </pc:sldMkLst>
      </pc:sldChg>
      <pc:sldChg chg="modNotes">
        <pc:chgData name="Jonas Lannoo" userId="S::jonas.lannoo@kuleuven.be::b494a848-0cbe-426d-82db-f0c06b0d25da" providerId="AD" clId="Web-{EEFBA288-A64D-48E6-9962-568A85C1F3BE}" dt="2023-11-22T21:31:35.956" v="52"/>
        <pc:sldMkLst>
          <pc:docMk/>
          <pc:sldMk cId="2226251994" sldId="292"/>
        </pc:sldMkLst>
      </pc:sldChg>
    </pc:docChg>
  </pc:docChgLst>
  <pc:docChgLst>
    <pc:chgData name="Arno Schoutteten" userId="S::arno.schoutteten_vives.be#ext#@kuleuven.onmicrosoft.com::495f3e62-7f18-4b7d-956f-0281900c945c" providerId="AD" clId="Web-{B8CF46E2-A280-485A-BA9B-8092C511BF88}"/>
    <pc:docChg chg="modSld">
      <pc:chgData name="Arno Schoutteten" userId="S::arno.schoutteten_vives.be#ext#@kuleuven.onmicrosoft.com::495f3e62-7f18-4b7d-956f-0281900c945c" providerId="AD" clId="Web-{B8CF46E2-A280-485A-BA9B-8092C511BF88}" dt="2023-11-22T16:40:12.315" v="11" actId="20577"/>
      <pc:docMkLst>
        <pc:docMk/>
      </pc:docMkLst>
      <pc:sldChg chg="addSp delSp modSp">
        <pc:chgData name="Arno Schoutteten" userId="S::arno.schoutteten_vives.be#ext#@kuleuven.onmicrosoft.com::495f3e62-7f18-4b7d-956f-0281900c945c" providerId="AD" clId="Web-{B8CF46E2-A280-485A-BA9B-8092C511BF88}" dt="2023-11-22T16:40:12.315" v="11" actId="20577"/>
        <pc:sldMkLst>
          <pc:docMk/>
          <pc:sldMk cId="1058497470" sldId="295"/>
        </pc:sldMkLst>
      </pc:sldChg>
    </pc:docChg>
  </pc:docChgLst>
  <pc:docChgLst>
    <pc:chgData name="Mathias Verbeke" userId="a4d72367-8bd0-4eb3-b1ee-366512f6aec1" providerId="ADAL" clId="{2AF6062B-8BAD-924B-9A53-5EE0C1D50620}"/>
    <pc:docChg chg="undo custSel addSld delSld modSld">
      <pc:chgData name="Mathias Verbeke" userId="a4d72367-8bd0-4eb3-b1ee-366512f6aec1" providerId="ADAL" clId="{2AF6062B-8BAD-924B-9A53-5EE0C1D50620}" dt="2023-11-22T21:17:09.076" v="1847" actId="20577"/>
      <pc:docMkLst>
        <pc:docMk/>
      </pc:docMkLst>
      <pc:sldChg chg="modSp mod">
        <pc:chgData name="Mathias Verbeke" userId="a4d72367-8bd0-4eb3-b1ee-366512f6aec1" providerId="ADAL" clId="{2AF6062B-8BAD-924B-9A53-5EE0C1D50620}" dt="2023-11-22T13:44:15.948" v="590" actId="20577"/>
        <pc:sldMkLst>
          <pc:docMk/>
          <pc:sldMk cId="701984223" sldId="257"/>
        </pc:sldMkLst>
      </pc:sldChg>
      <pc:sldChg chg="modSp mod">
        <pc:chgData name="Mathias Verbeke" userId="a4d72367-8bd0-4eb3-b1ee-366512f6aec1" providerId="ADAL" clId="{2AF6062B-8BAD-924B-9A53-5EE0C1D50620}" dt="2023-11-22T13:50:22.516" v="756" actId="20577"/>
        <pc:sldMkLst>
          <pc:docMk/>
          <pc:sldMk cId="3689258070" sldId="258"/>
        </pc:sldMkLst>
      </pc:sldChg>
      <pc:sldChg chg="modSp mod">
        <pc:chgData name="Mathias Verbeke" userId="a4d72367-8bd0-4eb3-b1ee-366512f6aec1" providerId="ADAL" clId="{2AF6062B-8BAD-924B-9A53-5EE0C1D50620}" dt="2023-11-22T13:39:42.237" v="437" actId="20577"/>
        <pc:sldMkLst>
          <pc:docMk/>
          <pc:sldMk cId="663993984" sldId="260"/>
        </pc:sldMkLst>
      </pc:sldChg>
      <pc:sldChg chg="modSp mod">
        <pc:chgData name="Mathias Verbeke" userId="a4d72367-8bd0-4eb3-b1ee-366512f6aec1" providerId="ADAL" clId="{2AF6062B-8BAD-924B-9A53-5EE0C1D50620}" dt="2023-11-22T13:42:10.245" v="508" actId="20577"/>
        <pc:sldMkLst>
          <pc:docMk/>
          <pc:sldMk cId="2285246726" sldId="262"/>
        </pc:sldMkLst>
      </pc:sldChg>
      <pc:sldChg chg="addSp delSp modSp mod">
        <pc:chgData name="Mathias Verbeke" userId="a4d72367-8bd0-4eb3-b1ee-366512f6aec1" providerId="ADAL" clId="{2AF6062B-8BAD-924B-9A53-5EE0C1D50620}" dt="2023-11-22T14:00:40.520" v="1135" actId="113"/>
        <pc:sldMkLst>
          <pc:docMk/>
          <pc:sldMk cId="1356561651" sldId="264"/>
        </pc:sldMkLst>
      </pc:sldChg>
      <pc:sldChg chg="addSp delSp modSp mod">
        <pc:chgData name="Mathias Verbeke" userId="a4d72367-8bd0-4eb3-b1ee-366512f6aec1" providerId="ADAL" clId="{2AF6062B-8BAD-924B-9A53-5EE0C1D50620}" dt="2023-11-22T13:36:50.723" v="360" actId="1076"/>
        <pc:sldMkLst>
          <pc:docMk/>
          <pc:sldMk cId="4219707684" sldId="268"/>
        </pc:sldMkLst>
      </pc:sldChg>
      <pc:sldChg chg="modSp mod">
        <pc:chgData name="Mathias Verbeke" userId="a4d72367-8bd0-4eb3-b1ee-366512f6aec1" providerId="ADAL" clId="{2AF6062B-8BAD-924B-9A53-5EE0C1D50620}" dt="2023-11-22T14:38:07.982" v="1811" actId="115"/>
        <pc:sldMkLst>
          <pc:docMk/>
          <pc:sldMk cId="348779335" sldId="275"/>
        </pc:sldMkLst>
      </pc:sldChg>
      <pc:sldChg chg="addSp modSp mod">
        <pc:chgData name="Mathias Verbeke" userId="a4d72367-8bd0-4eb3-b1ee-366512f6aec1" providerId="ADAL" clId="{2AF6062B-8BAD-924B-9A53-5EE0C1D50620}" dt="2023-11-22T13:38:00.947" v="361"/>
        <pc:sldMkLst>
          <pc:docMk/>
          <pc:sldMk cId="3646322024" sldId="281"/>
        </pc:sldMkLst>
      </pc:sldChg>
      <pc:sldChg chg="addSp delSp modSp new mod">
        <pc:chgData name="Mathias Verbeke" userId="a4d72367-8bd0-4eb3-b1ee-366512f6aec1" providerId="ADAL" clId="{2AF6062B-8BAD-924B-9A53-5EE0C1D50620}" dt="2023-11-20T10:10:32.864" v="317" actId="478"/>
        <pc:sldMkLst>
          <pc:docMk/>
          <pc:sldMk cId="1848400503" sldId="282"/>
        </pc:sldMkLst>
      </pc:sldChg>
      <pc:sldChg chg="addSp modSp new mod">
        <pc:chgData name="Mathias Verbeke" userId="a4d72367-8bd0-4eb3-b1ee-366512f6aec1" providerId="ADAL" clId="{2AF6062B-8BAD-924B-9A53-5EE0C1D50620}" dt="2023-11-22T13:46:41.975" v="625" actId="1036"/>
        <pc:sldMkLst>
          <pc:docMk/>
          <pc:sldMk cId="2504399623" sldId="284"/>
        </pc:sldMkLst>
      </pc:sldChg>
      <pc:sldChg chg="modSp add mod">
        <pc:chgData name="Mathias Verbeke" userId="a4d72367-8bd0-4eb3-b1ee-366512f6aec1" providerId="ADAL" clId="{2AF6062B-8BAD-924B-9A53-5EE0C1D50620}" dt="2023-11-22T13:47:48.801" v="672" actId="404"/>
        <pc:sldMkLst>
          <pc:docMk/>
          <pc:sldMk cId="3354553404" sldId="285"/>
        </pc:sldMkLst>
      </pc:sldChg>
      <pc:sldChg chg="modSp add mod">
        <pc:chgData name="Mathias Verbeke" userId="a4d72367-8bd0-4eb3-b1ee-366512f6aec1" providerId="ADAL" clId="{2AF6062B-8BAD-924B-9A53-5EE0C1D50620}" dt="2023-11-22T13:47:44.532" v="671" actId="27636"/>
        <pc:sldMkLst>
          <pc:docMk/>
          <pc:sldMk cId="1640376180" sldId="286"/>
        </pc:sldMkLst>
      </pc:sldChg>
      <pc:sldChg chg="addSp delSp modSp new mod modClrScheme chgLayout">
        <pc:chgData name="Mathias Verbeke" userId="a4d72367-8bd0-4eb3-b1ee-366512f6aec1" providerId="ADAL" clId="{2AF6062B-8BAD-924B-9A53-5EE0C1D50620}" dt="2023-11-22T13:49:33.057" v="753" actId="1076"/>
        <pc:sldMkLst>
          <pc:docMk/>
          <pc:sldMk cId="3156387275" sldId="287"/>
        </pc:sldMkLst>
      </pc:sldChg>
      <pc:sldChg chg="modSp add mod">
        <pc:chgData name="Mathias Verbeke" userId="a4d72367-8bd0-4eb3-b1ee-366512f6aec1" providerId="ADAL" clId="{2AF6062B-8BAD-924B-9A53-5EE0C1D50620}" dt="2023-11-22T13:50:09.219" v="755" actId="20577"/>
        <pc:sldMkLst>
          <pc:docMk/>
          <pc:sldMk cId="3372689143" sldId="288"/>
        </pc:sldMkLst>
      </pc:sldChg>
      <pc:sldChg chg="add mod modShow">
        <pc:chgData name="Mathias Verbeke" userId="a4d72367-8bd0-4eb3-b1ee-366512f6aec1" providerId="ADAL" clId="{2AF6062B-8BAD-924B-9A53-5EE0C1D50620}" dt="2023-11-22T13:55:26.663" v="758" actId="729"/>
        <pc:sldMkLst>
          <pc:docMk/>
          <pc:sldMk cId="2439136216" sldId="289"/>
        </pc:sldMkLst>
      </pc:sldChg>
      <pc:sldChg chg="addSp delSp modSp new del mod">
        <pc:chgData name="Mathias Verbeke" userId="a4d72367-8bd0-4eb3-b1ee-366512f6aec1" providerId="ADAL" clId="{2AF6062B-8BAD-924B-9A53-5EE0C1D50620}" dt="2023-11-22T13:59:32.732" v="1020" actId="2696"/>
        <pc:sldMkLst>
          <pc:docMk/>
          <pc:sldMk cId="1687706212" sldId="290"/>
        </pc:sldMkLst>
      </pc:sldChg>
      <pc:sldChg chg="addSp modSp new mod">
        <pc:chgData name="Mathias Verbeke" userId="a4d72367-8bd0-4eb3-b1ee-366512f6aec1" providerId="ADAL" clId="{2AF6062B-8BAD-924B-9A53-5EE0C1D50620}" dt="2023-11-22T14:02:52.882" v="1334" actId="1076"/>
        <pc:sldMkLst>
          <pc:docMk/>
          <pc:sldMk cId="3419238708" sldId="290"/>
        </pc:sldMkLst>
      </pc:sldChg>
      <pc:sldChg chg="delSp modSp add mod">
        <pc:chgData name="Mathias Verbeke" userId="a4d72367-8bd0-4eb3-b1ee-366512f6aec1" providerId="ADAL" clId="{2AF6062B-8BAD-924B-9A53-5EE0C1D50620}" dt="2023-11-22T21:17:09.076" v="1847" actId="20577"/>
        <pc:sldMkLst>
          <pc:docMk/>
          <pc:sldMk cId="4086276467" sldId="291"/>
        </pc:sldMkLst>
      </pc:sldChg>
      <pc:sldChg chg="modSp mod">
        <pc:chgData name="Mathias Verbeke" userId="a4d72367-8bd0-4eb3-b1ee-366512f6aec1" providerId="ADAL" clId="{2AF6062B-8BAD-924B-9A53-5EE0C1D50620}" dt="2023-11-22T21:15:38.374" v="1836" actId="20577"/>
        <pc:sldMkLst>
          <pc:docMk/>
          <pc:sldMk cId="388844441" sldId="293"/>
        </pc:sldMkLst>
      </pc:sldChg>
      <pc:sldChg chg="add del">
        <pc:chgData name="Mathias Verbeke" userId="a4d72367-8bd0-4eb3-b1ee-366512f6aec1" providerId="ADAL" clId="{2AF6062B-8BAD-924B-9A53-5EE0C1D50620}" dt="2023-11-22T13:43:13.997" v="521" actId="2696"/>
        <pc:sldMkLst>
          <pc:docMk/>
          <pc:sldMk cId="1198972059" sldId="386"/>
        </pc:sldMkLst>
      </pc:sldChg>
      <pc:sldChg chg="modSp add del mod">
        <pc:chgData name="Mathias Verbeke" userId="a4d72367-8bd0-4eb3-b1ee-366512f6aec1" providerId="ADAL" clId="{2AF6062B-8BAD-924B-9A53-5EE0C1D50620}" dt="2023-11-22T13:43:13.996" v="520" actId="2696"/>
        <pc:sldMkLst>
          <pc:docMk/>
          <pc:sldMk cId="682704925" sldId="391"/>
        </pc:sldMkLst>
      </pc:sldChg>
      <pc:sldChg chg="modSp add del mod">
        <pc:chgData name="Mathias Verbeke" userId="a4d72367-8bd0-4eb3-b1ee-366512f6aec1" providerId="ADAL" clId="{2AF6062B-8BAD-924B-9A53-5EE0C1D50620}" dt="2023-11-22T13:43:13.994" v="519" actId="2696"/>
        <pc:sldMkLst>
          <pc:docMk/>
          <pc:sldMk cId="1467134151" sldId="393"/>
        </pc:sldMkLst>
      </pc:sldChg>
      <pc:sldMasterChg chg="delSldLayout">
        <pc:chgData name="Mathias Verbeke" userId="a4d72367-8bd0-4eb3-b1ee-366512f6aec1" providerId="ADAL" clId="{2AF6062B-8BAD-924B-9A53-5EE0C1D50620}" dt="2023-11-22T13:43:13.998" v="522" actId="2696"/>
        <pc:sldMasterMkLst>
          <pc:docMk/>
          <pc:sldMasterMk cId="3829176082" sldId="2147483648"/>
        </pc:sldMasterMkLst>
        <pc:sldLayoutChg chg="del">
          <pc:chgData name="Mathias Verbeke" userId="a4d72367-8bd0-4eb3-b1ee-366512f6aec1" providerId="ADAL" clId="{2AF6062B-8BAD-924B-9A53-5EE0C1D50620}" dt="2023-11-22T13:43:03.893" v="513" actId="2696"/>
          <pc:sldLayoutMkLst>
            <pc:docMk/>
            <pc:sldMasterMk cId="3829176082" sldId="2147483648"/>
            <pc:sldLayoutMk cId="602381518" sldId="2147483660"/>
          </pc:sldLayoutMkLst>
        </pc:sldLayoutChg>
        <pc:sldLayoutChg chg="del">
          <pc:chgData name="Mathias Verbeke" userId="a4d72367-8bd0-4eb3-b1ee-366512f6aec1" providerId="ADAL" clId="{2AF6062B-8BAD-924B-9A53-5EE0C1D50620}" dt="2023-11-22T13:43:13.998" v="522" actId="2696"/>
          <pc:sldLayoutMkLst>
            <pc:docMk/>
            <pc:sldMasterMk cId="3829176082" sldId="2147483648"/>
            <pc:sldLayoutMk cId="4169535931" sldId="2147483660"/>
          </pc:sldLayoutMkLst>
        </pc:sldLayoutChg>
      </pc:sldMasterChg>
    </pc:docChg>
  </pc:docChgLst>
  <pc:docChgLst>
    <pc:chgData name="Simon Stijnen" userId="f343b1ee-1f13-4d48-aaa0-a80ae7039109" providerId="ADAL" clId="{F184083C-1B50-4FC3-84B6-2BF735BF4C5D}"/>
    <pc:docChg chg="modSld">
      <pc:chgData name="Simon Stijnen" userId="f343b1ee-1f13-4d48-aaa0-a80ae7039109" providerId="ADAL" clId="{F184083C-1B50-4FC3-84B6-2BF735BF4C5D}" dt="2024-12-16T10:13:34.939" v="33" actId="20577"/>
      <pc:docMkLst>
        <pc:docMk/>
      </pc:docMkLst>
      <pc:sldChg chg="modSp mod">
        <pc:chgData name="Simon Stijnen" userId="f343b1ee-1f13-4d48-aaa0-a80ae7039109" providerId="ADAL" clId="{F184083C-1B50-4FC3-84B6-2BF735BF4C5D}" dt="2024-12-16T09:25:28.167" v="3" actId="20577"/>
        <pc:sldMkLst>
          <pc:docMk/>
          <pc:sldMk cId="2429095915" sldId="257"/>
        </pc:sldMkLst>
        <pc:spChg chg="mod">
          <ac:chgData name="Simon Stijnen" userId="f343b1ee-1f13-4d48-aaa0-a80ae7039109" providerId="ADAL" clId="{F184083C-1B50-4FC3-84B6-2BF735BF4C5D}" dt="2024-12-16T09:25:28.167" v="3" actId="20577"/>
          <ac:spMkLst>
            <pc:docMk/>
            <pc:sldMk cId="2429095915" sldId="257"/>
            <ac:spMk id="4" creationId="{C092C165-FAB4-3866-EFF9-6D3048F5A731}"/>
          </ac:spMkLst>
        </pc:spChg>
      </pc:sldChg>
      <pc:sldChg chg="modSp mod">
        <pc:chgData name="Simon Stijnen" userId="f343b1ee-1f13-4d48-aaa0-a80ae7039109" providerId="ADAL" clId="{F184083C-1B50-4FC3-84B6-2BF735BF4C5D}" dt="2024-12-16T10:13:34.939" v="33" actId="20577"/>
        <pc:sldMkLst>
          <pc:docMk/>
          <pc:sldMk cId="3409515868" sldId="258"/>
        </pc:sldMkLst>
        <pc:spChg chg="mod">
          <ac:chgData name="Simon Stijnen" userId="f343b1ee-1f13-4d48-aaa0-a80ae7039109" providerId="ADAL" clId="{F184083C-1B50-4FC3-84B6-2BF735BF4C5D}" dt="2024-12-16T10:13:34.939" v="33" actId="20577"/>
          <ac:spMkLst>
            <pc:docMk/>
            <pc:sldMk cId="3409515868" sldId="258"/>
            <ac:spMk id="3" creationId="{0776A7CF-C602-A761-918D-E93EACF2F047}"/>
          </ac:spMkLst>
        </pc:spChg>
      </pc:sldChg>
      <pc:sldChg chg="modSp mod">
        <pc:chgData name="Simon Stijnen" userId="f343b1ee-1f13-4d48-aaa0-a80ae7039109" providerId="ADAL" clId="{F184083C-1B50-4FC3-84B6-2BF735BF4C5D}" dt="2024-12-16T09:33:17.240" v="16" actId="20577"/>
        <pc:sldMkLst>
          <pc:docMk/>
          <pc:sldMk cId="3815760457" sldId="264"/>
        </pc:sldMkLst>
        <pc:spChg chg="mod">
          <ac:chgData name="Simon Stijnen" userId="f343b1ee-1f13-4d48-aaa0-a80ae7039109" providerId="ADAL" clId="{F184083C-1B50-4FC3-84B6-2BF735BF4C5D}" dt="2024-12-16T09:33:17.240" v="16" actId="20577"/>
          <ac:spMkLst>
            <pc:docMk/>
            <pc:sldMk cId="3815760457" sldId="264"/>
            <ac:spMk id="3" creationId="{87947B34-42F9-0024-7BD9-A75B019CF79E}"/>
          </ac:spMkLst>
        </pc:spChg>
      </pc:sldChg>
    </pc:docChg>
  </pc:docChgLst>
  <pc:docChgLst>
    <pc:chgData name="Lara Luys" userId="S::lara.luys@kuleuven.be::43fc1cb8-097a-46ef-9f63-bb4c9c2b6365" providerId="AD" clId="Web-{E213CD14-144C-4EA7-8F4C-39D645C5A95A}"/>
    <pc:docChg chg="modSld">
      <pc:chgData name="Lara Luys" userId="S::lara.luys@kuleuven.be::43fc1cb8-097a-46ef-9f63-bb4c9c2b6365" providerId="AD" clId="Web-{E213CD14-144C-4EA7-8F4C-39D645C5A95A}" dt="2023-11-22T19:10:07.554" v="4" actId="1076"/>
      <pc:docMkLst>
        <pc:docMk/>
      </pc:docMkLst>
      <pc:sldChg chg="addSp delSp modSp">
        <pc:chgData name="Lara Luys" userId="S::lara.luys@kuleuven.be::43fc1cb8-097a-46ef-9f63-bb4c9c2b6365" providerId="AD" clId="Web-{E213CD14-144C-4EA7-8F4C-39D645C5A95A}" dt="2023-11-22T19:10:07.554" v="4" actId="1076"/>
        <pc:sldMkLst>
          <pc:docMk/>
          <pc:sldMk cId="3888444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4880-7DA0-4458-A438-59016194DA36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AB8C-271C-4EB9-9DF3-95022938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80A-00E6-7D9D-632F-6C15EEA6B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69E-B528-087A-99AE-01C50EA8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1A22-93E7-53F5-3D1C-BA3AE5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4A04-97C2-C83B-3F52-CA55E676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jdelijke aanduiding voor tekst 784">
            <a:extLst>
              <a:ext uri="{FF2B5EF4-FFF2-40B4-BE49-F238E27FC236}">
                <a16:creationId xmlns:a16="http://schemas.microsoft.com/office/drawing/2014/main" id="{D5F3149F-9ED1-9034-D500-737E6DBBE3B2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1E2B4CD-705E-E28A-043D-E3D4141B0EA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B7A-49D6-747B-0DC1-9468669DE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363600"/>
            <a:ext cx="10515600" cy="1324800"/>
          </a:xfrm>
        </p:spPr>
        <p:txBody>
          <a:bodyPr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C14-FF0F-5E43-2DC6-9C547A6489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59999" y="2822714"/>
            <a:ext cx="4397835" cy="3806859"/>
          </a:xfrm>
        </p:spPr>
        <p:txBody>
          <a:bodyPr anchor="ctr" anchorCtr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FCD0-D549-8541-2E96-5E270DA67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25200"/>
            <a:ext cx="10515600" cy="4352400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800"/>
            </a:lvl1pPr>
            <a:lvl2pPr marL="687600" indent="-230400">
              <a:buFont typeface="Arial" panose="020B0604020202020204" pitchFamily="34" charset="0"/>
              <a:buChar char="•"/>
              <a:defRPr sz="2400"/>
            </a:lvl2pPr>
            <a:lvl3pPr marL="1144800" indent="-230400">
              <a:buFont typeface="Arial" panose="020B0604020202020204" pitchFamily="34" charset="0"/>
              <a:buChar char="•"/>
              <a:defRPr sz="2000"/>
            </a:lvl3pPr>
            <a:lvl4pPr marL="1602000" indent="-230400">
              <a:buFont typeface="Arial" panose="020B0604020202020204" pitchFamily="34" charset="0"/>
              <a:buChar char="•"/>
              <a:defRPr sz="1800"/>
            </a:lvl4pPr>
            <a:lvl5pPr marL="2059200" indent="-230400">
              <a:buFont typeface="Arial" panose="020B0604020202020204" pitchFamily="34" charset="0"/>
              <a:buChar char="•"/>
              <a:defRPr sz="18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970307B0-73D9-D11C-316B-6777ECF0D2BA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DBB08-0195-B986-BE61-A9537252B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9B2-1B96-B1B6-91DE-ED4F04A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B12-491F-5BB2-A956-E33E1326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6CE-B6CF-200E-B406-2A826BB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79E1-C68F-9856-C448-E83CE43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ACA9-74B9-A532-BD00-E94CB593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5B848402-9A35-C374-0779-75E6DAE09B1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286DB-9732-00B8-1372-2180A0F0390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494-3F5B-A1D0-0A02-45F1C49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6EFF-9A9E-19C0-7132-C3B58885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E49-4C5B-03A2-9E36-F0E474C6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5467-CD6D-2A35-FDAD-C903628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68C4-8D7F-60F0-6D0E-C6AF1034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784">
            <a:extLst>
              <a:ext uri="{FF2B5EF4-FFF2-40B4-BE49-F238E27FC236}">
                <a16:creationId xmlns:a16="http://schemas.microsoft.com/office/drawing/2014/main" id="{09C61AD4-E22B-5483-A410-EB512374EAAC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256193B6-1431-5F48-9875-C3361455AC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784">
            <a:extLst>
              <a:ext uri="{FF2B5EF4-FFF2-40B4-BE49-F238E27FC236}">
                <a16:creationId xmlns:a16="http://schemas.microsoft.com/office/drawing/2014/main" id="{79CD12EE-C134-F278-2980-F9DD3F86D6B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3B0AF44-CC27-05A6-79EA-DA747A996CB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329E0-B3CA-8E19-BC3B-715665F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CA2F-F634-E1A9-CED8-8DDF6111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Afbeelding 4" descr="Afbeelding met tekst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7E2C214-E36E-5EFB-ED63-01E443055F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57999"/>
            <a:ext cx="2076794" cy="62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E047-E6D9-B995-3435-56287CF518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50" y="0"/>
            <a:ext cx="400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4B85-A2C7-9256-388C-DCBA0628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2D Game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863F20-2F7E-BC7A-6EA3-D2BF7592E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Een 2D survival game met een gegenereerde wereld en </a:t>
            </a:r>
          </a:p>
          <a:p>
            <a:r>
              <a:rPr lang="nl-NL" b="1" dirty="0"/>
              <a:t>slimme vijanden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Door Nigel </a:t>
            </a:r>
            <a:r>
              <a:rPr lang="nl-BE" dirty="0" err="1"/>
              <a:t>Belderbos</a:t>
            </a:r>
            <a:r>
              <a:rPr lang="nl-BE" dirty="0"/>
              <a:t> en Simon Stijnen</a:t>
            </a:r>
          </a:p>
        </p:txBody>
      </p:sp>
    </p:spTree>
    <p:extLst>
      <p:ext uri="{BB962C8B-B14F-4D97-AF65-F5344CB8AC3E}">
        <p14:creationId xmlns:p14="http://schemas.microsoft.com/office/powerpoint/2010/main" val="27109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F14-5D44-CBA8-5834-F84216EA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A7CF-C602-A761-918D-E93EACF2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ea typeface="Calibri" panose="020F0502020204030204"/>
                <a:cs typeface="Calibri" panose="020F0502020204030204"/>
              </a:rPr>
              <a:t>Zo lang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mogelijk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overleven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7965" indent="-227965"/>
            <a:r>
              <a:rPr lang="en-US" dirty="0">
                <a:ea typeface="Calibri" panose="020F0502020204030204"/>
                <a:cs typeface="Calibri" panose="020F0502020204030204"/>
              </a:rPr>
              <a:t>Monsters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verslaan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7965" indent="-227965"/>
            <a:r>
              <a:rPr lang="en-US" dirty="0">
                <a:ea typeface="Calibri" panose="020F0502020204030204"/>
                <a:cs typeface="Calibri" panose="020F0502020204030204"/>
              </a:rPr>
              <a:t>Je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vorige</a:t>
            </a:r>
            <a:r>
              <a:rPr lang="en-US" dirty="0">
                <a:ea typeface="Calibri" panose="020F0502020204030204"/>
                <a:cs typeface="Calibri" panose="020F0502020204030204"/>
              </a:rPr>
              <a:t> scores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verslaan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7965" indent="-227965"/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95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AD39-ABD9-2832-A1AE-5BF2F481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Technologieën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69A9-E947-2296-F55D-6AEA7769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NumPy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101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46C5-0094-2FEC-73CF-E89470EE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nl-BE" dirty="0"/>
              <a:t>— </a:t>
            </a:r>
            <a:r>
              <a:rPr lang="nl-BE" dirty="0" err="1"/>
              <a:t>Perlin</a:t>
            </a:r>
            <a:r>
              <a:rPr lang="nl-BE" dirty="0"/>
              <a:t> </a:t>
            </a:r>
            <a:r>
              <a:rPr lang="nl-BE" dirty="0" err="1"/>
              <a:t>noise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C165-FAB4-3866-EFF9-6D3048F5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Terrein</a:t>
            </a:r>
            <a:r>
              <a:rPr lang="en-US" dirty="0"/>
              <a:t> </a:t>
            </a:r>
            <a:r>
              <a:rPr lang="en-US" dirty="0" err="1"/>
              <a:t>generatie</a:t>
            </a:r>
            <a:r>
              <a:rPr lang="en-US" dirty="0"/>
              <a:t>:</a:t>
            </a:r>
          </a:p>
          <a:p>
            <a:r>
              <a:rPr lang="en-US" dirty="0" err="1"/>
              <a:t>Realistische</a:t>
            </a:r>
            <a:r>
              <a:rPr lang="en-US" dirty="0"/>
              <a:t>, </a:t>
            </a:r>
            <a:r>
              <a:rPr lang="en-US" dirty="0" err="1"/>
              <a:t>organische</a:t>
            </a:r>
            <a:r>
              <a:rPr lang="en-US" dirty="0"/>
              <a:t> patronne</a:t>
            </a:r>
          </a:p>
          <a:p>
            <a:r>
              <a:rPr lang="en-US" dirty="0" err="1"/>
              <a:t>Vloeiende</a:t>
            </a:r>
            <a:r>
              <a:rPr lang="en-US" dirty="0"/>
              <a:t> </a:t>
            </a:r>
            <a:r>
              <a:rPr lang="en-US" dirty="0" err="1"/>
              <a:t>overgangen</a:t>
            </a:r>
            <a:endParaRPr lang="en-US" dirty="0"/>
          </a:p>
          <a:p>
            <a:r>
              <a:rPr lang="en-US" dirty="0" err="1"/>
              <a:t>Generatie</a:t>
            </a:r>
            <a:r>
              <a:rPr lang="en-US" dirty="0"/>
              <a:t> is seed-</a:t>
            </a:r>
            <a:r>
              <a:rPr lang="en-US" dirty="0" err="1"/>
              <a:t>gebaseerd</a:t>
            </a:r>
            <a:endParaRPr lang="en-US" dirty="0"/>
          </a:p>
          <a:p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0 </a:t>
            </a:r>
            <a:r>
              <a:rPr lang="nl-BE" dirty="0"/>
              <a:t>−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 err="1"/>
              <a:t>Genereerde</a:t>
            </a:r>
            <a:r>
              <a:rPr lang="en-US" dirty="0"/>
              <a:t> warden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blokken</a:t>
            </a:r>
            <a:endParaRPr lang="en-US" dirty="0"/>
          </a:p>
        </p:txBody>
      </p:sp>
      <p:pic>
        <p:nvPicPr>
          <p:cNvPr id="1028" name="Picture 4" descr="Perlin Noise: A Procedural Generation Algorithm">
            <a:extLst>
              <a:ext uri="{FF2B5EF4-FFF2-40B4-BE49-F238E27FC236}">
                <a16:creationId xmlns:a16="http://schemas.microsoft.com/office/drawing/2014/main" id="{2EF644B1-6D1D-DED4-E013-AC3C37D6B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2822575"/>
            <a:ext cx="3806825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4CD8A-3E23-E519-1551-1906AF9E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inhoud 21" descr="Afbeelding met origami, lijn, Symmetrie, ontwerp&#10;&#10;Automatisch gegenereerde beschrijving">
            <a:extLst>
              <a:ext uri="{FF2B5EF4-FFF2-40B4-BE49-F238E27FC236}">
                <a16:creationId xmlns:a16="http://schemas.microsoft.com/office/drawing/2014/main" id="{F41CF54F-0E79-BDB2-CC36-7D9DB639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88" y="1517285"/>
            <a:ext cx="5244146" cy="51121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9024-D9AE-02A6-5435-CC91AAB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nl-BE" dirty="0"/>
              <a:t>— </a:t>
            </a:r>
            <a:r>
              <a:rPr lang="nl-BE" dirty="0" err="1"/>
              <a:t>Perlin</a:t>
            </a:r>
            <a:r>
              <a:rPr lang="nl-BE" dirty="0"/>
              <a:t> </a:t>
            </a:r>
            <a:r>
              <a:rPr lang="nl-BE" dirty="0" err="1"/>
              <a:t>noise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156-9B5E-6A5E-D5CC-882C49FF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200"/>
            <a:ext cx="5627000" cy="4352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Gridcellen</a:t>
            </a:r>
            <a:r>
              <a:rPr lang="en-US" dirty="0"/>
              <a:t> met </a:t>
            </a:r>
            <a:r>
              <a:rPr lang="en-US" dirty="0" err="1"/>
              <a:t>eenheids-vectoren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Punt </a:t>
            </a:r>
            <a:r>
              <a:rPr lang="en-US" dirty="0" err="1"/>
              <a:t>kiezen</a:t>
            </a:r>
            <a:r>
              <a:rPr lang="en-US" dirty="0"/>
              <a:t> 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t.o.v</a:t>
            </a:r>
            <a:r>
              <a:rPr lang="en-US" dirty="0"/>
              <a:t>. de </a:t>
            </a:r>
            <a:r>
              <a:rPr lang="en-US" dirty="0" err="1"/>
              <a:t>hoeken</a:t>
            </a:r>
            <a:r>
              <a:rPr lang="en-US" dirty="0"/>
              <a:t> van de 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Dot-product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Eenheidsvector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Vector </a:t>
            </a:r>
            <a:r>
              <a:rPr lang="en-US" dirty="0" err="1"/>
              <a:t>vanaf</a:t>
            </a:r>
            <a:r>
              <a:rPr lang="en-US" dirty="0"/>
              <a:t> de </a:t>
            </a:r>
            <a:r>
              <a:rPr lang="en-US" dirty="0" err="1"/>
              <a:t>hoek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punt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Interpolatie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61A54-2104-2F76-A899-ADDD9EFC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nl-BE" dirty="0"/>
              <a:t>— A *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D278EB-DBB8-06C1-2531-386FF3B8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Kortste</a:t>
            </a:r>
            <a:r>
              <a:rPr lang="en-US" dirty="0"/>
              <a:t> pad </a:t>
            </a:r>
            <a:r>
              <a:rPr lang="en-US" dirty="0" err="1"/>
              <a:t>naar</a:t>
            </a:r>
            <a:r>
              <a:rPr lang="en-US" dirty="0"/>
              <a:t> speller</a:t>
            </a:r>
          </a:p>
          <a:p>
            <a:endParaRPr lang="en-US" dirty="0"/>
          </a:p>
        </p:txBody>
      </p:sp>
      <p:pic>
        <p:nvPicPr>
          <p:cNvPr id="1026" name="Picture 2" descr="A* search algorithm - Wikidata">
            <a:extLst>
              <a:ext uri="{FF2B5EF4-FFF2-40B4-BE49-F238E27FC236}">
                <a16:creationId xmlns:a16="http://schemas.microsoft.com/office/drawing/2014/main" id="{A7C88142-6440-35D6-41B8-949C99994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138810"/>
            <a:ext cx="4397375" cy="31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C36F0-FD76-2139-8EF3-E21860B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0385C4-EE68-F6E8-543E-0F85A255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18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4E292-2ECB-ACF5-33CC-95992036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Verbeteringen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EEEFF-F48D-619D-826A-BEB3AC0E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monsters (AI)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353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F48A1-A3AA-63D4-3A89-1565BB1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47B34-42F9-0024-7BD9-A75B019C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Moeilijkheden?</a:t>
            </a:r>
            <a:endParaRPr lang="en-US" dirty="0"/>
          </a:p>
          <a:p>
            <a:pPr lvl="1"/>
            <a:r>
              <a:rPr lang="en-US" dirty="0"/>
              <a:t>2D games </a:t>
            </a:r>
            <a:r>
              <a:rPr lang="en-US" dirty="0" err="1"/>
              <a:t>vallen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onderschatten</a:t>
            </a:r>
            <a:endParaRPr lang="en-US" dirty="0"/>
          </a:p>
          <a:p>
            <a:pPr lvl="1"/>
            <a:r>
              <a:rPr lang="en-US" dirty="0" err="1"/>
              <a:t>Tijd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bereikt</a:t>
            </a:r>
            <a:r>
              <a:rPr lang="en-US" dirty="0"/>
              <a:t>?</a:t>
            </a:r>
          </a:p>
          <a:p>
            <a:pPr lvl="1"/>
            <a:r>
              <a:rPr lang="nl-BE" dirty="0"/>
              <a:t>dynamische wereldgeneratie</a:t>
            </a:r>
          </a:p>
          <a:p>
            <a:pPr lvl="1"/>
            <a:r>
              <a:rPr lang="nl-BE" strike="sngStrike" dirty="0"/>
              <a:t>intelligente vijanden</a:t>
            </a:r>
          </a:p>
        </p:txBody>
      </p:sp>
    </p:spTree>
    <p:extLst>
      <p:ext uri="{BB962C8B-B14F-4D97-AF65-F5344CB8AC3E}">
        <p14:creationId xmlns:p14="http://schemas.microsoft.com/office/powerpoint/2010/main" val="38157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130799-62b9-4228-99a7-aa2c3adf5d0f">
      <Terms xmlns="http://schemas.microsoft.com/office/infopath/2007/PartnerControls"/>
    </lcf76f155ced4ddcb4097134ff3c332f>
    <TaxCatchAll xmlns="85c5b704-6165-4cae-8c2b-d1333ed995a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8334205745E4C8CEB2F1D33C244B8" ma:contentTypeVersion="15" ma:contentTypeDescription="Create a new document." ma:contentTypeScope="" ma:versionID="a5b1253eac3aa79e03fd45f13c46b9fe">
  <xsd:schema xmlns:xsd="http://www.w3.org/2001/XMLSchema" xmlns:xs="http://www.w3.org/2001/XMLSchema" xmlns:p="http://schemas.microsoft.com/office/2006/metadata/properties" xmlns:ns2="72130799-62b9-4228-99a7-aa2c3adf5d0f" xmlns:ns3="85c5b704-6165-4cae-8c2b-d1333ed995a2" targetNamespace="http://schemas.microsoft.com/office/2006/metadata/properties" ma:root="true" ma:fieldsID="b882c1830e695ab3219e60aeb3780043" ns2:_="" ns3:_="">
    <xsd:import namespace="72130799-62b9-4228-99a7-aa2c3adf5d0f"/>
    <xsd:import namespace="85c5b704-6165-4cae-8c2b-d1333ed99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0799-62b9-4228-99a7-aa2c3adf5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5b704-6165-4cae-8c2b-d1333ed995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f689794-d83f-4357-8bec-32e8280b5ddc}" ma:internalName="TaxCatchAll" ma:showField="CatchAllData" ma:web="85c5b704-6165-4cae-8c2b-d1333ed99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331DEB-7418-478E-859C-1AE282E78535}">
  <ds:schemaRefs>
    <ds:schemaRef ds:uri="72130799-62b9-4228-99a7-aa2c3adf5d0f"/>
    <ds:schemaRef ds:uri="85c5b704-6165-4cae-8c2b-d1333ed995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D04E10-A559-4FBE-8F0B-26CEF7EC1A07}">
  <ds:schemaRefs>
    <ds:schemaRef ds:uri="72130799-62b9-4228-99a7-aa2c3adf5d0f"/>
    <ds:schemaRef ds:uri="85c5b704-6165-4cae-8c2b-d1333ed995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C29095-F6A7-4598-BDCD-A548BB78D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2D Game</vt:lpstr>
      <vt:lpstr>Doel?</vt:lpstr>
      <vt:lpstr>Technologieën</vt:lpstr>
      <vt:lpstr>Algoritmes — Perlin noise</vt:lpstr>
      <vt:lpstr>Algoritmes — Perlin noise</vt:lpstr>
      <vt:lpstr>Algoritmes — A *</vt:lpstr>
      <vt:lpstr>Demo</vt:lpstr>
      <vt:lpstr>Verbeteringen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 – Machine Vision for Quality Control</dc:title>
  <dc:creator>Matthias De Ryck</dc:creator>
  <cp:lastModifiedBy>Simon Stijnen</cp:lastModifiedBy>
  <cp:revision>28</cp:revision>
  <dcterms:created xsi:type="dcterms:W3CDTF">2022-09-14T09:37:15Z</dcterms:created>
  <dcterms:modified xsi:type="dcterms:W3CDTF">2024-12-16T10:13:40Z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0x0101001188334205745E4C8CEB2F1D33C244B8</vt:lpwstr>
  </property>
  <property fmtid="{D5CDD505-2E9C-101B-9397-08002B2CF9AE}" pid="3" name="Order">
    <vt:r8>12000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