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4534" autoAdjust="0"/>
  </p:normalViewPr>
  <p:slideViewPr>
    <p:cSldViewPr snapToGrid="0">
      <p:cViewPr varScale="1">
        <p:scale>
          <a:sx n="72" d="100"/>
          <a:sy n="72" d="100"/>
        </p:scale>
        <p:origin x="153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77AB0-328C-4869-86ED-9D10CAEF9C89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9F21D-8868-480F-8BE7-9BD9B8FDC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06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ython.readthedocs.io/en/latest/src/tutorial/cython_tutorial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offrey_Willan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Goethe" TargetMode="External"/><Relationship Id="rId4" Type="http://schemas.openxmlformats.org/officeDocument/2006/relationships/hyperlink" Target="https://en.wikipedia.org/wiki/Geoffrey_Willan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Here’s 5 reasons to consider learning Python!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Credit to my wife for this suggestion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Google, YouTube, Netflix,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9F21D-8868-480F-8BE7-9BD9B8FDC97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83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PyPi.org</a:t>
            </a:r>
          </a:p>
          <a:p>
            <a:endParaRPr lang="en-GB" dirty="0"/>
          </a:p>
          <a:p>
            <a:r>
              <a:rPr lang="en-GB" dirty="0"/>
              <a:t>Hard to write code &lt;&gt; good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9F21D-8868-480F-8BE7-9BD9B8FDC97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71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* It is entirely possible to write programmes in one OS that don’t run in another!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biggest growth area for Python in 2018 was Data Science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Tentatively, Python may be coming to embedded, client-sided web programming in the not too distant future – think </a:t>
            </a:r>
            <a:r>
              <a:rPr lang="en-GB" dirty="0" err="1"/>
              <a:t>WebAssembly</a:t>
            </a:r>
            <a:r>
              <a:rPr lang="en-GB" dirty="0"/>
              <a:t>, Rust, C#/</a:t>
            </a:r>
            <a:r>
              <a:rPr lang="en-GB" dirty="0" err="1"/>
              <a:t>Blazor</a:t>
            </a:r>
            <a:r>
              <a:rPr lang="en-GB" dirty="0"/>
              <a:t> complementing React/Angular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https://cython.readthedocs.io/en/latest/src/tutorial/cython_tutorial.html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9F21D-8868-480F-8BE7-9BD9B8FDC97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49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“You can never understand one language until you understand at least two.”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Geoffrey </a:t>
            </a:r>
            <a:r>
              <a:rPr 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Willans</a:t>
            </a:r>
            <a:endParaRPr lang="en-US" sz="1200" b="0" i="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4"/>
            </a:endParaRPr>
          </a:p>
          <a:p>
            <a:r>
              <a:rPr lang="en-GB" dirty="0">
                <a:hlinkClick r:id="rId4"/>
              </a:rPr>
              <a:t>https://en.wikipedia.org/wiki/Geoffrey_Willans</a:t>
            </a:r>
            <a:endParaRPr lang="en-GB" dirty="0"/>
          </a:p>
          <a:p>
            <a:endParaRPr lang="en-GB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“He who knows no foreign languages knows nothing of his own.”</a:t>
            </a:r>
            <a:br>
              <a:rPr lang="en-US" dirty="0"/>
            </a:b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Johann Wolfgang von Goethe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9F21D-8868-480F-8BE7-9BD9B8FDC97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40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DF84-62B8-41F2-B176-7E974E6C5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66EC8-EAF8-41AE-857F-8D27F8A45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8A434-0122-4DC9-A1AE-53EC8B49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07E8-B489-4EC1-B486-3FBBA552FF8F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058C4-2812-46F8-9D37-46BD9FC79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DA240-3EDE-4EE4-87C6-0B03806D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0462-6937-4B58-BFFD-644F173DD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4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13D8-17A1-43CC-895C-F850DFC6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6BE96-C53C-47AF-84CD-CC98BF1B7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1A1B9-96C7-433D-881F-E94A0251C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07E8-B489-4EC1-B486-3FBBA552FF8F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554B1-F7BE-4BEF-8535-BBFD509C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39409-CACC-4F8F-B1DB-FAD92CAF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0462-6937-4B58-BFFD-644F173DD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73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218955-2CFA-4477-93E4-611F1D335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1CBBC-3CF4-43ED-9B2F-87430C45E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E1A91-F319-4651-8FD4-0C83AD3FB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07E8-B489-4EC1-B486-3FBBA552FF8F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927AE-EAAB-45C7-A5D1-5D9B5D2F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4CCC0-1354-43CA-86D9-666C11B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0462-6937-4B58-BFFD-644F173DD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74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9719-359C-4013-A0B7-4DBF1974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FFE89-317E-4604-9CB2-E1183CDC9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4025A-1022-4672-BB51-B680BA4F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07E8-B489-4EC1-B486-3FBBA552FF8F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675EF-CD29-44A7-A71B-C1A1589F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AAE5F-A04C-4B78-9829-9D7D8A9D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0462-6937-4B58-BFFD-644F173DD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67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B8AE-7CDD-4EB5-8CF7-77FDB0498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4F029-2B44-47F2-A0BE-58B976916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43AD4-3873-4941-B111-DC5F607D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07E8-B489-4EC1-B486-3FBBA552FF8F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1A05E-C326-4C3D-9233-27A8FF25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4539E-C50F-4543-9857-0AACCBD1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0462-6937-4B58-BFFD-644F173DD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95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A4258-D6F1-458A-BEDA-AE59ED45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9F71D-8A87-4805-A3BB-EBB710E4E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3B9B5-BF50-475D-9D78-BD5545DAB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67EBF-9934-4F32-B496-C8B0913E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07E8-B489-4EC1-B486-3FBBA552FF8F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2C38D-329E-4856-9497-277AD2EF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A5551-733A-4055-BDAC-161EE526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0462-6937-4B58-BFFD-644F173DD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01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06CF-87D2-42AC-B230-C86ADFFE0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29931-5D5E-42AC-9BFE-47D412250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73366-21F5-46B6-BC25-12D410124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52716-AADD-46F9-9A17-7F934B243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9D68F-21F8-4D5E-BC56-05C92A82E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30942-FC8C-4242-8F2F-1018BAAF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07E8-B489-4EC1-B486-3FBBA552FF8F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37B878-38DB-4113-AE66-2173B509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D4AF8-BD98-4038-A130-77F44C61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0462-6937-4B58-BFFD-644F173DD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83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68C71-6485-49B5-BA90-63A732EA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530885-B12F-46F5-A15E-E87D9061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07E8-B489-4EC1-B486-3FBBA552FF8F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18D72-1E88-4C76-AB94-8C8C4E99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B5443-0AD0-4023-B713-405723AC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0462-6937-4B58-BFFD-644F173DD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12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5388C-3722-45D1-8CB6-10D48D77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07E8-B489-4EC1-B486-3FBBA552FF8F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265D0C-A2C1-42FB-ACAE-7DDEE086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E8445-7E71-4063-ACE5-46FA9916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0462-6937-4B58-BFFD-644F173DD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91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2625-8695-4D00-913B-0EC4B1DEE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694BC-39B9-41A7-BA45-855570F8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5E014-3CE9-48CB-8A9F-6B7673D40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57C4C-75FC-4C2F-A7E6-2CF51B95E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07E8-B489-4EC1-B486-3FBBA552FF8F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9FD66-B2FD-4ABD-B401-DE0F2535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09F90-CD7F-45E9-8781-D33784F4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0462-6937-4B58-BFFD-644F173DD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83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CD4D1-6B60-4508-A156-13C7226E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95167-1D6B-4E57-8ED5-9D1B1FA10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A7D39-915E-4E09-9781-3B2753E41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BFD02-E8E6-48B4-9019-E8857E8E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07E8-B489-4EC1-B486-3FBBA552FF8F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79B26-BB60-4543-A118-FA5566FF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A1726-C179-419C-B3D3-BA10131E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0462-6937-4B58-BFFD-644F173DD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57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8BE2B-99C9-4DEC-A647-1B46AF4F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8E760-1D86-429E-BDEB-2D14168BC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A51AD-A709-4107-93CC-FE1DABBF3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907E8-B489-4EC1-B486-3FBBA552FF8F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D8F27-E1D0-49F5-9AD0-C4C1EB100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53D28-F374-4161-A662-CC7069B20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70462-6937-4B58-BFFD-644F173DD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17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8AD06BE-01D9-4A09-82E0-DE6BD5D38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GB" sz="1800"/>
              <a:t>Simon Stride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49309-20AD-4933-9F74-6B030C780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chemeClr val="bg2"/>
                </a:solidFill>
              </a:rPr>
              <a:t>5 Reasons To Learn Python</a:t>
            </a:r>
          </a:p>
        </p:txBody>
      </p:sp>
    </p:spTree>
    <p:extLst>
      <p:ext uri="{BB962C8B-B14F-4D97-AF65-F5344CB8AC3E}">
        <p14:creationId xmlns:p14="http://schemas.microsoft.com/office/powerpoint/2010/main" val="766882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30A2-9A35-4E48-AB7E-DEC3093A4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Spoiler alert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8E327-313B-4B05-8D6A-297694C47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Python is fun!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Community &amp;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Solve the problem with less code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Diversity of solutions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Get better at what you already do</a:t>
            </a:r>
          </a:p>
        </p:txBody>
      </p:sp>
    </p:spTree>
    <p:extLst>
      <p:ext uri="{BB962C8B-B14F-4D97-AF65-F5344CB8AC3E}">
        <p14:creationId xmlns:p14="http://schemas.microsoft.com/office/powerpoint/2010/main" val="392030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64F6814-96D5-4463-898E-405CC0C40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51C44-DB36-490D-A7B8-285FB1A81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GB" sz="4000"/>
              <a:t>Everyone’s doing Python!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93CA6-A367-41B1-A63F-B584E6006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GB" sz="1700" dirty="0"/>
              <a:t>Hang on, just because something’s popular doesn’t mean it’s good! </a:t>
            </a:r>
          </a:p>
          <a:p>
            <a:endParaRPr lang="en-GB" sz="1700" dirty="0"/>
          </a:p>
          <a:p>
            <a:r>
              <a:rPr lang="en-GB" sz="1700" dirty="0"/>
              <a:t>But seriously, everyone’s doing Python these days…</a:t>
            </a:r>
          </a:p>
        </p:txBody>
      </p:sp>
      <p:pic>
        <p:nvPicPr>
          <p:cNvPr id="7" name="Picture 6" descr="A sandwich is sitting on a table&#10;&#10;Description automatically generated">
            <a:extLst>
              <a:ext uri="{FF2B5EF4-FFF2-40B4-BE49-F238E27FC236}">
                <a16:creationId xmlns:a16="http://schemas.microsoft.com/office/drawing/2014/main" id="{225F010F-1090-4A83-AE8E-B8A7CDB67E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"/>
          <a:stretch/>
        </p:blipFill>
        <p:spPr>
          <a:xfrm>
            <a:off x="7829551" y="306909"/>
            <a:ext cx="4042409" cy="2286000"/>
          </a:xfrm>
          <a:prstGeom prst="rect">
            <a:avLst/>
          </a:prstGeom>
        </p:spPr>
      </p:pic>
      <p:pic>
        <p:nvPicPr>
          <p:cNvPr id="5" name="Picture 4" descr="A picture containing sitting&#10;&#10;Description automatically generated">
            <a:extLst>
              <a:ext uri="{FF2B5EF4-FFF2-40B4-BE49-F238E27FC236}">
                <a16:creationId xmlns:a16="http://schemas.microsoft.com/office/drawing/2014/main" id="{671A6678-D015-4322-9CD0-364DE1622A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9" b="8355"/>
          <a:stretch/>
        </p:blipFill>
        <p:spPr>
          <a:xfrm>
            <a:off x="7829551" y="2828925"/>
            <a:ext cx="4042410" cy="33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32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78EC-B48F-46AE-8B0B-F8A9B599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Python is fun!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D4891-788F-4AC1-9F18-7D45395E5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Python community, libraries and ecosystem is filled with quirky humour and “</a:t>
            </a:r>
            <a:r>
              <a:rPr lang="en-GB" dirty="0" err="1"/>
              <a:t>Py</a:t>
            </a:r>
            <a:r>
              <a:rPr lang="en-GB" dirty="0"/>
              <a:t>*” related puns</a:t>
            </a:r>
          </a:p>
          <a:p>
            <a:r>
              <a:rPr lang="en-GB" dirty="0"/>
              <a:t>The light-touch punctuation is liberating! Who needs semicolons anyway…</a:t>
            </a:r>
          </a:p>
          <a:p>
            <a:r>
              <a:rPr lang="en-GB" dirty="0"/>
              <a:t>The high-level syntax means that, generally speaking, if you can articulate the problem in English, you’re &gt; 50% there!</a:t>
            </a:r>
          </a:p>
          <a:p>
            <a:r>
              <a:rPr lang="en-GB" dirty="0"/>
              <a:t>Spend less time worrying about constructs and get straight to solving the problem at hand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815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715E-9A23-48DE-9B02-215B3732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Community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ECE95-A332-4DDD-896F-376A67D2D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Python community is massive and growing</a:t>
            </a:r>
          </a:p>
          <a:p>
            <a:r>
              <a:rPr lang="en-GB" dirty="0"/>
              <a:t>Free &amp; paid resources e.g. RealPython.com</a:t>
            </a:r>
          </a:p>
          <a:p>
            <a:r>
              <a:rPr lang="en-GB" dirty="0"/>
              <a:t>Podcasts</a:t>
            </a:r>
          </a:p>
          <a:p>
            <a:pPr lvl="1"/>
            <a:r>
              <a:rPr lang="en-GB" dirty="0"/>
              <a:t>Talk Python To Me</a:t>
            </a:r>
          </a:p>
          <a:p>
            <a:pPr lvl="1"/>
            <a:r>
              <a:rPr lang="en-GB" dirty="0"/>
              <a:t>Python Bytes</a:t>
            </a:r>
          </a:p>
          <a:p>
            <a:r>
              <a:rPr lang="en-GB" dirty="0"/>
              <a:t>Python User Groups/Meetups (</a:t>
            </a:r>
            <a:r>
              <a:rPr lang="en-GB"/>
              <a:t>meetup.com)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16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218CA-F6AD-4671-A8A6-612A4E6A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Solve the problem with less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87C1E-1970-40A7-8385-15F856368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“There’s a library for that…” – many problems have already been seen and tackled elsewhere</a:t>
            </a:r>
          </a:p>
          <a:p>
            <a:r>
              <a:rPr lang="en-GB" dirty="0"/>
              <a:t>PyPI.org (Python Package Index) hosts software packages created and curated by the Python community</a:t>
            </a:r>
          </a:p>
          <a:p>
            <a:r>
              <a:rPr lang="en-GB" dirty="0"/>
              <a:t>Install with pip – Python’s off-the-shelf package manager or Anaconda</a:t>
            </a:r>
          </a:p>
          <a:p>
            <a:pPr lvl="1"/>
            <a:r>
              <a:rPr lang="en-GB" dirty="0"/>
              <a:t>Pip install </a:t>
            </a:r>
            <a:r>
              <a:rPr lang="en-GB" dirty="0" err="1"/>
              <a:t>dask</a:t>
            </a:r>
            <a:endParaRPr lang="en-GB" dirty="0"/>
          </a:p>
          <a:p>
            <a:pPr lvl="1"/>
            <a:r>
              <a:rPr lang="en-GB" dirty="0" err="1"/>
              <a:t>Conda</a:t>
            </a:r>
            <a:r>
              <a:rPr lang="en-GB" dirty="0"/>
              <a:t> install </a:t>
            </a:r>
            <a:r>
              <a:rPr lang="en-GB" dirty="0" err="1"/>
              <a:t>colorama</a:t>
            </a:r>
            <a:endParaRPr lang="en-GB" dirty="0"/>
          </a:p>
          <a:p>
            <a:r>
              <a:rPr lang="en-GB" dirty="0"/>
              <a:t>Generally speaking, we’re not paid to write lots of code, we’re paid to solve problems. Python helps direct that focus on the problem, not the volume of code e.g. YouTube </a:t>
            </a:r>
          </a:p>
        </p:txBody>
      </p:sp>
    </p:spTree>
    <p:extLst>
      <p:ext uri="{BB962C8B-B14F-4D97-AF65-F5344CB8AC3E}">
        <p14:creationId xmlns:p14="http://schemas.microsoft.com/office/powerpoint/2010/main" val="275769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DF1C-192C-41EE-9BF8-782D45E5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Diversity of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2CD71-B9D1-45C2-BA22-C8330B42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runs on Mac, Linux, Windows*</a:t>
            </a:r>
          </a:p>
          <a:p>
            <a:r>
              <a:rPr lang="en-GB" dirty="0"/>
              <a:t>Python works well in a number of use cases</a:t>
            </a:r>
          </a:p>
          <a:p>
            <a:pPr lvl="1"/>
            <a:r>
              <a:rPr lang="en-GB" dirty="0"/>
              <a:t>Data Engineering &amp; Data Science</a:t>
            </a:r>
          </a:p>
          <a:p>
            <a:pPr lvl="1"/>
            <a:r>
              <a:rPr lang="en-GB" dirty="0"/>
              <a:t>Libraries for NLP, Scientific Analysis, Data Visualisation</a:t>
            </a:r>
          </a:p>
          <a:p>
            <a:pPr lvl="1"/>
            <a:r>
              <a:rPr lang="en-GB" dirty="0"/>
              <a:t>Backend/server side programming</a:t>
            </a:r>
          </a:p>
          <a:p>
            <a:pPr lvl="1"/>
            <a:r>
              <a:rPr lang="en-GB" dirty="0"/>
              <a:t>Web API/Web server</a:t>
            </a:r>
          </a:p>
          <a:p>
            <a:r>
              <a:rPr lang="en-GB" dirty="0"/>
              <a:t>For situations where performance is mission-critical, there’s C, C++ and </a:t>
            </a:r>
            <a:r>
              <a:rPr lang="en-GB" dirty="0" err="1"/>
              <a:t>Cython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861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5C6DC-2663-4425-B533-9CB36628D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 Get better at what you already do</a:t>
            </a:r>
          </a:p>
        </p:txBody>
      </p:sp>
      <p:pic>
        <p:nvPicPr>
          <p:cNvPr id="29" name="Content Placeholder 3">
            <a:extLst>
              <a:ext uri="{FF2B5EF4-FFF2-40B4-BE49-F238E27FC236}">
                <a16:creationId xmlns:a16="http://schemas.microsoft.com/office/drawing/2014/main" id="{FBFAD20C-0FBA-4729-AD85-11D23D547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55013" y="1675227"/>
            <a:ext cx="788197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02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7311-FA7E-4279-992B-342A07E9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1CBFC-28D3-4604-8774-88424EAB9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Python.org</a:t>
            </a:r>
          </a:p>
          <a:p>
            <a:r>
              <a:rPr lang="en-GB" dirty="0"/>
              <a:t>PyPi.org</a:t>
            </a:r>
          </a:p>
          <a:p>
            <a:r>
              <a:rPr lang="en-GB" dirty="0"/>
              <a:t>Cython.org</a:t>
            </a:r>
          </a:p>
          <a:p>
            <a:r>
              <a:rPr lang="en-GB" dirty="0"/>
              <a:t>Talkpython.fm</a:t>
            </a:r>
          </a:p>
          <a:p>
            <a:r>
              <a:rPr lang="en-GB" dirty="0"/>
              <a:t>Realpython.com</a:t>
            </a:r>
          </a:p>
          <a:p>
            <a:r>
              <a:rPr lang="en-GB" dirty="0"/>
              <a:t>Meetup</a:t>
            </a:r>
          </a:p>
        </p:txBody>
      </p:sp>
    </p:spTree>
    <p:extLst>
      <p:ext uri="{BB962C8B-B14F-4D97-AF65-F5344CB8AC3E}">
        <p14:creationId xmlns:p14="http://schemas.microsoft.com/office/powerpoint/2010/main" val="331330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483</Words>
  <Application>Microsoft Office PowerPoint</Application>
  <PresentationFormat>Widescreen</PresentationFormat>
  <Paragraphs>71</Paragraphs>
  <Slides>9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5 Reasons To Learn Python</vt:lpstr>
      <vt:lpstr>Spoiler alert</vt:lpstr>
      <vt:lpstr>Everyone’s doing Python!</vt:lpstr>
      <vt:lpstr>1. Python is fun!</vt:lpstr>
      <vt:lpstr>2. Community and Resources</vt:lpstr>
      <vt:lpstr>3. Solve the problem with less code</vt:lpstr>
      <vt:lpstr>4. Diversity of solutions</vt:lpstr>
      <vt:lpstr>5. Get better at what you already do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Reasons To Learn Python</dc:title>
  <dc:creator>Stride, Simon</dc:creator>
  <cp:lastModifiedBy>Stride, Simon</cp:lastModifiedBy>
  <cp:revision>2</cp:revision>
  <dcterms:created xsi:type="dcterms:W3CDTF">2019-07-25T12:05:05Z</dcterms:created>
  <dcterms:modified xsi:type="dcterms:W3CDTF">2019-07-25T12:19:02Z</dcterms:modified>
</cp:coreProperties>
</file>