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61" r:id="rId3"/>
    <p:sldId id="258" r:id="rId4"/>
    <p:sldId id="257" r:id="rId5"/>
    <p:sldId id="266" r:id="rId6"/>
    <p:sldId id="264" r:id="rId7"/>
    <p:sldId id="263" r:id="rId8"/>
    <p:sldId id="265" r:id="rId9"/>
    <p:sldId id="269" r:id="rId10"/>
    <p:sldId id="267" r:id="rId11"/>
    <p:sldId id="268" r:id="rId12"/>
    <p:sldId id="260" r:id="rId13"/>
    <p:sldId id="259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3754A-1C78-4667-83BA-98E101D85A59}" v="32" dt="2019-01-17T13:34:30.361"/>
    <p1510:client id="{6BF613F6-EAFF-439A-8468-2BE3E879CAFB}" v="2" dt="2019-01-17T13:52:21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ide, Simon" userId="ffd841a9-8343-49dd-9cb2-dba40cfb10d5" providerId="ADAL" clId="{6BF613F6-EAFF-439A-8468-2BE3E879CAFB}"/>
    <pc:docChg chg="custSel addSld modSld">
      <pc:chgData name="Stride, Simon" userId="ffd841a9-8343-49dd-9cb2-dba40cfb10d5" providerId="ADAL" clId="{6BF613F6-EAFF-439A-8468-2BE3E879CAFB}" dt="2019-01-17T13:52:46.298" v="70" actId="122"/>
      <pc:docMkLst>
        <pc:docMk/>
      </pc:docMkLst>
      <pc:sldChg chg="modSp add">
        <pc:chgData name="Stride, Simon" userId="ffd841a9-8343-49dd-9cb2-dba40cfb10d5" providerId="ADAL" clId="{6BF613F6-EAFF-439A-8468-2BE3E879CAFB}" dt="2019-01-17T13:52:46.298" v="70" actId="122"/>
        <pc:sldMkLst>
          <pc:docMk/>
          <pc:sldMk cId="3631995935" sldId="270"/>
        </pc:sldMkLst>
        <pc:spChg chg="mod">
          <ac:chgData name="Stride, Simon" userId="ffd841a9-8343-49dd-9cb2-dba40cfb10d5" providerId="ADAL" clId="{6BF613F6-EAFF-439A-8468-2BE3E879CAFB}" dt="2019-01-17T13:52:46.298" v="70" actId="122"/>
          <ac:spMkLst>
            <pc:docMk/>
            <pc:sldMk cId="3631995935" sldId="270"/>
            <ac:spMk id="2" creationId="{8EB2FF1A-3BCA-45FD-946F-5547DF1E41BF}"/>
          </ac:spMkLst>
        </pc:spChg>
        <pc:spChg chg="mod">
          <ac:chgData name="Stride, Simon" userId="ffd841a9-8343-49dd-9cb2-dba40cfb10d5" providerId="ADAL" clId="{6BF613F6-EAFF-439A-8468-2BE3E879CAFB}" dt="2019-01-17T13:52:42.580" v="69" actId="122"/>
          <ac:spMkLst>
            <pc:docMk/>
            <pc:sldMk cId="3631995935" sldId="270"/>
            <ac:spMk id="3" creationId="{E46E6207-E944-4E2C-9860-2C5E18D80226}"/>
          </ac:spMkLst>
        </pc:spChg>
      </pc:sldChg>
    </pc:docChg>
  </pc:docChgLst>
  <pc:docChgLst>
    <pc:chgData name="Stride, Simon" userId="ffd841a9-8343-49dd-9cb2-dba40cfb10d5" providerId="ADAL" clId="{9613754A-1C78-4667-83BA-98E101D85A59}"/>
    <pc:docChg chg="undo custSel addSld modSld sldOrd">
      <pc:chgData name="Stride, Simon" userId="ffd841a9-8343-49dd-9cb2-dba40cfb10d5" providerId="ADAL" clId="{9613754A-1C78-4667-83BA-98E101D85A59}" dt="2019-01-17T13:35:00.323" v="1251" actId="20577"/>
      <pc:docMkLst>
        <pc:docMk/>
      </pc:docMkLst>
      <pc:sldChg chg="addSp modSp">
        <pc:chgData name="Stride, Simon" userId="ffd841a9-8343-49dd-9cb2-dba40cfb10d5" providerId="ADAL" clId="{9613754A-1C78-4667-83BA-98E101D85A59}" dt="2019-01-16T22:47:32.409" v="37" actId="1076"/>
        <pc:sldMkLst>
          <pc:docMk/>
          <pc:sldMk cId="2952234568" sldId="256"/>
        </pc:sldMkLst>
        <pc:spChg chg="mod">
          <ac:chgData name="Stride, Simon" userId="ffd841a9-8343-49dd-9cb2-dba40cfb10d5" providerId="ADAL" clId="{9613754A-1C78-4667-83BA-98E101D85A59}" dt="2019-01-16T22:47:30.520" v="36" actId="12788"/>
          <ac:spMkLst>
            <pc:docMk/>
            <pc:sldMk cId="2952234568" sldId="256"/>
            <ac:spMk id="2" creationId="{573BD3B9-DD2C-48B0-8FD0-F631945D5A25}"/>
          </ac:spMkLst>
        </pc:spChg>
        <pc:spChg chg="mod">
          <ac:chgData name="Stride, Simon" userId="ffd841a9-8343-49dd-9cb2-dba40cfb10d5" providerId="ADAL" clId="{9613754A-1C78-4667-83BA-98E101D85A59}" dt="2019-01-16T22:47:32.409" v="37" actId="1076"/>
          <ac:spMkLst>
            <pc:docMk/>
            <pc:sldMk cId="2952234568" sldId="256"/>
            <ac:spMk id="3" creationId="{4A291EEB-E4DB-40F6-B638-2A5AF5CDBDB6}"/>
          </ac:spMkLst>
        </pc:spChg>
        <pc:picChg chg="add mod">
          <ac:chgData name="Stride, Simon" userId="ffd841a9-8343-49dd-9cb2-dba40cfb10d5" providerId="ADAL" clId="{9613754A-1C78-4667-83BA-98E101D85A59}" dt="2019-01-16T22:47:30.520" v="36" actId="12788"/>
          <ac:picMkLst>
            <pc:docMk/>
            <pc:sldMk cId="2952234568" sldId="256"/>
            <ac:picMk id="5" creationId="{3BE79C56-6B7F-44EE-9DDF-B8C7FDDC519F}"/>
          </ac:picMkLst>
        </pc:picChg>
      </pc:sldChg>
      <pc:sldChg chg="modSp">
        <pc:chgData name="Stride, Simon" userId="ffd841a9-8343-49dd-9cb2-dba40cfb10d5" providerId="ADAL" clId="{9613754A-1C78-4667-83BA-98E101D85A59}" dt="2019-01-17T13:35:00.323" v="1251" actId="20577"/>
        <pc:sldMkLst>
          <pc:docMk/>
          <pc:sldMk cId="4042342086" sldId="260"/>
        </pc:sldMkLst>
        <pc:spChg chg="mod">
          <ac:chgData name="Stride, Simon" userId="ffd841a9-8343-49dd-9cb2-dba40cfb10d5" providerId="ADAL" clId="{9613754A-1C78-4667-83BA-98E101D85A59}" dt="2019-01-17T13:35:00.323" v="1251" actId="20577"/>
          <ac:spMkLst>
            <pc:docMk/>
            <pc:sldMk cId="4042342086" sldId="260"/>
            <ac:spMk id="3" creationId="{C14BBCC4-ACF7-4FE5-96B5-F49CB49D6A0D}"/>
          </ac:spMkLst>
        </pc:spChg>
      </pc:sldChg>
      <pc:sldChg chg="modSp">
        <pc:chgData name="Stride, Simon" userId="ffd841a9-8343-49dd-9cb2-dba40cfb10d5" providerId="ADAL" clId="{9613754A-1C78-4667-83BA-98E101D85A59}" dt="2019-01-17T13:32:42.174" v="1208" actId="27636"/>
        <pc:sldMkLst>
          <pc:docMk/>
          <pc:sldMk cId="3071530481" sldId="262"/>
        </pc:sldMkLst>
        <pc:spChg chg="mod">
          <ac:chgData name="Stride, Simon" userId="ffd841a9-8343-49dd-9cb2-dba40cfb10d5" providerId="ADAL" clId="{9613754A-1C78-4667-83BA-98E101D85A59}" dt="2019-01-17T13:32:42.174" v="1208" actId="27636"/>
          <ac:spMkLst>
            <pc:docMk/>
            <pc:sldMk cId="3071530481" sldId="262"/>
            <ac:spMk id="3" creationId="{A5983F8A-7676-45A0-93D0-3D1A309879E9}"/>
          </ac:spMkLst>
        </pc:spChg>
      </pc:sldChg>
      <pc:sldChg chg="modSp">
        <pc:chgData name="Stride, Simon" userId="ffd841a9-8343-49dd-9cb2-dba40cfb10d5" providerId="ADAL" clId="{9613754A-1C78-4667-83BA-98E101D85A59}" dt="2019-01-16T22:49:25.082" v="97" actId="20577"/>
        <pc:sldMkLst>
          <pc:docMk/>
          <pc:sldMk cId="2858999831" sldId="263"/>
        </pc:sldMkLst>
        <pc:spChg chg="mod">
          <ac:chgData name="Stride, Simon" userId="ffd841a9-8343-49dd-9cb2-dba40cfb10d5" providerId="ADAL" clId="{9613754A-1C78-4667-83BA-98E101D85A59}" dt="2019-01-16T22:49:25.082" v="97" actId="20577"/>
          <ac:spMkLst>
            <pc:docMk/>
            <pc:sldMk cId="2858999831" sldId="263"/>
            <ac:spMk id="3" creationId="{A57797A3-9077-44AE-B52A-F755B8607B40}"/>
          </ac:spMkLst>
        </pc:spChg>
      </pc:sldChg>
      <pc:sldChg chg="addSp modSp">
        <pc:chgData name="Stride, Simon" userId="ffd841a9-8343-49dd-9cb2-dba40cfb10d5" providerId="ADAL" clId="{9613754A-1C78-4667-83BA-98E101D85A59}" dt="2019-01-17T13:33:46.100" v="1211" actId="1076"/>
        <pc:sldMkLst>
          <pc:docMk/>
          <pc:sldMk cId="1056889916" sldId="264"/>
        </pc:sldMkLst>
        <pc:picChg chg="add mod">
          <ac:chgData name="Stride, Simon" userId="ffd841a9-8343-49dd-9cb2-dba40cfb10d5" providerId="ADAL" clId="{9613754A-1C78-4667-83BA-98E101D85A59}" dt="2019-01-17T13:33:46.100" v="1211" actId="1076"/>
          <ac:picMkLst>
            <pc:docMk/>
            <pc:sldMk cId="1056889916" sldId="264"/>
            <ac:picMk id="4" creationId="{BC50D0F5-B084-4762-9500-F9A1090CF1AE}"/>
          </ac:picMkLst>
        </pc:picChg>
      </pc:sldChg>
      <pc:sldChg chg="addSp delSp modSp">
        <pc:chgData name="Stride, Simon" userId="ffd841a9-8343-49dd-9cb2-dba40cfb10d5" providerId="ADAL" clId="{9613754A-1C78-4667-83BA-98E101D85A59}" dt="2019-01-17T13:34:30.361" v="1212"/>
        <pc:sldMkLst>
          <pc:docMk/>
          <pc:sldMk cId="1934246490" sldId="265"/>
        </pc:sldMkLst>
        <pc:spChg chg="del">
          <ac:chgData name="Stride, Simon" userId="ffd841a9-8343-49dd-9cb2-dba40cfb10d5" providerId="ADAL" clId="{9613754A-1C78-4667-83BA-98E101D85A59}" dt="2019-01-17T13:34:30.361" v="1212"/>
          <ac:spMkLst>
            <pc:docMk/>
            <pc:sldMk cId="1934246490" sldId="265"/>
            <ac:spMk id="3" creationId="{4E2C60A7-C90A-400D-A56E-B2933D9D564A}"/>
          </ac:spMkLst>
        </pc:spChg>
        <pc:picChg chg="add mod">
          <ac:chgData name="Stride, Simon" userId="ffd841a9-8343-49dd-9cb2-dba40cfb10d5" providerId="ADAL" clId="{9613754A-1C78-4667-83BA-98E101D85A59}" dt="2019-01-17T13:34:30.361" v="1212"/>
          <ac:picMkLst>
            <pc:docMk/>
            <pc:sldMk cId="1934246490" sldId="265"/>
            <ac:picMk id="4" creationId="{8FC9377B-E151-4B7E-8DE1-20960429E72C}"/>
          </ac:picMkLst>
        </pc:picChg>
      </pc:sldChg>
      <pc:sldChg chg="modSp add">
        <pc:chgData name="Stride, Simon" userId="ffd841a9-8343-49dd-9cb2-dba40cfb10d5" providerId="ADAL" clId="{9613754A-1C78-4667-83BA-98E101D85A59}" dt="2019-01-16T22:51:17.409" v="275" actId="20577"/>
        <pc:sldMkLst>
          <pc:docMk/>
          <pc:sldMk cId="2073317273" sldId="266"/>
        </pc:sldMkLst>
        <pc:spChg chg="mod">
          <ac:chgData name="Stride, Simon" userId="ffd841a9-8343-49dd-9cb2-dba40cfb10d5" providerId="ADAL" clId="{9613754A-1C78-4667-83BA-98E101D85A59}" dt="2019-01-16T22:49:54.246" v="112" actId="20577"/>
          <ac:spMkLst>
            <pc:docMk/>
            <pc:sldMk cId="2073317273" sldId="266"/>
            <ac:spMk id="2" creationId="{58D861EE-0B49-42D5-9C56-438B4B7B8D30}"/>
          </ac:spMkLst>
        </pc:spChg>
        <pc:spChg chg="mod">
          <ac:chgData name="Stride, Simon" userId="ffd841a9-8343-49dd-9cb2-dba40cfb10d5" providerId="ADAL" clId="{9613754A-1C78-4667-83BA-98E101D85A59}" dt="2019-01-16T22:51:17.409" v="275" actId="20577"/>
          <ac:spMkLst>
            <pc:docMk/>
            <pc:sldMk cId="2073317273" sldId="266"/>
            <ac:spMk id="3" creationId="{A57797A3-9077-44AE-B52A-F755B8607B40}"/>
          </ac:spMkLst>
        </pc:spChg>
      </pc:sldChg>
      <pc:sldChg chg="addSp modSp add ord">
        <pc:chgData name="Stride, Simon" userId="ffd841a9-8343-49dd-9cb2-dba40cfb10d5" providerId="ADAL" clId="{9613754A-1C78-4667-83BA-98E101D85A59}" dt="2019-01-16T22:59:54.345" v="752" actId="14100"/>
        <pc:sldMkLst>
          <pc:docMk/>
          <pc:sldMk cId="3006640963" sldId="267"/>
        </pc:sldMkLst>
        <pc:spChg chg="mod">
          <ac:chgData name="Stride, Simon" userId="ffd841a9-8343-49dd-9cb2-dba40cfb10d5" providerId="ADAL" clId="{9613754A-1C78-4667-83BA-98E101D85A59}" dt="2019-01-16T22:56:22.437" v="639" actId="20577"/>
          <ac:spMkLst>
            <pc:docMk/>
            <pc:sldMk cId="3006640963" sldId="267"/>
            <ac:spMk id="2" creationId="{BA918FA8-5203-4EF1-A869-8DA77128BCC5}"/>
          </ac:spMkLst>
        </pc:spChg>
        <pc:spChg chg="mod">
          <ac:chgData name="Stride, Simon" userId="ffd841a9-8343-49dd-9cb2-dba40cfb10d5" providerId="ADAL" clId="{9613754A-1C78-4667-83BA-98E101D85A59}" dt="2019-01-16T22:59:54.345" v="752" actId="14100"/>
          <ac:spMkLst>
            <pc:docMk/>
            <pc:sldMk cId="3006640963" sldId="267"/>
            <ac:spMk id="3" creationId="{8A124466-141B-47E2-930C-0E7BEE27A451}"/>
          </ac:spMkLst>
        </pc:spChg>
        <pc:picChg chg="add mod">
          <ac:chgData name="Stride, Simon" userId="ffd841a9-8343-49dd-9cb2-dba40cfb10d5" providerId="ADAL" clId="{9613754A-1C78-4667-83BA-98E101D85A59}" dt="2019-01-16T22:59:50.132" v="751" actId="1076"/>
          <ac:picMkLst>
            <pc:docMk/>
            <pc:sldMk cId="3006640963" sldId="267"/>
            <ac:picMk id="4" creationId="{52805D9D-DBFE-4BA3-9231-F71BF240E81A}"/>
          </ac:picMkLst>
        </pc:picChg>
      </pc:sldChg>
      <pc:sldChg chg="modSp add ord">
        <pc:chgData name="Stride, Simon" userId="ffd841a9-8343-49dd-9cb2-dba40cfb10d5" providerId="ADAL" clId="{9613754A-1C78-4667-83BA-98E101D85A59}" dt="2019-01-16T23:03:51.500" v="1032" actId="20577"/>
        <pc:sldMkLst>
          <pc:docMk/>
          <pc:sldMk cId="2270671727" sldId="268"/>
        </pc:sldMkLst>
        <pc:spChg chg="mod">
          <ac:chgData name="Stride, Simon" userId="ffd841a9-8343-49dd-9cb2-dba40cfb10d5" providerId="ADAL" clId="{9613754A-1C78-4667-83BA-98E101D85A59}" dt="2019-01-16T23:01:41.990" v="761" actId="20577"/>
          <ac:spMkLst>
            <pc:docMk/>
            <pc:sldMk cId="2270671727" sldId="268"/>
            <ac:spMk id="2" creationId="{6520DC25-508D-4BF8-A83F-91FDB30DCC8F}"/>
          </ac:spMkLst>
        </pc:spChg>
        <pc:spChg chg="mod">
          <ac:chgData name="Stride, Simon" userId="ffd841a9-8343-49dd-9cb2-dba40cfb10d5" providerId="ADAL" clId="{9613754A-1C78-4667-83BA-98E101D85A59}" dt="2019-01-16T23:03:51.500" v="1032" actId="20577"/>
          <ac:spMkLst>
            <pc:docMk/>
            <pc:sldMk cId="2270671727" sldId="268"/>
            <ac:spMk id="3" creationId="{E2FF8A13-0056-4934-9AAE-FE1AA9B03FA1}"/>
          </ac:spMkLst>
        </pc:spChg>
      </pc:sldChg>
      <pc:sldChg chg="addSp delSp modSp add">
        <pc:chgData name="Stride, Simon" userId="ffd841a9-8343-49dd-9cb2-dba40cfb10d5" providerId="ADAL" clId="{9613754A-1C78-4667-83BA-98E101D85A59}" dt="2019-01-17T13:26:08.524" v="1041" actId="14100"/>
        <pc:sldMkLst>
          <pc:docMk/>
          <pc:sldMk cId="3581596925" sldId="269"/>
        </pc:sldMkLst>
        <pc:spChg chg="del mod">
          <ac:chgData name="Stride, Simon" userId="ffd841a9-8343-49dd-9cb2-dba40cfb10d5" providerId="ADAL" clId="{9613754A-1C78-4667-83BA-98E101D85A59}" dt="2019-01-17T13:25:53.539" v="1036" actId="478"/>
          <ac:spMkLst>
            <pc:docMk/>
            <pc:sldMk cId="3581596925" sldId="269"/>
            <ac:spMk id="2" creationId="{CCE71710-53C6-40F5-B71F-D3DAAAF515A1}"/>
          </ac:spMkLst>
        </pc:spChg>
        <pc:spChg chg="del">
          <ac:chgData name="Stride, Simon" userId="ffd841a9-8343-49dd-9cb2-dba40cfb10d5" providerId="ADAL" clId="{9613754A-1C78-4667-83BA-98E101D85A59}" dt="2019-01-17T13:25:51.750" v="1034" actId="478"/>
          <ac:spMkLst>
            <pc:docMk/>
            <pc:sldMk cId="3581596925" sldId="269"/>
            <ac:spMk id="3" creationId="{CBC63F60-066E-4731-B011-8416F4E64A3C}"/>
          </ac:spMkLst>
        </pc:spChg>
        <pc:picChg chg="add mod">
          <ac:chgData name="Stride, Simon" userId="ffd841a9-8343-49dd-9cb2-dba40cfb10d5" providerId="ADAL" clId="{9613754A-1C78-4667-83BA-98E101D85A59}" dt="2019-01-17T13:26:08.524" v="1041" actId="14100"/>
          <ac:picMkLst>
            <pc:docMk/>
            <pc:sldMk cId="3581596925" sldId="269"/>
            <ac:picMk id="4" creationId="{7D697811-945B-4881-A090-D79902486B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3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3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62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4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25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3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91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81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4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038C1F-736B-4C5E-8D24-2D598BDDBDB9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64ACC3-8CEF-483D-90BC-DCF27B1DA08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4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/pricing/calcula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gb/pricing/calculator/" TargetMode="External"/><Relationship Id="rId5" Type="http://schemas.openxmlformats.org/officeDocument/2006/relationships/hyperlink" Target="https://azure.microsoft.com/en-us/global-infrastructure/regions/" TargetMode="External"/><Relationship Id="rId4" Type="http://schemas.openxmlformats.org/officeDocument/2006/relationships/hyperlink" Target="https://pluralsight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.stride@exeter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3B9-DD2C-48B0-8FD0-F631945D5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Introducing Microsoft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1EEB-E4DB-40F6-B638-2A5AF5CDB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78032"/>
            <a:ext cx="10058400" cy="1143000"/>
          </a:xfrm>
        </p:spPr>
        <p:txBody>
          <a:bodyPr/>
          <a:lstStyle/>
          <a:p>
            <a:r>
              <a:rPr lang="en-GB" dirty="0"/>
              <a:t>Demystifying and getting started in the Azure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79C56-6B7F-44EE-9DDF-B8C7FDDC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06" y="490656"/>
            <a:ext cx="6817149" cy="19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8FA8-5203-4EF1-A869-8DA77128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Centers</a:t>
            </a:r>
            <a:r>
              <a:rPr lang="en-GB" dirty="0"/>
              <a:t>/Regions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4466-141B-47E2-930C-0E7BEE27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4828391" cy="4106831"/>
          </a:xfrm>
        </p:spPr>
        <p:txBody>
          <a:bodyPr/>
          <a:lstStyle/>
          <a:p>
            <a:r>
              <a:rPr lang="en-GB" dirty="0"/>
              <a:t>Microsoft has data </a:t>
            </a:r>
            <a:r>
              <a:rPr lang="en-GB" dirty="0" err="1"/>
              <a:t>centers</a:t>
            </a:r>
            <a:r>
              <a:rPr lang="en-GB" dirty="0"/>
              <a:t> all over the world, which allows for geo redundancy and minimising network latency</a:t>
            </a:r>
          </a:p>
          <a:p>
            <a:r>
              <a:rPr lang="en-GB" dirty="0"/>
              <a:t>Pick a data </a:t>
            </a:r>
            <a:r>
              <a:rPr lang="en-GB" dirty="0" err="1"/>
              <a:t>center</a:t>
            </a:r>
            <a:r>
              <a:rPr lang="en-GB" dirty="0"/>
              <a:t> close to where your service will be delivered</a:t>
            </a:r>
          </a:p>
          <a:p>
            <a:r>
              <a:rPr lang="en-GB" dirty="0"/>
              <a:t>Not all services are available in all regions</a:t>
            </a:r>
          </a:p>
          <a:p>
            <a:r>
              <a:rPr lang="en-GB" dirty="0"/>
              <a:t>Pricing for some services vary by region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05D9D-DBFE-4BA3-9231-F71BF240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318" y="3112809"/>
            <a:ext cx="5979459" cy="30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4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DC25-508D-4BF8-A83F-91FDB30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8A13-0056-4934-9AAE-FE1AA9B0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Guesstimate resource costs in advance</a:t>
            </a:r>
          </a:p>
          <a:p>
            <a:r>
              <a:rPr lang="en-GB" dirty="0">
                <a:hlinkClick r:id="rId2"/>
              </a:rPr>
              <a:t>https://azure.microsoft.com/en-gb/pricing/calculator/</a:t>
            </a:r>
            <a:endParaRPr lang="en-GB" dirty="0"/>
          </a:p>
          <a:p>
            <a:endParaRPr lang="en-GB" dirty="0"/>
          </a:p>
          <a:p>
            <a:r>
              <a:rPr lang="en-GB" dirty="0"/>
              <a:t>Put together a POC to check that you have all the components you need – virtual networks, load balancers, availability replicas add “hidden” costs that may not be obvious at </a:t>
            </a:r>
            <a:r>
              <a:rPr lang="en-GB"/>
              <a:t>design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67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103-36A6-476A-B680-D203CB11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Acronyms and 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BCC4-ACF7-4FE5-96B5-F49CB49D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IAAS – Infrastructure As A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VMs for you to install just like the on-prem equivalent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Suitable for minimal change compare to existing setup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Windows and Linux options available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PAAS – Platform As A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Specific software without underlying 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E.g. Azure SQLDB = SQL Server endpoint without (access to) the VM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dirty="0"/>
          </a:p>
          <a:p>
            <a:r>
              <a:rPr lang="en-GB" dirty="0"/>
              <a:t>Serverless – just run the code as a function</a:t>
            </a:r>
          </a:p>
          <a:p>
            <a:r>
              <a:rPr lang="en-GB" dirty="0"/>
              <a:t>Containers – isolated </a:t>
            </a:r>
            <a:r>
              <a:rPr lang="en-GB"/>
              <a:t>deployment units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34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6AFA-D1F2-4271-AEC7-93367264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Get a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3AFF-5253-412A-8CDC-832AFC66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Sign up for free (credit card required) and get £150 credits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https://azure.microsoft.com</a:t>
            </a:r>
            <a:endParaRPr lang="en-GB" dirty="0"/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Enterprise MSDN Subscription</a:t>
            </a:r>
          </a:p>
          <a:p>
            <a:pPr marL="457200" lvl="1" indent="0">
              <a:buNone/>
            </a:pPr>
            <a:r>
              <a:rPr lang="en-GB" dirty="0"/>
              <a:t>	Ask your manager (licenses managed as part of MS contract)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dirty="0"/>
              <a:t>Corporate Account…. Maybe!</a:t>
            </a:r>
          </a:p>
          <a:p>
            <a:pPr marL="514350" indent="-514350">
              <a:buFont typeface="+mj-lt"/>
              <a:buAutoNum type="arabicPeriod" startAt="2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18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8F09-7D85-4848-80C0-D8FED289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Go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83F8A-7676-45A0-93D0-3D1A3098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 a subscription and some credits then experiment!</a:t>
            </a:r>
          </a:p>
          <a:p>
            <a:pPr lvl="1"/>
            <a:r>
              <a:rPr lang="en-GB" dirty="0">
                <a:hlinkClick r:id="rId2"/>
              </a:rPr>
              <a:t>https://azure.microsoft.com</a:t>
            </a:r>
            <a:endParaRPr lang="en-GB" dirty="0"/>
          </a:p>
          <a:p>
            <a:r>
              <a:rPr lang="en-GB" dirty="0"/>
              <a:t>Azure Portal</a:t>
            </a:r>
          </a:p>
          <a:p>
            <a:pPr lvl="1"/>
            <a:r>
              <a:rPr lang="en-GB" dirty="0">
                <a:hlinkClick r:id="rId3"/>
              </a:rPr>
              <a:t>https://portal.azure.com</a:t>
            </a:r>
            <a:endParaRPr lang="en-GB" dirty="0"/>
          </a:p>
          <a:p>
            <a:r>
              <a:rPr lang="en-GB" dirty="0"/>
              <a:t>Pluralsight videos</a:t>
            </a:r>
          </a:p>
          <a:p>
            <a:pPr lvl="1"/>
            <a:r>
              <a:rPr lang="en-GB" dirty="0">
                <a:hlinkClick r:id="rId4"/>
              </a:rPr>
              <a:t>https://pluralsight.com</a:t>
            </a:r>
            <a:endParaRPr lang="en-GB" dirty="0"/>
          </a:p>
          <a:p>
            <a:r>
              <a:rPr lang="en-GB" dirty="0"/>
              <a:t>Regions/Data </a:t>
            </a:r>
            <a:r>
              <a:rPr lang="en-GB" dirty="0" err="1"/>
              <a:t>Center</a:t>
            </a:r>
            <a:r>
              <a:rPr lang="en-GB" dirty="0"/>
              <a:t> Locations</a:t>
            </a:r>
          </a:p>
          <a:p>
            <a:pPr lvl="1"/>
            <a:r>
              <a:rPr lang="en-GB" dirty="0">
                <a:hlinkClick r:id="rId5"/>
              </a:rPr>
              <a:t>https://azure.microsoft.com/en-us/global-infrastructure/regions/</a:t>
            </a:r>
            <a:endParaRPr lang="en-GB" dirty="0"/>
          </a:p>
          <a:p>
            <a:r>
              <a:rPr lang="en-GB" dirty="0"/>
              <a:t>Pricing Calculator</a:t>
            </a:r>
          </a:p>
          <a:p>
            <a:pPr lvl="1"/>
            <a:r>
              <a:rPr lang="en-GB" dirty="0">
                <a:hlinkClick r:id="rId6"/>
              </a:rPr>
              <a:t>https://azure.microsoft.com/en-gb/pricing/calculator/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3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FF1A-3BCA-45FD-946F-5547DF1E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6207-E944-4E2C-9860-2C5E18D8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algn="ctr"/>
            <a:r>
              <a:rPr lang="en-GB" dirty="0"/>
              <a:t>Simon Stride</a:t>
            </a:r>
          </a:p>
          <a:p>
            <a:pPr algn="ctr"/>
            <a:r>
              <a:rPr lang="en-GB" dirty="0">
                <a:hlinkClick r:id="rId2"/>
              </a:rPr>
              <a:t>s.stride@exeter.ac.uk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9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9659-8680-4D59-8C0E-CAD1EE2E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this is aimed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00F2-551F-4A78-A089-78B92CBE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553"/>
            <a:ext cx="10515600" cy="42854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Developers and IT Professionals who: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Have no prior experience with Azure </a:t>
            </a:r>
          </a:p>
          <a:p>
            <a:pPr lvl="1"/>
            <a:r>
              <a:rPr lang="en-GB" dirty="0"/>
              <a:t>May or may not have experience with alternative cloud platforms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42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AF1E-D22B-4F78-AD32-C8601521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26C1-4735-456E-8D92-6EE9604C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0599"/>
          </a:xfrm>
        </p:spPr>
        <p:txBody>
          <a:bodyPr/>
          <a:lstStyle/>
          <a:p>
            <a:r>
              <a:rPr lang="en-GB" dirty="0"/>
              <a:t>Navigating the portal for beginners</a:t>
            </a:r>
          </a:p>
          <a:p>
            <a:r>
              <a:rPr lang="en-GB" dirty="0"/>
              <a:t>Creating resources for the first time</a:t>
            </a:r>
          </a:p>
          <a:p>
            <a:r>
              <a:rPr lang="en-GB" dirty="0"/>
              <a:t>Concepts and acronyms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A297AF-1FBC-4DF4-AEFE-ADEB30236748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NOT in this session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BB129B-07CD-43EF-9117-078996BB1006}"/>
              </a:ext>
            </a:extLst>
          </p:cNvPr>
          <p:cNvSpPr txBox="1">
            <a:spLocks/>
          </p:cNvSpPr>
          <p:nvPr/>
        </p:nvSpPr>
        <p:spPr>
          <a:xfrm>
            <a:off x="838200" y="4557339"/>
            <a:ext cx="10515600" cy="1800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Azure vs AWS vs GCP vs others</a:t>
            </a:r>
          </a:p>
          <a:p>
            <a:r>
              <a:rPr lang="en-GB" dirty="0"/>
              <a:t>Automation and ARM Templates</a:t>
            </a:r>
          </a:p>
          <a:p>
            <a:r>
              <a:rPr lang="en-GB" dirty="0"/>
              <a:t>Azure DevOps CI/CD services</a:t>
            </a:r>
          </a:p>
          <a:p>
            <a:r>
              <a:rPr lang="en-GB" dirty="0"/>
              <a:t>Azure CLI</a:t>
            </a:r>
          </a:p>
          <a:p>
            <a:r>
              <a:rPr lang="en-GB" dirty="0"/>
              <a:t>Classic Portal (legacy)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83CE-847D-44A8-A711-32714C95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Microsoft Azure?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BD79-C3A6-478C-8D60-048EE0D6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Microsoft’s hosted Cloud Platform</a:t>
            </a:r>
          </a:p>
          <a:p>
            <a:r>
              <a:rPr lang="en-GB" dirty="0"/>
              <a:t>Provision services in Microsoft’s data </a:t>
            </a:r>
            <a:r>
              <a:rPr lang="en-GB" dirty="0" err="1"/>
              <a:t>centers</a:t>
            </a:r>
            <a:endParaRPr lang="en-GB" dirty="0"/>
          </a:p>
          <a:p>
            <a:pPr lvl="1"/>
            <a:r>
              <a:rPr lang="en-GB" dirty="0"/>
              <a:t>Storage</a:t>
            </a:r>
          </a:p>
          <a:p>
            <a:pPr lvl="1"/>
            <a:r>
              <a:rPr lang="en-GB" dirty="0"/>
              <a:t>Compute</a:t>
            </a:r>
          </a:p>
          <a:p>
            <a:r>
              <a:rPr lang="en-GB" dirty="0"/>
              <a:t>IAAS, PAAS, Serverless, Container registry and hosting</a:t>
            </a:r>
          </a:p>
        </p:txBody>
      </p:sp>
    </p:spTree>
    <p:extLst>
      <p:ext uri="{BB962C8B-B14F-4D97-AF65-F5344CB8AC3E}">
        <p14:creationId xmlns:p14="http://schemas.microsoft.com/office/powerpoint/2010/main" val="372949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1EE-0B49-42D5-9C56-438B4B7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Subscriptions – 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97A3-9077-44AE-B52A-F755B860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All resources must belong to a subscriptions</a:t>
            </a:r>
          </a:p>
          <a:p>
            <a:r>
              <a:rPr lang="en-GB" dirty="0"/>
              <a:t>Subscriptions can be used to separate billing and environment tiers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31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4583-4CCE-4BCB-9FEF-766D4744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Logging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AE74-18FF-4321-9743-6BF1E520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Logging in, panels, notifications,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0D0F5-B084-4762-9500-F9A1090C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7" y="2222769"/>
            <a:ext cx="8663609" cy="39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1EE-0B49-42D5-9C56-438B4B7B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Groups – 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97A3-9077-44AE-B52A-F755B860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Logical container for grouping related resources</a:t>
            </a:r>
          </a:p>
          <a:p>
            <a:pPr lvl="1"/>
            <a:r>
              <a:rPr lang="en-GB" dirty="0"/>
              <a:t>E.g. all resources relating to a specific application service/business function</a:t>
            </a:r>
          </a:p>
          <a:p>
            <a:pPr lvl="1"/>
            <a:r>
              <a:rPr lang="en-GB" dirty="0"/>
              <a:t>All resources MUST belong to a Resource Group</a:t>
            </a:r>
          </a:p>
          <a:p>
            <a:pPr lvl="1"/>
            <a:endParaRPr lang="en-GB" dirty="0"/>
          </a:p>
          <a:p>
            <a:r>
              <a:rPr lang="en-GB" dirty="0"/>
              <a:t>Not necessarily suitable for dividing dev/test/prod – depending on subscription approach</a:t>
            </a:r>
          </a:p>
          <a:p>
            <a:endParaRPr lang="en-GB" dirty="0"/>
          </a:p>
          <a:p>
            <a:r>
              <a:rPr lang="en-GB" dirty="0"/>
              <a:t>Deleting a resource drops all contained applications and services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899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9361-D79A-46ED-94E3-63E10CB2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– Creating a 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9377B-E151-4B7E-8DE1-20960429E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191" y="1846263"/>
            <a:ext cx="706794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4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697811-945B-4881-A090-D7990248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16" y="271200"/>
            <a:ext cx="10081369" cy="569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96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488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Retrospect</vt:lpstr>
      <vt:lpstr>Introducing Microsoft Azure</vt:lpstr>
      <vt:lpstr>Who this is aimed at</vt:lpstr>
      <vt:lpstr>In this session</vt:lpstr>
      <vt:lpstr>What is Microsoft Azure?</vt:lpstr>
      <vt:lpstr>Subscriptions – Key Concept</vt:lpstr>
      <vt:lpstr>Demo – Logging In</vt:lpstr>
      <vt:lpstr>Resource Groups – Key Concept</vt:lpstr>
      <vt:lpstr>Demo – Creating a VM</vt:lpstr>
      <vt:lpstr>PowerPoint Presentation</vt:lpstr>
      <vt:lpstr>Data Centers/Regions</vt:lpstr>
      <vt:lpstr>Pricing</vt:lpstr>
      <vt:lpstr>Acronyms and Jargon</vt:lpstr>
      <vt:lpstr>How to Get a Subscription</vt:lpstr>
      <vt:lpstr>Where To Go Next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MS Azure</dc:title>
  <dc:creator>Stride, Simon</dc:creator>
  <cp:lastModifiedBy>Stride, Simon</cp:lastModifiedBy>
  <cp:revision>6</cp:revision>
  <dcterms:created xsi:type="dcterms:W3CDTF">2019-01-16T21:23:34Z</dcterms:created>
  <dcterms:modified xsi:type="dcterms:W3CDTF">2019-01-17T13:52:47Z</dcterms:modified>
</cp:coreProperties>
</file>