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3.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9" r:id="rId3"/>
    <p:sldId id="258" r:id="rId4"/>
    <p:sldId id="260" r:id="rId5"/>
    <p:sldId id="261" r:id="rId6"/>
    <p:sldId id="264" r:id="rId7"/>
    <p:sldId id="265" r:id="rId8"/>
    <p:sldId id="262" r:id="rId9"/>
    <p:sldId id="263" r:id="rId10"/>
    <p:sldId id="266" r:id="rId11"/>
    <p:sldId id="267" r:id="rId12"/>
    <p:sldId id="268" r:id="rId13"/>
    <p:sldId id="269" r:id="rId14"/>
    <p:sldId id="270" r:id="rId15"/>
    <p:sldId id="271" r:id="rId16"/>
    <p:sldId id="274" r:id="rId17"/>
    <p:sldId id="273" r:id="rId18"/>
    <p:sldId id="275" r:id="rId19"/>
    <p:sldId id="276" r:id="rId20"/>
    <p:sldId id="277" r:id="rId21"/>
    <p:sldId id="27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55336" autoAdjust="0"/>
  </p:normalViewPr>
  <p:slideViewPr>
    <p:cSldViewPr snapToGrid="0">
      <p:cViewPr varScale="1">
        <p:scale>
          <a:sx n="51" d="100"/>
          <a:sy n="51" d="100"/>
        </p:scale>
        <p:origin x="2339" y="2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_rels/data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ata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33983F0-A636-41E0-8F22-AB36DE558E31}" type="doc">
      <dgm:prSet loTypeId="urn:microsoft.com/office/officeart/2017/3/layout/HorizontalPathTimeline" loCatId="process" qsTypeId="urn:microsoft.com/office/officeart/2005/8/quickstyle/simple1" qsCatId="simple" csTypeId="urn:microsoft.com/office/officeart/2005/8/colors/colorful5" csCatId="colorful" phldr="1"/>
      <dgm:spPr/>
      <dgm:t>
        <a:bodyPr/>
        <a:lstStyle/>
        <a:p>
          <a:endParaRPr lang="en-US"/>
        </a:p>
      </dgm:t>
    </dgm:pt>
    <dgm:pt modelId="{24E7CDA0-93DB-4BF2-B8A6-5F12263478B9}">
      <dgm:prSet/>
      <dgm:spPr/>
      <dgm:t>
        <a:bodyPr/>
        <a:lstStyle/>
        <a:p>
          <a:pPr>
            <a:defRPr b="1"/>
          </a:pPr>
          <a:r>
            <a:rPr lang="en-US" dirty="0"/>
            <a:t>2006</a:t>
          </a:r>
        </a:p>
      </dgm:t>
    </dgm:pt>
    <dgm:pt modelId="{F1575DF5-BF28-4DA3-9E61-035ECF035C2D}" type="parTrans" cxnId="{03CA23FE-169F-4C17-BFA7-C394F6D7F445}">
      <dgm:prSet/>
      <dgm:spPr/>
      <dgm:t>
        <a:bodyPr/>
        <a:lstStyle/>
        <a:p>
          <a:endParaRPr lang="en-US"/>
        </a:p>
      </dgm:t>
    </dgm:pt>
    <dgm:pt modelId="{64C9B297-19D7-4ECB-A467-590E3517E378}" type="sibTrans" cxnId="{03CA23FE-169F-4C17-BFA7-C394F6D7F445}">
      <dgm:prSet/>
      <dgm:spPr/>
      <dgm:t>
        <a:bodyPr/>
        <a:lstStyle/>
        <a:p>
          <a:endParaRPr lang="en-US"/>
        </a:p>
      </dgm:t>
    </dgm:pt>
    <dgm:pt modelId="{8D70E268-FA62-4897-9F23-117B407D4DE0}">
      <dgm:prSet/>
      <dgm:spPr/>
      <dgm:t>
        <a:bodyPr/>
        <a:lstStyle/>
        <a:p>
          <a:r>
            <a:rPr lang="en-US"/>
            <a:t>Google – ½ second delay caused a 20% drop in traffic</a:t>
          </a:r>
        </a:p>
      </dgm:t>
    </dgm:pt>
    <dgm:pt modelId="{7D56094F-5EDD-41D6-8B76-0E9672600B71}" type="parTrans" cxnId="{02CC916E-7104-4B5E-BD0D-138D0F1FB2E3}">
      <dgm:prSet/>
      <dgm:spPr/>
      <dgm:t>
        <a:bodyPr/>
        <a:lstStyle/>
        <a:p>
          <a:endParaRPr lang="en-US"/>
        </a:p>
      </dgm:t>
    </dgm:pt>
    <dgm:pt modelId="{4A43339D-31E4-40A4-8418-8B8A5FDCF03A}" type="sibTrans" cxnId="{02CC916E-7104-4B5E-BD0D-138D0F1FB2E3}">
      <dgm:prSet/>
      <dgm:spPr/>
      <dgm:t>
        <a:bodyPr/>
        <a:lstStyle/>
        <a:p>
          <a:endParaRPr lang="en-US"/>
        </a:p>
      </dgm:t>
    </dgm:pt>
    <dgm:pt modelId="{537D5D0E-4E3F-4B9D-AB51-5C347D959ED0}">
      <dgm:prSet/>
      <dgm:spPr/>
      <dgm:t>
        <a:bodyPr/>
        <a:lstStyle/>
        <a:p>
          <a:pPr>
            <a:defRPr b="1"/>
          </a:pPr>
          <a:r>
            <a:rPr lang="en-US"/>
            <a:t>2017</a:t>
          </a:r>
        </a:p>
      </dgm:t>
    </dgm:pt>
    <dgm:pt modelId="{287FF25F-FDED-4235-A7B1-4DE9EDEE91DF}" type="parTrans" cxnId="{0D04C780-E8E1-4F6A-81CA-A3FF60722B78}">
      <dgm:prSet/>
      <dgm:spPr/>
      <dgm:t>
        <a:bodyPr/>
        <a:lstStyle/>
        <a:p>
          <a:endParaRPr lang="en-US"/>
        </a:p>
      </dgm:t>
    </dgm:pt>
    <dgm:pt modelId="{D988F736-4971-4E4E-9EFA-6801C15BD8D0}" type="sibTrans" cxnId="{0D04C780-E8E1-4F6A-81CA-A3FF60722B78}">
      <dgm:prSet/>
      <dgm:spPr/>
      <dgm:t>
        <a:bodyPr/>
        <a:lstStyle/>
        <a:p>
          <a:endParaRPr lang="en-US"/>
        </a:p>
      </dgm:t>
    </dgm:pt>
    <dgm:pt modelId="{8E97374F-2164-481B-A57A-EF6539DDB12C}">
      <dgm:prSet/>
      <dgm:spPr/>
      <dgm:t>
        <a:bodyPr/>
        <a:lstStyle/>
        <a:p>
          <a:r>
            <a:rPr lang="en-US"/>
            <a:t>Akamai State of Online Retail Performance report 2017 found:</a:t>
          </a:r>
        </a:p>
      </dgm:t>
    </dgm:pt>
    <dgm:pt modelId="{1AD929A6-4DEE-4ED7-9D3D-1D3E61C974EB}" type="parTrans" cxnId="{3D6F8F72-687D-4431-BFC4-F8D84048F337}">
      <dgm:prSet/>
      <dgm:spPr/>
      <dgm:t>
        <a:bodyPr/>
        <a:lstStyle/>
        <a:p>
          <a:endParaRPr lang="en-US"/>
        </a:p>
      </dgm:t>
    </dgm:pt>
    <dgm:pt modelId="{E9EBA7C0-195C-4B1F-9749-560C879479A1}" type="sibTrans" cxnId="{3D6F8F72-687D-4431-BFC4-F8D84048F337}">
      <dgm:prSet/>
      <dgm:spPr/>
      <dgm:t>
        <a:bodyPr/>
        <a:lstStyle/>
        <a:p>
          <a:endParaRPr lang="en-US"/>
        </a:p>
      </dgm:t>
    </dgm:pt>
    <dgm:pt modelId="{2C6DDF17-E475-4026-83B3-36BA06C1AD6E}">
      <dgm:prSet/>
      <dgm:spPr/>
      <dgm:t>
        <a:bodyPr/>
        <a:lstStyle/>
        <a:p>
          <a:r>
            <a:rPr lang="en-US"/>
            <a:t>A 100-millisecond delay in website load time can hurt conversion rates by 7 percent </a:t>
          </a:r>
        </a:p>
      </dgm:t>
    </dgm:pt>
    <dgm:pt modelId="{5FDC4D36-ACCE-4036-8931-91999B7B24F2}" type="parTrans" cxnId="{C61B8AFD-5631-4C87-8B1F-1A94DF26145B}">
      <dgm:prSet/>
      <dgm:spPr/>
      <dgm:t>
        <a:bodyPr/>
        <a:lstStyle/>
        <a:p>
          <a:endParaRPr lang="en-US"/>
        </a:p>
      </dgm:t>
    </dgm:pt>
    <dgm:pt modelId="{90C9A4AF-C32A-4718-AD2B-C7BD5C2C7412}" type="sibTrans" cxnId="{C61B8AFD-5631-4C87-8B1F-1A94DF26145B}">
      <dgm:prSet/>
      <dgm:spPr/>
      <dgm:t>
        <a:bodyPr/>
        <a:lstStyle/>
        <a:p>
          <a:endParaRPr lang="en-US"/>
        </a:p>
      </dgm:t>
    </dgm:pt>
    <dgm:pt modelId="{D3F9FA23-7313-4680-8FD2-ABEF013B112F}">
      <dgm:prSet/>
      <dgm:spPr/>
      <dgm:t>
        <a:bodyPr/>
        <a:lstStyle/>
        <a:p>
          <a:pPr>
            <a:defRPr b="1"/>
          </a:pPr>
          <a:r>
            <a:rPr lang="en-US" dirty="0"/>
            <a:t>2002</a:t>
          </a:r>
        </a:p>
      </dgm:t>
    </dgm:pt>
    <dgm:pt modelId="{AEE24F8A-007E-4514-9220-8D0314C96223}" type="parTrans" cxnId="{D6B91217-C71E-4D72-81B1-4227C50F84D8}">
      <dgm:prSet/>
      <dgm:spPr/>
      <dgm:t>
        <a:bodyPr/>
        <a:lstStyle/>
        <a:p>
          <a:endParaRPr lang="en-GB"/>
        </a:p>
      </dgm:t>
    </dgm:pt>
    <dgm:pt modelId="{D1009C8F-AB9D-4E4D-B84C-21A09DFDE95D}" type="sibTrans" cxnId="{D6B91217-C71E-4D72-81B1-4227C50F84D8}">
      <dgm:prSet/>
      <dgm:spPr/>
      <dgm:t>
        <a:bodyPr/>
        <a:lstStyle/>
        <a:p>
          <a:endParaRPr lang="en-GB"/>
        </a:p>
      </dgm:t>
    </dgm:pt>
    <dgm:pt modelId="{AAB7E140-04F9-430B-9450-AEB705149EB8}">
      <dgm:prSet/>
      <dgm:spPr/>
      <dgm:t>
        <a:bodyPr/>
        <a:lstStyle/>
        <a:p>
          <a:r>
            <a:rPr lang="en-US" dirty="0"/>
            <a:t>Amazon identify 100ms latency results in -1% sales</a:t>
          </a:r>
        </a:p>
      </dgm:t>
    </dgm:pt>
    <dgm:pt modelId="{FF22758A-CFB7-469D-9513-F419F597E666}" type="parTrans" cxnId="{082108CE-C669-42C9-9D86-6BD987DD1AEA}">
      <dgm:prSet/>
      <dgm:spPr/>
      <dgm:t>
        <a:bodyPr/>
        <a:lstStyle/>
        <a:p>
          <a:endParaRPr lang="en-GB"/>
        </a:p>
      </dgm:t>
    </dgm:pt>
    <dgm:pt modelId="{5842751B-DD41-4867-8AB9-3273FB1EE489}" type="sibTrans" cxnId="{082108CE-C669-42C9-9D86-6BD987DD1AEA}">
      <dgm:prSet/>
      <dgm:spPr/>
      <dgm:t>
        <a:bodyPr/>
        <a:lstStyle/>
        <a:p>
          <a:endParaRPr lang="en-GB"/>
        </a:p>
      </dgm:t>
    </dgm:pt>
    <dgm:pt modelId="{09DE1F66-CCED-405E-8210-9A37D8AB9CBF}" type="pres">
      <dgm:prSet presAssocID="{333983F0-A636-41E0-8F22-AB36DE558E31}" presName="root" presStyleCnt="0">
        <dgm:presLayoutVars>
          <dgm:chMax/>
          <dgm:chPref/>
          <dgm:animLvl val="lvl"/>
        </dgm:presLayoutVars>
      </dgm:prSet>
      <dgm:spPr/>
    </dgm:pt>
    <dgm:pt modelId="{80F34C59-A112-49EB-8A76-179C61CEDE13}" type="pres">
      <dgm:prSet presAssocID="{333983F0-A636-41E0-8F22-AB36DE558E31}" presName="divider" presStyleLbl="node1" presStyleIdx="0" presStyleCnt="1"/>
      <dgm:spPr/>
    </dgm:pt>
    <dgm:pt modelId="{BB5824AF-F6EC-4DAC-9DDB-CBAF3541E1E3}" type="pres">
      <dgm:prSet presAssocID="{333983F0-A636-41E0-8F22-AB36DE558E31}" presName="nodes" presStyleCnt="0">
        <dgm:presLayoutVars>
          <dgm:chMax/>
          <dgm:chPref/>
          <dgm:animLvl val="lvl"/>
        </dgm:presLayoutVars>
      </dgm:prSet>
      <dgm:spPr/>
    </dgm:pt>
    <dgm:pt modelId="{4FDA9B65-BA55-46AE-A5CC-15AEC3EEB321}" type="pres">
      <dgm:prSet presAssocID="{D3F9FA23-7313-4680-8FD2-ABEF013B112F}" presName="composite" presStyleCnt="0"/>
      <dgm:spPr/>
    </dgm:pt>
    <dgm:pt modelId="{076FFF55-2FB0-4954-AD3C-8DA4378BA344}" type="pres">
      <dgm:prSet presAssocID="{D3F9FA23-7313-4680-8FD2-ABEF013B112F}" presName="L1TextContainer" presStyleLbl="revTx" presStyleIdx="0" presStyleCnt="3">
        <dgm:presLayoutVars>
          <dgm:chMax val="1"/>
          <dgm:chPref val="1"/>
          <dgm:bulletEnabled val="1"/>
        </dgm:presLayoutVars>
      </dgm:prSet>
      <dgm:spPr/>
    </dgm:pt>
    <dgm:pt modelId="{5F308B4F-46E2-4865-9E47-3B353BD9061C}" type="pres">
      <dgm:prSet presAssocID="{D3F9FA23-7313-4680-8FD2-ABEF013B112F}" presName="L2TextContainerWrapper" presStyleCnt="0">
        <dgm:presLayoutVars>
          <dgm:chMax val="0"/>
          <dgm:chPref val="0"/>
          <dgm:bulletEnabled val="1"/>
        </dgm:presLayoutVars>
      </dgm:prSet>
      <dgm:spPr/>
    </dgm:pt>
    <dgm:pt modelId="{01729139-F41F-4CD3-A1F9-EC4EFA8414BD}" type="pres">
      <dgm:prSet presAssocID="{D3F9FA23-7313-4680-8FD2-ABEF013B112F}" presName="L2TextContainer" presStyleLbl="bgAccFollowNode1" presStyleIdx="0" presStyleCnt="3"/>
      <dgm:spPr/>
    </dgm:pt>
    <dgm:pt modelId="{53497560-2D50-47EF-86AD-5DC19CD2DE28}" type="pres">
      <dgm:prSet presAssocID="{D3F9FA23-7313-4680-8FD2-ABEF013B112F}" presName="FlexibleEmptyPlaceHolder" presStyleCnt="0"/>
      <dgm:spPr/>
    </dgm:pt>
    <dgm:pt modelId="{90997CFA-37D1-4ABF-A27D-EB02B63E73FC}" type="pres">
      <dgm:prSet presAssocID="{D3F9FA23-7313-4680-8FD2-ABEF013B112F}" presName="ConnectLine" presStyleLbl="alignNode1" presStyleIdx="0" presStyleCnt="3"/>
      <dgm:spPr>
        <a:solidFill>
          <a:schemeClr val="accent5">
            <a:hueOff val="0"/>
            <a:satOff val="0"/>
            <a:lumOff val="0"/>
            <a:alphaOff val="0"/>
          </a:schemeClr>
        </a:solidFill>
        <a:ln w="6350" cap="flat" cmpd="sng" algn="ctr">
          <a:solidFill>
            <a:schemeClr val="accent5">
              <a:hueOff val="0"/>
              <a:satOff val="0"/>
              <a:lumOff val="0"/>
              <a:alphaOff val="0"/>
            </a:schemeClr>
          </a:solidFill>
          <a:prstDash val="dash"/>
          <a:miter lim="800000"/>
        </a:ln>
        <a:effectLst/>
      </dgm:spPr>
    </dgm:pt>
    <dgm:pt modelId="{3B6AA354-DD10-48FB-9119-2CDD77F450F7}" type="pres">
      <dgm:prSet presAssocID="{D3F9FA23-7313-4680-8FD2-ABEF013B112F}" presName="ConnectorPoint" presStyleLbl="fgAcc1" presStyleIdx="0" presStyleCnt="3"/>
      <dgm:spPr>
        <a:solidFill>
          <a:schemeClr val="lt1">
            <a:alpha val="90000"/>
            <a:hueOff val="0"/>
            <a:satOff val="0"/>
            <a:lumOff val="0"/>
            <a:alphaOff val="0"/>
          </a:schemeClr>
        </a:solidFill>
        <a:ln w="12700" cap="flat" cmpd="sng" algn="ctr">
          <a:noFill/>
          <a:prstDash val="solid"/>
          <a:miter lim="800000"/>
        </a:ln>
        <a:effectLst/>
      </dgm:spPr>
    </dgm:pt>
    <dgm:pt modelId="{A12C92C0-14A5-492C-80DC-F88B4C25E124}" type="pres">
      <dgm:prSet presAssocID="{D3F9FA23-7313-4680-8FD2-ABEF013B112F}" presName="EmptyPlaceHolder" presStyleCnt="0"/>
      <dgm:spPr/>
    </dgm:pt>
    <dgm:pt modelId="{BE272DDD-5358-41CF-BAA5-8BB4C6F07182}" type="pres">
      <dgm:prSet presAssocID="{D1009C8F-AB9D-4E4D-B84C-21A09DFDE95D}" presName="spaceBetweenRectangles" presStyleCnt="0"/>
      <dgm:spPr/>
    </dgm:pt>
    <dgm:pt modelId="{6BC5E16E-84C7-468A-9AE2-7068EFAE8392}" type="pres">
      <dgm:prSet presAssocID="{24E7CDA0-93DB-4BF2-B8A6-5F12263478B9}" presName="composite" presStyleCnt="0"/>
      <dgm:spPr/>
    </dgm:pt>
    <dgm:pt modelId="{721C651F-97AA-464D-925E-DF05F47FB1B8}" type="pres">
      <dgm:prSet presAssocID="{24E7CDA0-93DB-4BF2-B8A6-5F12263478B9}" presName="L1TextContainer" presStyleLbl="revTx" presStyleIdx="1" presStyleCnt="3">
        <dgm:presLayoutVars>
          <dgm:chMax val="1"/>
          <dgm:chPref val="1"/>
          <dgm:bulletEnabled val="1"/>
        </dgm:presLayoutVars>
      </dgm:prSet>
      <dgm:spPr/>
    </dgm:pt>
    <dgm:pt modelId="{A0F76524-32F0-4D26-88D9-133F4F06501D}" type="pres">
      <dgm:prSet presAssocID="{24E7CDA0-93DB-4BF2-B8A6-5F12263478B9}" presName="L2TextContainerWrapper" presStyleCnt="0">
        <dgm:presLayoutVars>
          <dgm:chMax val="0"/>
          <dgm:chPref val="0"/>
          <dgm:bulletEnabled val="1"/>
        </dgm:presLayoutVars>
      </dgm:prSet>
      <dgm:spPr/>
    </dgm:pt>
    <dgm:pt modelId="{A5F98CB6-156E-450C-B158-80754B60AFA8}" type="pres">
      <dgm:prSet presAssocID="{24E7CDA0-93DB-4BF2-B8A6-5F12263478B9}" presName="L2TextContainer" presStyleLbl="bgAccFollowNode1" presStyleIdx="1" presStyleCnt="3"/>
      <dgm:spPr/>
    </dgm:pt>
    <dgm:pt modelId="{24DF8E77-7F16-4330-83ED-44E072B83DED}" type="pres">
      <dgm:prSet presAssocID="{24E7CDA0-93DB-4BF2-B8A6-5F12263478B9}" presName="FlexibleEmptyPlaceHolder" presStyleCnt="0"/>
      <dgm:spPr/>
    </dgm:pt>
    <dgm:pt modelId="{A5ECC25C-55F6-491B-872A-27ADBB999F36}" type="pres">
      <dgm:prSet presAssocID="{24E7CDA0-93DB-4BF2-B8A6-5F12263478B9}" presName="ConnectLine" presStyleLbl="alignNode1" presStyleIdx="1" presStyleCnt="3"/>
      <dgm:spPr>
        <a:solidFill>
          <a:schemeClr val="accent5">
            <a:hueOff val="-3379271"/>
            <a:satOff val="-8710"/>
            <a:lumOff val="-5883"/>
            <a:alphaOff val="0"/>
          </a:schemeClr>
        </a:solidFill>
        <a:ln w="6350" cap="flat" cmpd="sng" algn="ctr">
          <a:solidFill>
            <a:schemeClr val="accent5">
              <a:hueOff val="-3379271"/>
              <a:satOff val="-8710"/>
              <a:lumOff val="-5883"/>
              <a:alphaOff val="0"/>
            </a:schemeClr>
          </a:solidFill>
          <a:prstDash val="dash"/>
          <a:miter lim="800000"/>
        </a:ln>
        <a:effectLst/>
      </dgm:spPr>
    </dgm:pt>
    <dgm:pt modelId="{C787BFB9-36C1-46EB-93F1-945E011ED002}" type="pres">
      <dgm:prSet presAssocID="{24E7CDA0-93DB-4BF2-B8A6-5F12263478B9}" presName="ConnectorPoint" presStyleLbl="fgAcc1" presStyleIdx="1" presStyleCnt="3"/>
      <dgm:spPr>
        <a:solidFill>
          <a:schemeClr val="lt1">
            <a:alpha val="90000"/>
            <a:hueOff val="0"/>
            <a:satOff val="0"/>
            <a:lumOff val="0"/>
            <a:alphaOff val="0"/>
          </a:schemeClr>
        </a:solidFill>
        <a:ln w="12700" cap="flat" cmpd="sng" algn="ctr">
          <a:noFill/>
          <a:prstDash val="solid"/>
          <a:miter lim="800000"/>
        </a:ln>
        <a:effectLst/>
      </dgm:spPr>
    </dgm:pt>
    <dgm:pt modelId="{66F92022-523E-4247-9228-95899885E976}" type="pres">
      <dgm:prSet presAssocID="{24E7CDA0-93DB-4BF2-B8A6-5F12263478B9}" presName="EmptyPlaceHolder" presStyleCnt="0"/>
      <dgm:spPr/>
    </dgm:pt>
    <dgm:pt modelId="{89773EA7-6C99-467F-8EB2-A63092EDCDB2}" type="pres">
      <dgm:prSet presAssocID="{64C9B297-19D7-4ECB-A467-590E3517E378}" presName="spaceBetweenRectangles" presStyleCnt="0"/>
      <dgm:spPr/>
    </dgm:pt>
    <dgm:pt modelId="{4239A7F1-5A4B-4B50-A366-56D1F4C48362}" type="pres">
      <dgm:prSet presAssocID="{537D5D0E-4E3F-4B9D-AB51-5C347D959ED0}" presName="composite" presStyleCnt="0"/>
      <dgm:spPr/>
    </dgm:pt>
    <dgm:pt modelId="{38FFAE13-765E-42AA-A32C-9D675EC4AA7C}" type="pres">
      <dgm:prSet presAssocID="{537D5D0E-4E3F-4B9D-AB51-5C347D959ED0}" presName="L1TextContainer" presStyleLbl="revTx" presStyleIdx="2" presStyleCnt="3">
        <dgm:presLayoutVars>
          <dgm:chMax val="1"/>
          <dgm:chPref val="1"/>
          <dgm:bulletEnabled val="1"/>
        </dgm:presLayoutVars>
      </dgm:prSet>
      <dgm:spPr/>
    </dgm:pt>
    <dgm:pt modelId="{357546A1-E3C4-4629-8A8B-BC67732B6015}" type="pres">
      <dgm:prSet presAssocID="{537D5D0E-4E3F-4B9D-AB51-5C347D959ED0}" presName="L2TextContainerWrapper" presStyleCnt="0">
        <dgm:presLayoutVars>
          <dgm:chMax val="0"/>
          <dgm:chPref val="0"/>
          <dgm:bulletEnabled val="1"/>
        </dgm:presLayoutVars>
      </dgm:prSet>
      <dgm:spPr/>
    </dgm:pt>
    <dgm:pt modelId="{99848E50-23B4-4CF6-ADA3-D0D41EB5D1D8}" type="pres">
      <dgm:prSet presAssocID="{537D5D0E-4E3F-4B9D-AB51-5C347D959ED0}" presName="L2TextContainer" presStyleLbl="bgAccFollowNode1" presStyleIdx="2" presStyleCnt="3"/>
      <dgm:spPr/>
    </dgm:pt>
    <dgm:pt modelId="{795DFD9C-F476-46C2-999E-3322BD52B2E1}" type="pres">
      <dgm:prSet presAssocID="{537D5D0E-4E3F-4B9D-AB51-5C347D959ED0}" presName="FlexibleEmptyPlaceHolder" presStyleCnt="0"/>
      <dgm:spPr/>
    </dgm:pt>
    <dgm:pt modelId="{B563D211-F356-4842-A38A-863D692B9243}" type="pres">
      <dgm:prSet presAssocID="{537D5D0E-4E3F-4B9D-AB51-5C347D959ED0}" presName="ConnectLine" presStyleLbl="alignNode1" presStyleIdx="2" presStyleCnt="3"/>
      <dgm:spPr>
        <a:solidFill>
          <a:schemeClr val="accent5">
            <a:hueOff val="-6758543"/>
            <a:satOff val="-17419"/>
            <a:lumOff val="-11765"/>
            <a:alphaOff val="0"/>
          </a:schemeClr>
        </a:solidFill>
        <a:ln w="6350" cap="flat" cmpd="sng" algn="ctr">
          <a:solidFill>
            <a:schemeClr val="accent5">
              <a:hueOff val="-6758543"/>
              <a:satOff val="-17419"/>
              <a:lumOff val="-11765"/>
              <a:alphaOff val="0"/>
            </a:schemeClr>
          </a:solidFill>
          <a:prstDash val="dash"/>
          <a:miter lim="800000"/>
        </a:ln>
        <a:effectLst/>
      </dgm:spPr>
    </dgm:pt>
    <dgm:pt modelId="{B4F40E30-D997-45F4-9DB2-F8E9C06B191C}" type="pres">
      <dgm:prSet presAssocID="{537D5D0E-4E3F-4B9D-AB51-5C347D959ED0}" presName="ConnectorPoint" presStyleLbl="fgAcc1" presStyleIdx="2" presStyleCnt="3"/>
      <dgm:spPr>
        <a:solidFill>
          <a:schemeClr val="lt1">
            <a:alpha val="90000"/>
            <a:hueOff val="0"/>
            <a:satOff val="0"/>
            <a:lumOff val="0"/>
            <a:alphaOff val="0"/>
          </a:schemeClr>
        </a:solidFill>
        <a:ln w="12700" cap="flat" cmpd="sng" algn="ctr">
          <a:noFill/>
          <a:prstDash val="solid"/>
          <a:miter lim="800000"/>
        </a:ln>
        <a:effectLst/>
      </dgm:spPr>
    </dgm:pt>
    <dgm:pt modelId="{86C2FDBA-4A0C-4C7D-9F4A-429B68F6AA31}" type="pres">
      <dgm:prSet presAssocID="{537D5D0E-4E3F-4B9D-AB51-5C347D959ED0}" presName="EmptyPlaceHolder" presStyleCnt="0"/>
      <dgm:spPr/>
    </dgm:pt>
  </dgm:ptLst>
  <dgm:cxnLst>
    <dgm:cxn modelId="{D6B91217-C71E-4D72-81B1-4227C50F84D8}" srcId="{333983F0-A636-41E0-8F22-AB36DE558E31}" destId="{D3F9FA23-7313-4680-8FD2-ABEF013B112F}" srcOrd="0" destOrd="0" parTransId="{AEE24F8A-007E-4514-9220-8D0314C96223}" sibTransId="{D1009C8F-AB9D-4E4D-B84C-21A09DFDE95D}"/>
    <dgm:cxn modelId="{E20B3539-41A1-4971-B245-B33F566A7DB3}" type="presOf" srcId="{2C6DDF17-E475-4026-83B3-36BA06C1AD6E}" destId="{99848E50-23B4-4CF6-ADA3-D0D41EB5D1D8}" srcOrd="0" destOrd="1" presId="urn:microsoft.com/office/officeart/2017/3/layout/HorizontalPathTimeline"/>
    <dgm:cxn modelId="{273C7C6C-F338-4FBE-9883-8E7AED2D54D5}" type="presOf" srcId="{D3F9FA23-7313-4680-8FD2-ABEF013B112F}" destId="{076FFF55-2FB0-4954-AD3C-8DA4378BA344}" srcOrd="0" destOrd="0" presId="urn:microsoft.com/office/officeart/2017/3/layout/HorizontalPathTimeline"/>
    <dgm:cxn modelId="{02CC916E-7104-4B5E-BD0D-138D0F1FB2E3}" srcId="{24E7CDA0-93DB-4BF2-B8A6-5F12263478B9}" destId="{8D70E268-FA62-4897-9F23-117B407D4DE0}" srcOrd="0" destOrd="0" parTransId="{7D56094F-5EDD-41D6-8B76-0E9672600B71}" sibTransId="{4A43339D-31E4-40A4-8418-8B8A5FDCF03A}"/>
    <dgm:cxn modelId="{628CF671-1667-4127-BD21-9DF158266702}" type="presOf" srcId="{8E97374F-2164-481B-A57A-EF6539DDB12C}" destId="{99848E50-23B4-4CF6-ADA3-D0D41EB5D1D8}" srcOrd="0" destOrd="0" presId="urn:microsoft.com/office/officeart/2017/3/layout/HorizontalPathTimeline"/>
    <dgm:cxn modelId="{3D6F8F72-687D-4431-BFC4-F8D84048F337}" srcId="{537D5D0E-4E3F-4B9D-AB51-5C347D959ED0}" destId="{8E97374F-2164-481B-A57A-EF6539DDB12C}" srcOrd="0" destOrd="0" parTransId="{1AD929A6-4DEE-4ED7-9D3D-1D3E61C974EB}" sibTransId="{E9EBA7C0-195C-4B1F-9749-560C879479A1}"/>
    <dgm:cxn modelId="{0D04C780-E8E1-4F6A-81CA-A3FF60722B78}" srcId="{333983F0-A636-41E0-8F22-AB36DE558E31}" destId="{537D5D0E-4E3F-4B9D-AB51-5C347D959ED0}" srcOrd="2" destOrd="0" parTransId="{287FF25F-FDED-4235-A7B1-4DE9EDEE91DF}" sibTransId="{D988F736-4971-4E4E-9EFA-6801C15BD8D0}"/>
    <dgm:cxn modelId="{5AD37D9F-045B-4AD1-B05C-ACE5AFC414BD}" type="presOf" srcId="{8D70E268-FA62-4897-9F23-117B407D4DE0}" destId="{A5F98CB6-156E-450C-B158-80754B60AFA8}" srcOrd="0" destOrd="0" presId="urn:microsoft.com/office/officeart/2017/3/layout/HorizontalPathTimeline"/>
    <dgm:cxn modelId="{1D878FA2-E2D0-46FD-AA58-92EF1C397611}" type="presOf" srcId="{333983F0-A636-41E0-8F22-AB36DE558E31}" destId="{09DE1F66-CCED-405E-8210-9A37D8AB9CBF}" srcOrd="0" destOrd="0" presId="urn:microsoft.com/office/officeart/2017/3/layout/HorizontalPathTimeline"/>
    <dgm:cxn modelId="{BAE55EBC-5341-4AF9-AC7E-DA276C2FDCC7}" type="presOf" srcId="{24E7CDA0-93DB-4BF2-B8A6-5F12263478B9}" destId="{721C651F-97AA-464D-925E-DF05F47FB1B8}" srcOrd="0" destOrd="0" presId="urn:microsoft.com/office/officeart/2017/3/layout/HorizontalPathTimeline"/>
    <dgm:cxn modelId="{082108CE-C669-42C9-9D86-6BD987DD1AEA}" srcId="{D3F9FA23-7313-4680-8FD2-ABEF013B112F}" destId="{AAB7E140-04F9-430B-9450-AEB705149EB8}" srcOrd="0" destOrd="0" parTransId="{FF22758A-CFB7-469D-9513-F419F597E666}" sibTransId="{5842751B-DD41-4867-8AB9-3273FB1EE489}"/>
    <dgm:cxn modelId="{00E8E5F2-3FE9-4FCE-9288-965535E46E2F}" type="presOf" srcId="{AAB7E140-04F9-430B-9450-AEB705149EB8}" destId="{01729139-F41F-4CD3-A1F9-EC4EFA8414BD}" srcOrd="0" destOrd="0" presId="urn:microsoft.com/office/officeart/2017/3/layout/HorizontalPathTimeline"/>
    <dgm:cxn modelId="{6B15D2FA-DD19-4A2D-AC97-576B3682FF44}" type="presOf" srcId="{537D5D0E-4E3F-4B9D-AB51-5C347D959ED0}" destId="{38FFAE13-765E-42AA-A32C-9D675EC4AA7C}" srcOrd="0" destOrd="0" presId="urn:microsoft.com/office/officeart/2017/3/layout/HorizontalPathTimeline"/>
    <dgm:cxn modelId="{C61B8AFD-5631-4C87-8B1F-1A94DF26145B}" srcId="{8E97374F-2164-481B-A57A-EF6539DDB12C}" destId="{2C6DDF17-E475-4026-83B3-36BA06C1AD6E}" srcOrd="0" destOrd="0" parTransId="{5FDC4D36-ACCE-4036-8931-91999B7B24F2}" sibTransId="{90C9A4AF-C32A-4718-AD2B-C7BD5C2C7412}"/>
    <dgm:cxn modelId="{03CA23FE-169F-4C17-BFA7-C394F6D7F445}" srcId="{333983F0-A636-41E0-8F22-AB36DE558E31}" destId="{24E7CDA0-93DB-4BF2-B8A6-5F12263478B9}" srcOrd="1" destOrd="0" parTransId="{F1575DF5-BF28-4DA3-9E61-035ECF035C2D}" sibTransId="{64C9B297-19D7-4ECB-A467-590E3517E378}"/>
    <dgm:cxn modelId="{B9936054-7F9A-4378-8D01-7FB9980EEC42}" type="presParOf" srcId="{09DE1F66-CCED-405E-8210-9A37D8AB9CBF}" destId="{80F34C59-A112-49EB-8A76-179C61CEDE13}" srcOrd="0" destOrd="0" presId="urn:microsoft.com/office/officeart/2017/3/layout/HorizontalPathTimeline"/>
    <dgm:cxn modelId="{5D3C5849-A3E4-47CC-99FD-A459C1EF9273}" type="presParOf" srcId="{09DE1F66-CCED-405E-8210-9A37D8AB9CBF}" destId="{BB5824AF-F6EC-4DAC-9DDB-CBAF3541E1E3}" srcOrd="1" destOrd="0" presId="urn:microsoft.com/office/officeart/2017/3/layout/HorizontalPathTimeline"/>
    <dgm:cxn modelId="{36F80BCB-3D33-47A5-B31E-4AB9F81F0E66}" type="presParOf" srcId="{BB5824AF-F6EC-4DAC-9DDB-CBAF3541E1E3}" destId="{4FDA9B65-BA55-46AE-A5CC-15AEC3EEB321}" srcOrd="0" destOrd="0" presId="urn:microsoft.com/office/officeart/2017/3/layout/HorizontalPathTimeline"/>
    <dgm:cxn modelId="{7AE26C83-D119-4639-9E1C-CF10C55B750D}" type="presParOf" srcId="{4FDA9B65-BA55-46AE-A5CC-15AEC3EEB321}" destId="{076FFF55-2FB0-4954-AD3C-8DA4378BA344}" srcOrd="0" destOrd="0" presId="urn:microsoft.com/office/officeart/2017/3/layout/HorizontalPathTimeline"/>
    <dgm:cxn modelId="{9700C234-A25C-40D0-8AD1-ED1ABAFA7EC7}" type="presParOf" srcId="{4FDA9B65-BA55-46AE-A5CC-15AEC3EEB321}" destId="{5F308B4F-46E2-4865-9E47-3B353BD9061C}" srcOrd="1" destOrd="0" presId="urn:microsoft.com/office/officeart/2017/3/layout/HorizontalPathTimeline"/>
    <dgm:cxn modelId="{099E772F-ECD2-4861-B628-5C8236CAB28C}" type="presParOf" srcId="{5F308B4F-46E2-4865-9E47-3B353BD9061C}" destId="{01729139-F41F-4CD3-A1F9-EC4EFA8414BD}" srcOrd="0" destOrd="0" presId="urn:microsoft.com/office/officeart/2017/3/layout/HorizontalPathTimeline"/>
    <dgm:cxn modelId="{D72E5769-0C99-44AB-9021-78A52683DC05}" type="presParOf" srcId="{5F308B4F-46E2-4865-9E47-3B353BD9061C}" destId="{53497560-2D50-47EF-86AD-5DC19CD2DE28}" srcOrd="1" destOrd="0" presId="urn:microsoft.com/office/officeart/2017/3/layout/HorizontalPathTimeline"/>
    <dgm:cxn modelId="{2868DF8B-FFF1-4486-9EF8-5D94E0B36205}" type="presParOf" srcId="{4FDA9B65-BA55-46AE-A5CC-15AEC3EEB321}" destId="{90997CFA-37D1-4ABF-A27D-EB02B63E73FC}" srcOrd="2" destOrd="0" presId="urn:microsoft.com/office/officeart/2017/3/layout/HorizontalPathTimeline"/>
    <dgm:cxn modelId="{EA3B07BA-A3B8-4234-A7ED-070FE3E063E2}" type="presParOf" srcId="{4FDA9B65-BA55-46AE-A5CC-15AEC3EEB321}" destId="{3B6AA354-DD10-48FB-9119-2CDD77F450F7}" srcOrd="3" destOrd="0" presId="urn:microsoft.com/office/officeart/2017/3/layout/HorizontalPathTimeline"/>
    <dgm:cxn modelId="{A50090BA-36D5-4D4B-BF57-1009B3E6E59F}" type="presParOf" srcId="{4FDA9B65-BA55-46AE-A5CC-15AEC3EEB321}" destId="{A12C92C0-14A5-492C-80DC-F88B4C25E124}" srcOrd="4" destOrd="0" presId="urn:microsoft.com/office/officeart/2017/3/layout/HorizontalPathTimeline"/>
    <dgm:cxn modelId="{0B7D30D0-AE6A-424C-A157-3C53662675F4}" type="presParOf" srcId="{BB5824AF-F6EC-4DAC-9DDB-CBAF3541E1E3}" destId="{BE272DDD-5358-41CF-BAA5-8BB4C6F07182}" srcOrd="1" destOrd="0" presId="urn:microsoft.com/office/officeart/2017/3/layout/HorizontalPathTimeline"/>
    <dgm:cxn modelId="{8F9A62F4-2A2E-4BFB-A57F-00BE8D612FA1}" type="presParOf" srcId="{BB5824AF-F6EC-4DAC-9DDB-CBAF3541E1E3}" destId="{6BC5E16E-84C7-468A-9AE2-7068EFAE8392}" srcOrd="2" destOrd="0" presId="urn:microsoft.com/office/officeart/2017/3/layout/HorizontalPathTimeline"/>
    <dgm:cxn modelId="{A242D668-A751-46C8-BE1F-9B81C3351505}" type="presParOf" srcId="{6BC5E16E-84C7-468A-9AE2-7068EFAE8392}" destId="{721C651F-97AA-464D-925E-DF05F47FB1B8}" srcOrd="0" destOrd="0" presId="urn:microsoft.com/office/officeart/2017/3/layout/HorizontalPathTimeline"/>
    <dgm:cxn modelId="{5E30217D-55C5-4F4A-8BBE-FEDEB33AD07D}" type="presParOf" srcId="{6BC5E16E-84C7-468A-9AE2-7068EFAE8392}" destId="{A0F76524-32F0-4D26-88D9-133F4F06501D}" srcOrd="1" destOrd="0" presId="urn:microsoft.com/office/officeart/2017/3/layout/HorizontalPathTimeline"/>
    <dgm:cxn modelId="{3AF4E52A-5750-400E-B178-0DF8235CA833}" type="presParOf" srcId="{A0F76524-32F0-4D26-88D9-133F4F06501D}" destId="{A5F98CB6-156E-450C-B158-80754B60AFA8}" srcOrd="0" destOrd="0" presId="urn:microsoft.com/office/officeart/2017/3/layout/HorizontalPathTimeline"/>
    <dgm:cxn modelId="{9729D156-8ACC-43AC-B716-CD76F86AFF43}" type="presParOf" srcId="{A0F76524-32F0-4D26-88D9-133F4F06501D}" destId="{24DF8E77-7F16-4330-83ED-44E072B83DED}" srcOrd="1" destOrd="0" presId="urn:microsoft.com/office/officeart/2017/3/layout/HorizontalPathTimeline"/>
    <dgm:cxn modelId="{66385BE1-EA85-4E16-B0F0-720C62C9D683}" type="presParOf" srcId="{6BC5E16E-84C7-468A-9AE2-7068EFAE8392}" destId="{A5ECC25C-55F6-491B-872A-27ADBB999F36}" srcOrd="2" destOrd="0" presId="urn:microsoft.com/office/officeart/2017/3/layout/HorizontalPathTimeline"/>
    <dgm:cxn modelId="{DDB0970D-4890-4BDF-A1AE-C223100EF45D}" type="presParOf" srcId="{6BC5E16E-84C7-468A-9AE2-7068EFAE8392}" destId="{C787BFB9-36C1-46EB-93F1-945E011ED002}" srcOrd="3" destOrd="0" presId="urn:microsoft.com/office/officeart/2017/3/layout/HorizontalPathTimeline"/>
    <dgm:cxn modelId="{B4986887-7A6A-42CB-B1D9-C672F3C9BBC9}" type="presParOf" srcId="{6BC5E16E-84C7-468A-9AE2-7068EFAE8392}" destId="{66F92022-523E-4247-9228-95899885E976}" srcOrd="4" destOrd="0" presId="urn:microsoft.com/office/officeart/2017/3/layout/HorizontalPathTimeline"/>
    <dgm:cxn modelId="{CC8DEFF6-F918-40C2-8E1E-8C0626FA5750}" type="presParOf" srcId="{BB5824AF-F6EC-4DAC-9DDB-CBAF3541E1E3}" destId="{89773EA7-6C99-467F-8EB2-A63092EDCDB2}" srcOrd="3" destOrd="0" presId="urn:microsoft.com/office/officeart/2017/3/layout/HorizontalPathTimeline"/>
    <dgm:cxn modelId="{1F3E5A13-D412-4CAA-BCC8-2F2A64705F49}" type="presParOf" srcId="{BB5824AF-F6EC-4DAC-9DDB-CBAF3541E1E3}" destId="{4239A7F1-5A4B-4B50-A366-56D1F4C48362}" srcOrd="4" destOrd="0" presId="urn:microsoft.com/office/officeart/2017/3/layout/HorizontalPathTimeline"/>
    <dgm:cxn modelId="{8E10329D-2DFB-4195-91C1-2E367CFB26EA}" type="presParOf" srcId="{4239A7F1-5A4B-4B50-A366-56D1F4C48362}" destId="{38FFAE13-765E-42AA-A32C-9D675EC4AA7C}" srcOrd="0" destOrd="0" presId="urn:microsoft.com/office/officeart/2017/3/layout/HorizontalPathTimeline"/>
    <dgm:cxn modelId="{4923D0CB-174D-48E1-9732-10ED630AC7E8}" type="presParOf" srcId="{4239A7F1-5A4B-4B50-A366-56D1F4C48362}" destId="{357546A1-E3C4-4629-8A8B-BC67732B6015}" srcOrd="1" destOrd="0" presId="urn:microsoft.com/office/officeart/2017/3/layout/HorizontalPathTimeline"/>
    <dgm:cxn modelId="{BB6EA92D-024C-4E95-A400-67FEE7D5187D}" type="presParOf" srcId="{357546A1-E3C4-4629-8A8B-BC67732B6015}" destId="{99848E50-23B4-4CF6-ADA3-D0D41EB5D1D8}" srcOrd="0" destOrd="0" presId="urn:microsoft.com/office/officeart/2017/3/layout/HorizontalPathTimeline"/>
    <dgm:cxn modelId="{A9F8529B-53E5-49E9-9DEE-2C0BCE9A26CF}" type="presParOf" srcId="{357546A1-E3C4-4629-8A8B-BC67732B6015}" destId="{795DFD9C-F476-46C2-999E-3322BD52B2E1}" srcOrd="1" destOrd="0" presId="urn:microsoft.com/office/officeart/2017/3/layout/HorizontalPathTimeline"/>
    <dgm:cxn modelId="{44415888-5CA2-40AB-8F73-0675BF9A514F}" type="presParOf" srcId="{4239A7F1-5A4B-4B50-A366-56D1F4C48362}" destId="{B563D211-F356-4842-A38A-863D692B9243}" srcOrd="2" destOrd="0" presId="urn:microsoft.com/office/officeart/2017/3/layout/HorizontalPathTimeline"/>
    <dgm:cxn modelId="{0986845F-6962-45C4-931F-9E2983215944}" type="presParOf" srcId="{4239A7F1-5A4B-4B50-A366-56D1F4C48362}" destId="{B4F40E30-D997-45F4-9DB2-F8E9C06B191C}" srcOrd="3" destOrd="0" presId="urn:microsoft.com/office/officeart/2017/3/layout/HorizontalPathTimeline"/>
    <dgm:cxn modelId="{7AAA5E53-5E5B-4840-9CE9-964C2B49C29D}" type="presParOf" srcId="{4239A7F1-5A4B-4B50-A366-56D1F4C48362}" destId="{86C2FDBA-4A0C-4C7D-9F4A-429B68F6AA31}" srcOrd="4" destOrd="0" presId="urn:microsoft.com/office/officeart/2017/3/layout/HorizontalPath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FAB461D-B4A2-41A0-BEC5-1CB28C527ED1}" type="doc">
      <dgm:prSet loTypeId="urn:microsoft.com/office/officeart/2018/5/layout/CenteredIconLabelDescriptionList" loCatId="icon" qsTypeId="urn:microsoft.com/office/officeart/2005/8/quickstyle/simple1" qsCatId="simple" csTypeId="urn:microsoft.com/office/officeart/2018/5/colors/Iconchunking_neutralbg_accent1_2" csCatId="accent1" phldr="1"/>
      <dgm:spPr/>
      <dgm:t>
        <a:bodyPr/>
        <a:lstStyle/>
        <a:p>
          <a:endParaRPr lang="en-GB"/>
        </a:p>
      </dgm:t>
    </dgm:pt>
    <dgm:pt modelId="{1FAFCF56-868B-45D0-A073-506024FA9D2F}">
      <dgm:prSet phldrT="[Text]"/>
      <dgm:spPr/>
      <dgm:t>
        <a:bodyPr/>
        <a:lstStyle/>
        <a:p>
          <a:pPr>
            <a:lnSpc>
              <a:spcPct val="100000"/>
            </a:lnSpc>
            <a:defRPr b="1"/>
          </a:pPr>
          <a:r>
            <a:rPr lang="en-GB"/>
            <a:t>Dev</a:t>
          </a:r>
        </a:p>
      </dgm:t>
    </dgm:pt>
    <dgm:pt modelId="{01654748-90D9-4E84-8607-2A7FC8BD8641}" type="parTrans" cxnId="{BB4FC9F7-1F04-4317-B597-65C8DBEF99EA}">
      <dgm:prSet/>
      <dgm:spPr/>
      <dgm:t>
        <a:bodyPr/>
        <a:lstStyle/>
        <a:p>
          <a:endParaRPr lang="en-GB"/>
        </a:p>
      </dgm:t>
    </dgm:pt>
    <dgm:pt modelId="{94371986-C7BB-4107-9BCD-DEE03555B842}" type="sibTrans" cxnId="{BB4FC9F7-1F04-4317-B597-65C8DBEF99EA}">
      <dgm:prSet/>
      <dgm:spPr/>
      <dgm:t>
        <a:bodyPr/>
        <a:lstStyle/>
        <a:p>
          <a:endParaRPr lang="en-GB"/>
        </a:p>
      </dgm:t>
    </dgm:pt>
    <dgm:pt modelId="{2B93FC86-0915-452E-A4E1-0289C3C27937}">
      <dgm:prSet phldrT="[Text]"/>
      <dgm:spPr/>
      <dgm:t>
        <a:bodyPr/>
        <a:lstStyle/>
        <a:p>
          <a:pPr>
            <a:lnSpc>
              <a:spcPct val="100000"/>
            </a:lnSpc>
          </a:pPr>
          <a:r>
            <a:rPr lang="en-GB"/>
            <a:t>Query Improvement</a:t>
          </a:r>
        </a:p>
      </dgm:t>
    </dgm:pt>
    <dgm:pt modelId="{E512C27F-BFB0-4763-84D2-6D99EA1ABE2F}" type="parTrans" cxnId="{88FEEC39-2437-49C6-8253-B35CD738F8C1}">
      <dgm:prSet/>
      <dgm:spPr/>
      <dgm:t>
        <a:bodyPr/>
        <a:lstStyle/>
        <a:p>
          <a:endParaRPr lang="en-GB"/>
        </a:p>
      </dgm:t>
    </dgm:pt>
    <dgm:pt modelId="{E09836B5-88B5-4F7F-9187-DAA896EBF5EB}" type="sibTrans" cxnId="{88FEEC39-2437-49C6-8253-B35CD738F8C1}">
      <dgm:prSet/>
      <dgm:spPr/>
      <dgm:t>
        <a:bodyPr/>
        <a:lstStyle/>
        <a:p>
          <a:endParaRPr lang="en-GB"/>
        </a:p>
      </dgm:t>
    </dgm:pt>
    <dgm:pt modelId="{5335363C-623B-4690-BF11-FF97CC56AB2C}">
      <dgm:prSet phldrT="[Text]"/>
      <dgm:spPr/>
      <dgm:t>
        <a:bodyPr/>
        <a:lstStyle/>
        <a:p>
          <a:pPr>
            <a:lnSpc>
              <a:spcPct val="100000"/>
            </a:lnSpc>
          </a:pPr>
          <a:r>
            <a:rPr lang="en-GB"/>
            <a:t>Temp tables</a:t>
          </a:r>
        </a:p>
      </dgm:t>
    </dgm:pt>
    <dgm:pt modelId="{BBABA556-F8FC-4EEF-8A8C-75C0510EEE36}" type="parTrans" cxnId="{66750EDA-988A-4F26-ADA7-D4911A4E51C3}">
      <dgm:prSet/>
      <dgm:spPr/>
      <dgm:t>
        <a:bodyPr/>
        <a:lstStyle/>
        <a:p>
          <a:endParaRPr lang="en-GB"/>
        </a:p>
      </dgm:t>
    </dgm:pt>
    <dgm:pt modelId="{41CC82C0-0D3A-4256-9C54-C0613ED73713}" type="sibTrans" cxnId="{66750EDA-988A-4F26-ADA7-D4911A4E51C3}">
      <dgm:prSet/>
      <dgm:spPr/>
      <dgm:t>
        <a:bodyPr/>
        <a:lstStyle/>
        <a:p>
          <a:endParaRPr lang="en-GB"/>
        </a:p>
      </dgm:t>
    </dgm:pt>
    <dgm:pt modelId="{50ECE2D6-8BCE-4729-A953-85472421236A}">
      <dgm:prSet phldrT="[Text]"/>
      <dgm:spPr/>
      <dgm:t>
        <a:bodyPr/>
        <a:lstStyle/>
        <a:p>
          <a:pPr>
            <a:lnSpc>
              <a:spcPct val="100000"/>
            </a:lnSpc>
            <a:defRPr b="1"/>
          </a:pPr>
          <a:r>
            <a:rPr lang="en-GB"/>
            <a:t>DBA</a:t>
          </a:r>
        </a:p>
      </dgm:t>
    </dgm:pt>
    <dgm:pt modelId="{43E8B427-0182-4962-8F4E-FFF0C2DB8266}" type="parTrans" cxnId="{E02ACE5C-8256-40BE-B18F-7E195E763648}">
      <dgm:prSet/>
      <dgm:spPr/>
      <dgm:t>
        <a:bodyPr/>
        <a:lstStyle/>
        <a:p>
          <a:endParaRPr lang="en-GB"/>
        </a:p>
      </dgm:t>
    </dgm:pt>
    <dgm:pt modelId="{2F3EC90B-D3B7-49F0-9F2F-E13DA6DA6834}" type="sibTrans" cxnId="{E02ACE5C-8256-40BE-B18F-7E195E763648}">
      <dgm:prSet/>
      <dgm:spPr/>
      <dgm:t>
        <a:bodyPr/>
        <a:lstStyle/>
        <a:p>
          <a:endParaRPr lang="en-GB"/>
        </a:p>
      </dgm:t>
    </dgm:pt>
    <dgm:pt modelId="{24E260AE-550A-47F4-96C0-3A2CA83482A4}">
      <dgm:prSet phldrT="[Text]"/>
      <dgm:spPr/>
      <dgm:t>
        <a:bodyPr/>
        <a:lstStyle/>
        <a:p>
          <a:pPr>
            <a:lnSpc>
              <a:spcPct val="100000"/>
            </a:lnSpc>
          </a:pPr>
          <a:r>
            <a:rPr lang="en-GB"/>
            <a:t>Execution Plans</a:t>
          </a:r>
        </a:p>
      </dgm:t>
    </dgm:pt>
    <dgm:pt modelId="{30A1D57F-B93E-4F86-AB30-C2947EE02CD0}" type="parTrans" cxnId="{877EE941-6713-45E9-8DDA-4D18F8D015EC}">
      <dgm:prSet/>
      <dgm:spPr/>
      <dgm:t>
        <a:bodyPr/>
        <a:lstStyle/>
        <a:p>
          <a:endParaRPr lang="en-GB"/>
        </a:p>
      </dgm:t>
    </dgm:pt>
    <dgm:pt modelId="{7CEB76DB-BB07-4335-B626-3290A37553A5}" type="sibTrans" cxnId="{877EE941-6713-45E9-8DDA-4D18F8D015EC}">
      <dgm:prSet/>
      <dgm:spPr/>
      <dgm:t>
        <a:bodyPr/>
        <a:lstStyle/>
        <a:p>
          <a:endParaRPr lang="en-GB"/>
        </a:p>
      </dgm:t>
    </dgm:pt>
    <dgm:pt modelId="{C522277D-41C0-427C-90D7-A58BA358B920}">
      <dgm:prSet phldrT="[Text]"/>
      <dgm:spPr/>
      <dgm:t>
        <a:bodyPr/>
        <a:lstStyle/>
        <a:p>
          <a:pPr>
            <a:lnSpc>
              <a:spcPct val="100000"/>
            </a:lnSpc>
          </a:pPr>
          <a:r>
            <a:rPr lang="en-GB"/>
            <a:t>Query Store</a:t>
          </a:r>
        </a:p>
      </dgm:t>
    </dgm:pt>
    <dgm:pt modelId="{B402F89B-88B9-4D51-A537-9F858A0DD093}" type="parTrans" cxnId="{A3CF0C86-A1F0-4E82-96F1-4189A36D4305}">
      <dgm:prSet/>
      <dgm:spPr/>
      <dgm:t>
        <a:bodyPr/>
        <a:lstStyle/>
        <a:p>
          <a:endParaRPr lang="en-GB"/>
        </a:p>
      </dgm:t>
    </dgm:pt>
    <dgm:pt modelId="{5C6587A2-B7DD-4022-9BF0-46257238D9B9}" type="sibTrans" cxnId="{A3CF0C86-A1F0-4E82-96F1-4189A36D4305}">
      <dgm:prSet/>
      <dgm:spPr/>
      <dgm:t>
        <a:bodyPr/>
        <a:lstStyle/>
        <a:p>
          <a:endParaRPr lang="en-GB"/>
        </a:p>
      </dgm:t>
    </dgm:pt>
    <dgm:pt modelId="{EF61A282-A686-463E-9BBF-872D7676182A}">
      <dgm:prSet phldrT="[Text]"/>
      <dgm:spPr/>
      <dgm:t>
        <a:bodyPr/>
        <a:lstStyle/>
        <a:p>
          <a:pPr>
            <a:lnSpc>
              <a:spcPct val="100000"/>
            </a:lnSpc>
            <a:defRPr b="1"/>
          </a:pPr>
          <a:r>
            <a:rPr lang="en-GB"/>
            <a:t>DB Architect</a:t>
          </a:r>
        </a:p>
      </dgm:t>
    </dgm:pt>
    <dgm:pt modelId="{09374FB8-08EA-4860-BCBB-982373448665}" type="parTrans" cxnId="{A89FE93A-268D-47B9-8006-04E33E9F6C1B}">
      <dgm:prSet/>
      <dgm:spPr/>
      <dgm:t>
        <a:bodyPr/>
        <a:lstStyle/>
        <a:p>
          <a:endParaRPr lang="en-GB"/>
        </a:p>
      </dgm:t>
    </dgm:pt>
    <dgm:pt modelId="{4D33A3C7-F8AA-4AC7-9C8C-B31613722790}" type="sibTrans" cxnId="{A89FE93A-268D-47B9-8006-04E33E9F6C1B}">
      <dgm:prSet/>
      <dgm:spPr/>
      <dgm:t>
        <a:bodyPr/>
        <a:lstStyle/>
        <a:p>
          <a:endParaRPr lang="en-GB"/>
        </a:p>
      </dgm:t>
    </dgm:pt>
    <dgm:pt modelId="{7240C26D-2F59-4D9E-B130-1B54D1A2BF53}">
      <dgm:prSet phldrT="[Text]"/>
      <dgm:spPr/>
      <dgm:t>
        <a:bodyPr/>
        <a:lstStyle/>
        <a:p>
          <a:pPr>
            <a:lnSpc>
              <a:spcPct val="100000"/>
            </a:lnSpc>
          </a:pPr>
          <a:r>
            <a:rPr lang="en-GB" dirty="0"/>
            <a:t>Features - e.g. In-memory tables</a:t>
          </a:r>
        </a:p>
      </dgm:t>
    </dgm:pt>
    <dgm:pt modelId="{C61E9F82-1B58-401F-BAE0-67F2DDAC99BD}" type="parTrans" cxnId="{C17E3F0D-7AAD-42E7-91DD-A1E656EEEC04}">
      <dgm:prSet/>
      <dgm:spPr/>
      <dgm:t>
        <a:bodyPr/>
        <a:lstStyle/>
        <a:p>
          <a:endParaRPr lang="en-GB"/>
        </a:p>
      </dgm:t>
    </dgm:pt>
    <dgm:pt modelId="{04B11FBE-70CE-4D4C-94A9-7A0CDDB8AD18}" type="sibTrans" cxnId="{C17E3F0D-7AAD-42E7-91DD-A1E656EEEC04}">
      <dgm:prSet/>
      <dgm:spPr/>
      <dgm:t>
        <a:bodyPr/>
        <a:lstStyle/>
        <a:p>
          <a:endParaRPr lang="en-GB"/>
        </a:p>
      </dgm:t>
    </dgm:pt>
    <dgm:pt modelId="{C4269209-BDB8-41B5-AB5F-E4DB658BC921}">
      <dgm:prSet phldrT="[Text]"/>
      <dgm:spPr/>
      <dgm:t>
        <a:bodyPr/>
        <a:lstStyle/>
        <a:p>
          <a:pPr>
            <a:lnSpc>
              <a:spcPct val="100000"/>
            </a:lnSpc>
          </a:pPr>
          <a:r>
            <a:rPr lang="en-GB" dirty="0"/>
            <a:t>Partitioning strategies</a:t>
          </a:r>
        </a:p>
      </dgm:t>
    </dgm:pt>
    <dgm:pt modelId="{72BC99E5-8CBB-42BE-BD91-6D68D6FB2006}" type="parTrans" cxnId="{8D04F40D-9760-4435-8C90-238B275E9CE7}">
      <dgm:prSet/>
      <dgm:spPr/>
      <dgm:t>
        <a:bodyPr/>
        <a:lstStyle/>
        <a:p>
          <a:endParaRPr lang="en-GB"/>
        </a:p>
      </dgm:t>
    </dgm:pt>
    <dgm:pt modelId="{2AEF7790-E22C-4C89-AD1A-ADD0BB5EC09C}" type="sibTrans" cxnId="{8D04F40D-9760-4435-8C90-238B275E9CE7}">
      <dgm:prSet/>
      <dgm:spPr/>
      <dgm:t>
        <a:bodyPr/>
        <a:lstStyle/>
        <a:p>
          <a:endParaRPr lang="en-GB"/>
        </a:p>
      </dgm:t>
    </dgm:pt>
    <dgm:pt modelId="{715027C0-FF45-454F-8F4B-B7E6F6EBEDFE}">
      <dgm:prSet phldrT="[Text]"/>
      <dgm:spPr/>
      <dgm:t>
        <a:bodyPr/>
        <a:lstStyle/>
        <a:p>
          <a:pPr>
            <a:lnSpc>
              <a:spcPct val="100000"/>
            </a:lnSpc>
          </a:pPr>
          <a:r>
            <a:rPr lang="en-GB"/>
            <a:t>Stored Procedures</a:t>
          </a:r>
        </a:p>
      </dgm:t>
    </dgm:pt>
    <dgm:pt modelId="{E3E98DB0-98D6-4B47-9723-D60944F60D6F}" type="parTrans" cxnId="{D3B4E4B4-995D-49AD-9343-9F0A1955E7F9}">
      <dgm:prSet/>
      <dgm:spPr/>
      <dgm:t>
        <a:bodyPr/>
        <a:lstStyle/>
        <a:p>
          <a:endParaRPr lang="en-GB"/>
        </a:p>
      </dgm:t>
    </dgm:pt>
    <dgm:pt modelId="{EA6CD177-BCE5-4297-9B8C-AAD1E0A40A5E}" type="sibTrans" cxnId="{D3B4E4B4-995D-49AD-9343-9F0A1955E7F9}">
      <dgm:prSet/>
      <dgm:spPr/>
    </dgm:pt>
    <dgm:pt modelId="{62290752-0EBC-45DB-ACE3-CCBF9A3B40A5}">
      <dgm:prSet phldrT="[Text]"/>
      <dgm:spPr/>
      <dgm:t>
        <a:bodyPr/>
        <a:lstStyle/>
        <a:p>
          <a:pPr>
            <a:lnSpc>
              <a:spcPct val="100000"/>
            </a:lnSpc>
          </a:pPr>
          <a:r>
            <a:rPr lang="en-GB"/>
            <a:t>Parameter Sniffing</a:t>
          </a:r>
        </a:p>
      </dgm:t>
    </dgm:pt>
    <dgm:pt modelId="{F6FB4AF5-2840-4415-8FD8-3EA2F17A8797}" type="parTrans" cxnId="{7713192B-6A24-4208-8275-30EA3DC711E3}">
      <dgm:prSet/>
      <dgm:spPr/>
      <dgm:t>
        <a:bodyPr/>
        <a:lstStyle/>
        <a:p>
          <a:endParaRPr lang="en-GB"/>
        </a:p>
      </dgm:t>
    </dgm:pt>
    <dgm:pt modelId="{880E70A2-2C4D-4C16-A1A5-5FCD1378E964}" type="sibTrans" cxnId="{7713192B-6A24-4208-8275-30EA3DC711E3}">
      <dgm:prSet/>
      <dgm:spPr/>
    </dgm:pt>
    <dgm:pt modelId="{681A329E-97F8-44FA-B5E7-E0C79427752E}">
      <dgm:prSet phldrT="[Text]"/>
      <dgm:spPr/>
      <dgm:t>
        <a:bodyPr/>
        <a:lstStyle/>
        <a:p>
          <a:pPr>
            <a:lnSpc>
              <a:spcPct val="100000"/>
            </a:lnSpc>
          </a:pPr>
          <a:r>
            <a:rPr lang="en-GB"/>
            <a:t>Index Creation</a:t>
          </a:r>
        </a:p>
      </dgm:t>
    </dgm:pt>
    <dgm:pt modelId="{06A61FFF-6D07-4B57-A861-60AB62A95E35}" type="parTrans" cxnId="{7B32A96A-201C-4B62-8ADF-F1CBDBBCD33C}">
      <dgm:prSet/>
      <dgm:spPr/>
      <dgm:t>
        <a:bodyPr/>
        <a:lstStyle/>
        <a:p>
          <a:endParaRPr lang="en-GB"/>
        </a:p>
      </dgm:t>
    </dgm:pt>
    <dgm:pt modelId="{9EEDCA38-CBB7-4934-8AB6-C714685D132F}" type="sibTrans" cxnId="{7B32A96A-201C-4B62-8ADF-F1CBDBBCD33C}">
      <dgm:prSet/>
      <dgm:spPr/>
    </dgm:pt>
    <dgm:pt modelId="{5DAE98B1-C697-451C-8AD8-CE696FAF0246}">
      <dgm:prSet phldrT="[Text]"/>
      <dgm:spPr/>
      <dgm:t>
        <a:bodyPr/>
        <a:lstStyle/>
        <a:p>
          <a:pPr>
            <a:lnSpc>
              <a:spcPct val="100000"/>
            </a:lnSpc>
          </a:pPr>
          <a:r>
            <a:rPr lang="en-GB" dirty="0"/>
            <a:t>Statistic Maintenance</a:t>
          </a:r>
        </a:p>
      </dgm:t>
    </dgm:pt>
    <dgm:pt modelId="{E4F70582-454D-4F55-915D-EB71BD99C71B}" type="parTrans" cxnId="{F29E29C8-AC4F-4B76-B191-439250048ECC}">
      <dgm:prSet/>
      <dgm:spPr/>
      <dgm:t>
        <a:bodyPr/>
        <a:lstStyle/>
        <a:p>
          <a:endParaRPr lang="en-GB"/>
        </a:p>
      </dgm:t>
    </dgm:pt>
    <dgm:pt modelId="{D74F7ED3-A8C3-4230-ACED-3FC21F7572E8}" type="sibTrans" cxnId="{F29E29C8-AC4F-4B76-B191-439250048ECC}">
      <dgm:prSet/>
      <dgm:spPr/>
    </dgm:pt>
    <dgm:pt modelId="{CCB02B53-97E9-4C58-8E47-E3D3F7AEDFE8}">
      <dgm:prSet phldrT="[Text]"/>
      <dgm:spPr/>
      <dgm:t>
        <a:bodyPr/>
        <a:lstStyle/>
        <a:p>
          <a:pPr>
            <a:lnSpc>
              <a:spcPct val="100000"/>
            </a:lnSpc>
          </a:pPr>
          <a:r>
            <a:rPr lang="en-GB" dirty="0"/>
            <a:t>Business Processes</a:t>
          </a:r>
        </a:p>
      </dgm:t>
    </dgm:pt>
    <dgm:pt modelId="{F8D24E66-32D3-4D01-89F1-5889EB3BDEA4}" type="parTrans" cxnId="{6D76C785-474C-4A17-AE13-6B1E05BB76F4}">
      <dgm:prSet/>
      <dgm:spPr/>
      <dgm:t>
        <a:bodyPr/>
        <a:lstStyle/>
        <a:p>
          <a:endParaRPr lang="en-GB"/>
        </a:p>
      </dgm:t>
    </dgm:pt>
    <dgm:pt modelId="{F22DFCD7-5C6A-420D-907B-8BB2186E1B3C}" type="sibTrans" cxnId="{6D76C785-474C-4A17-AE13-6B1E05BB76F4}">
      <dgm:prSet/>
      <dgm:spPr/>
      <dgm:t>
        <a:bodyPr/>
        <a:lstStyle/>
        <a:p>
          <a:endParaRPr lang="en-GB"/>
        </a:p>
      </dgm:t>
    </dgm:pt>
    <dgm:pt modelId="{809F540B-CC8F-4B68-91C2-496D5A7FAF0E}">
      <dgm:prSet phldrT="[Text]"/>
      <dgm:spPr/>
      <dgm:t>
        <a:bodyPr/>
        <a:lstStyle/>
        <a:p>
          <a:pPr>
            <a:lnSpc>
              <a:spcPct val="100000"/>
            </a:lnSpc>
          </a:pPr>
          <a:r>
            <a:rPr lang="en-GB"/>
            <a:t>Application Layers/Tiers</a:t>
          </a:r>
          <a:endParaRPr lang="en-GB" dirty="0"/>
        </a:p>
      </dgm:t>
    </dgm:pt>
    <dgm:pt modelId="{E717BAAF-1C11-4784-81C3-DB7956CAD6E5}" type="parTrans" cxnId="{B9BD3F09-65A6-4652-9872-596E7F5B5C8D}">
      <dgm:prSet/>
      <dgm:spPr/>
      <dgm:t>
        <a:bodyPr/>
        <a:lstStyle/>
        <a:p>
          <a:endParaRPr lang="en-GB"/>
        </a:p>
      </dgm:t>
    </dgm:pt>
    <dgm:pt modelId="{F951CF36-1A06-4634-A5B7-273EF6DFB17A}" type="sibTrans" cxnId="{B9BD3F09-65A6-4652-9872-596E7F5B5C8D}">
      <dgm:prSet/>
      <dgm:spPr/>
      <dgm:t>
        <a:bodyPr/>
        <a:lstStyle/>
        <a:p>
          <a:endParaRPr lang="en-GB"/>
        </a:p>
      </dgm:t>
    </dgm:pt>
    <dgm:pt modelId="{C8AC0754-C718-432E-A01A-3D137C796643}" type="pres">
      <dgm:prSet presAssocID="{1FAB461D-B4A2-41A0-BEC5-1CB28C527ED1}" presName="root" presStyleCnt="0">
        <dgm:presLayoutVars>
          <dgm:dir/>
          <dgm:resizeHandles val="exact"/>
        </dgm:presLayoutVars>
      </dgm:prSet>
      <dgm:spPr/>
    </dgm:pt>
    <dgm:pt modelId="{D76E425B-BFA8-4BDA-B634-46901F309B79}" type="pres">
      <dgm:prSet presAssocID="{1FAFCF56-868B-45D0-A073-506024FA9D2F}" presName="compNode" presStyleCnt="0"/>
      <dgm:spPr/>
    </dgm:pt>
    <dgm:pt modelId="{26BA694F-97C9-48B7-88DF-E648253E81BB}" type="pres">
      <dgm:prSet presAssocID="{1FAFCF56-868B-45D0-A073-506024FA9D2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ser"/>
        </a:ext>
      </dgm:extLst>
    </dgm:pt>
    <dgm:pt modelId="{E87F4582-36BE-44EF-9544-77F82FF32E4C}" type="pres">
      <dgm:prSet presAssocID="{1FAFCF56-868B-45D0-A073-506024FA9D2F}" presName="iconSpace" presStyleCnt="0"/>
      <dgm:spPr/>
    </dgm:pt>
    <dgm:pt modelId="{635FADC9-4ED4-40EB-B0F4-20DFDE2200D5}" type="pres">
      <dgm:prSet presAssocID="{1FAFCF56-868B-45D0-A073-506024FA9D2F}" presName="parTx" presStyleLbl="revTx" presStyleIdx="0" presStyleCnt="6">
        <dgm:presLayoutVars>
          <dgm:chMax val="0"/>
          <dgm:chPref val="0"/>
        </dgm:presLayoutVars>
      </dgm:prSet>
      <dgm:spPr/>
    </dgm:pt>
    <dgm:pt modelId="{7901AF2E-E0AB-4310-A294-562B2AD4456D}" type="pres">
      <dgm:prSet presAssocID="{1FAFCF56-868B-45D0-A073-506024FA9D2F}" presName="txSpace" presStyleCnt="0"/>
      <dgm:spPr/>
    </dgm:pt>
    <dgm:pt modelId="{EEC78D55-0C65-41BF-ACF5-9CAADB5EA0C2}" type="pres">
      <dgm:prSet presAssocID="{1FAFCF56-868B-45D0-A073-506024FA9D2F}" presName="desTx" presStyleLbl="revTx" presStyleIdx="1" presStyleCnt="6">
        <dgm:presLayoutVars/>
      </dgm:prSet>
      <dgm:spPr/>
    </dgm:pt>
    <dgm:pt modelId="{5899D159-08AB-497B-BD2F-9E3FB0C3FFAE}" type="pres">
      <dgm:prSet presAssocID="{94371986-C7BB-4107-9BCD-DEE03555B842}" presName="sibTrans" presStyleCnt="0"/>
      <dgm:spPr/>
    </dgm:pt>
    <dgm:pt modelId="{7D2575A1-DC8E-4B77-B56D-A1577F4B6AE2}" type="pres">
      <dgm:prSet presAssocID="{50ECE2D6-8BCE-4729-A953-85472421236A}" presName="compNode" presStyleCnt="0"/>
      <dgm:spPr/>
    </dgm:pt>
    <dgm:pt modelId="{7B015E45-95C5-4929-9656-6BC7A488B63D}" type="pres">
      <dgm:prSet presAssocID="{50ECE2D6-8BCE-4729-A953-85472421236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05FE8BE4-D02B-4DD5-9F57-1FBA5966BC13}" type="pres">
      <dgm:prSet presAssocID="{50ECE2D6-8BCE-4729-A953-85472421236A}" presName="iconSpace" presStyleCnt="0"/>
      <dgm:spPr/>
    </dgm:pt>
    <dgm:pt modelId="{FEF312CB-612D-48A3-8C57-5613A6BEFCEF}" type="pres">
      <dgm:prSet presAssocID="{50ECE2D6-8BCE-4729-A953-85472421236A}" presName="parTx" presStyleLbl="revTx" presStyleIdx="2" presStyleCnt="6">
        <dgm:presLayoutVars>
          <dgm:chMax val="0"/>
          <dgm:chPref val="0"/>
        </dgm:presLayoutVars>
      </dgm:prSet>
      <dgm:spPr/>
    </dgm:pt>
    <dgm:pt modelId="{B8972089-FDC8-4282-BED4-6D529C2DD90C}" type="pres">
      <dgm:prSet presAssocID="{50ECE2D6-8BCE-4729-A953-85472421236A}" presName="txSpace" presStyleCnt="0"/>
      <dgm:spPr/>
    </dgm:pt>
    <dgm:pt modelId="{3A1176CD-4004-45F5-907C-D89A4E34FD23}" type="pres">
      <dgm:prSet presAssocID="{50ECE2D6-8BCE-4729-A953-85472421236A}" presName="desTx" presStyleLbl="revTx" presStyleIdx="3" presStyleCnt="6">
        <dgm:presLayoutVars/>
      </dgm:prSet>
      <dgm:spPr/>
    </dgm:pt>
    <dgm:pt modelId="{651DDAC8-2378-4CC8-9317-6ED7C2A6F849}" type="pres">
      <dgm:prSet presAssocID="{2F3EC90B-D3B7-49F0-9F2F-E13DA6DA6834}" presName="sibTrans" presStyleCnt="0"/>
      <dgm:spPr/>
    </dgm:pt>
    <dgm:pt modelId="{31FCA08C-E85A-4E43-ADE2-F743D661D773}" type="pres">
      <dgm:prSet presAssocID="{EF61A282-A686-463E-9BBF-872D7676182A}" presName="compNode" presStyleCnt="0"/>
      <dgm:spPr/>
    </dgm:pt>
    <dgm:pt modelId="{CD32A7D3-60D2-47B6-B296-FD9921DE78FC}" type="pres">
      <dgm:prSet presAssocID="{EF61A282-A686-463E-9BBF-872D7676182A}"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300DFAC1-9D91-43A6-9908-A62EE58EEFE7}" type="pres">
      <dgm:prSet presAssocID="{EF61A282-A686-463E-9BBF-872D7676182A}" presName="iconSpace" presStyleCnt="0"/>
      <dgm:spPr/>
    </dgm:pt>
    <dgm:pt modelId="{CE2F164D-A5B1-47ED-9A28-0A1AE0F853A7}" type="pres">
      <dgm:prSet presAssocID="{EF61A282-A686-463E-9BBF-872D7676182A}" presName="parTx" presStyleLbl="revTx" presStyleIdx="4" presStyleCnt="6">
        <dgm:presLayoutVars>
          <dgm:chMax val="0"/>
          <dgm:chPref val="0"/>
        </dgm:presLayoutVars>
      </dgm:prSet>
      <dgm:spPr/>
    </dgm:pt>
    <dgm:pt modelId="{662340EA-D310-4333-A514-2C3904CFDAE2}" type="pres">
      <dgm:prSet presAssocID="{EF61A282-A686-463E-9BBF-872D7676182A}" presName="txSpace" presStyleCnt="0"/>
      <dgm:spPr/>
    </dgm:pt>
    <dgm:pt modelId="{6D963425-2370-4921-A069-A3E2EEDC7B8B}" type="pres">
      <dgm:prSet presAssocID="{EF61A282-A686-463E-9BBF-872D7676182A}" presName="desTx" presStyleLbl="revTx" presStyleIdx="5" presStyleCnt="6">
        <dgm:presLayoutVars/>
      </dgm:prSet>
      <dgm:spPr/>
    </dgm:pt>
  </dgm:ptLst>
  <dgm:cxnLst>
    <dgm:cxn modelId="{B9BD3F09-65A6-4652-9872-596E7F5B5C8D}" srcId="{EF61A282-A686-463E-9BBF-872D7676182A}" destId="{809F540B-CC8F-4B68-91C2-496D5A7FAF0E}" srcOrd="3" destOrd="0" parTransId="{E717BAAF-1C11-4784-81C3-DB7956CAD6E5}" sibTransId="{F951CF36-1A06-4634-A5B7-273EF6DFB17A}"/>
    <dgm:cxn modelId="{C17E3F0D-7AAD-42E7-91DD-A1E656EEEC04}" srcId="{EF61A282-A686-463E-9BBF-872D7676182A}" destId="{7240C26D-2F59-4D9E-B130-1B54D1A2BF53}" srcOrd="0" destOrd="0" parTransId="{C61E9F82-1B58-401F-BAE0-67F2DDAC99BD}" sibTransId="{04B11FBE-70CE-4D4C-94A9-7A0CDDB8AD18}"/>
    <dgm:cxn modelId="{8D04F40D-9760-4435-8C90-238B275E9CE7}" srcId="{EF61A282-A686-463E-9BBF-872D7676182A}" destId="{C4269209-BDB8-41B5-AB5F-E4DB658BC921}" srcOrd="1" destOrd="0" parTransId="{72BC99E5-8CBB-42BE-BD91-6D68D6FB2006}" sibTransId="{2AEF7790-E22C-4C89-AD1A-ADD0BB5EC09C}"/>
    <dgm:cxn modelId="{E8AC4B16-3014-4E5A-9E4F-783A0C140E0C}" type="presOf" srcId="{2B93FC86-0915-452E-A4E1-0289C3C27937}" destId="{EEC78D55-0C65-41BF-ACF5-9CAADB5EA0C2}" srcOrd="0" destOrd="0" presId="urn:microsoft.com/office/officeart/2018/5/layout/CenteredIconLabelDescriptionList"/>
    <dgm:cxn modelId="{59AE2421-2B1E-48C2-9D73-8AAE9437C427}" type="presOf" srcId="{CCB02B53-97E9-4C58-8E47-E3D3F7AEDFE8}" destId="{6D963425-2370-4921-A069-A3E2EEDC7B8B}" srcOrd="0" destOrd="2" presId="urn:microsoft.com/office/officeart/2018/5/layout/CenteredIconLabelDescriptionList"/>
    <dgm:cxn modelId="{7713192B-6A24-4208-8275-30EA3DC711E3}" srcId="{1FAFCF56-868B-45D0-A073-506024FA9D2F}" destId="{62290752-0EBC-45DB-ACE3-CCBF9A3B40A5}" srcOrd="3" destOrd="0" parTransId="{F6FB4AF5-2840-4415-8FD8-3EA2F17A8797}" sibTransId="{880E70A2-2C4D-4C16-A1A5-5FCD1378E964}"/>
    <dgm:cxn modelId="{88FEEC39-2437-49C6-8253-B35CD738F8C1}" srcId="{1FAFCF56-868B-45D0-A073-506024FA9D2F}" destId="{2B93FC86-0915-452E-A4E1-0289C3C27937}" srcOrd="0" destOrd="0" parTransId="{E512C27F-BFB0-4763-84D2-6D99EA1ABE2F}" sibTransId="{E09836B5-88B5-4F7F-9187-DAA896EBF5EB}"/>
    <dgm:cxn modelId="{A89FE93A-268D-47B9-8006-04E33E9F6C1B}" srcId="{1FAB461D-B4A2-41A0-BEC5-1CB28C527ED1}" destId="{EF61A282-A686-463E-9BBF-872D7676182A}" srcOrd="2" destOrd="0" parTransId="{09374FB8-08EA-4860-BCBB-982373448665}" sibTransId="{4D33A3C7-F8AA-4AC7-9C8C-B31613722790}"/>
    <dgm:cxn modelId="{E02ACE5C-8256-40BE-B18F-7E195E763648}" srcId="{1FAB461D-B4A2-41A0-BEC5-1CB28C527ED1}" destId="{50ECE2D6-8BCE-4729-A953-85472421236A}" srcOrd="1" destOrd="0" parTransId="{43E8B427-0182-4962-8F4E-FFF0C2DB8266}" sibTransId="{2F3EC90B-D3B7-49F0-9F2F-E13DA6DA6834}"/>
    <dgm:cxn modelId="{877EE941-6713-45E9-8DDA-4D18F8D015EC}" srcId="{50ECE2D6-8BCE-4729-A953-85472421236A}" destId="{24E260AE-550A-47F4-96C0-3A2CA83482A4}" srcOrd="0" destOrd="0" parTransId="{30A1D57F-B93E-4F86-AB30-C2947EE02CD0}" sibTransId="{7CEB76DB-BB07-4335-B626-3290A37553A5}"/>
    <dgm:cxn modelId="{3CCB574A-87A2-4226-8883-10498D73364C}" type="presOf" srcId="{1FAFCF56-868B-45D0-A073-506024FA9D2F}" destId="{635FADC9-4ED4-40EB-B0F4-20DFDE2200D5}" srcOrd="0" destOrd="0" presId="urn:microsoft.com/office/officeart/2018/5/layout/CenteredIconLabelDescriptionList"/>
    <dgm:cxn modelId="{7B32A96A-201C-4B62-8ADF-F1CBDBBCD33C}" srcId="{50ECE2D6-8BCE-4729-A953-85472421236A}" destId="{681A329E-97F8-44FA-B5E7-E0C79427752E}" srcOrd="2" destOrd="0" parTransId="{06A61FFF-6D07-4B57-A861-60AB62A95E35}" sibTransId="{9EEDCA38-CBB7-4934-8AB6-C714685D132F}"/>
    <dgm:cxn modelId="{D9763854-6455-4A93-B94E-96EDBDBFD364}" type="presOf" srcId="{C4269209-BDB8-41B5-AB5F-E4DB658BC921}" destId="{6D963425-2370-4921-A069-A3E2EEDC7B8B}" srcOrd="0" destOrd="1" presId="urn:microsoft.com/office/officeart/2018/5/layout/CenteredIconLabelDescriptionList"/>
    <dgm:cxn modelId="{A3712359-3343-41E1-9B09-74E39E4C55EA}" type="presOf" srcId="{5DAE98B1-C697-451C-8AD8-CE696FAF0246}" destId="{3A1176CD-4004-45F5-907C-D89A4E34FD23}" srcOrd="0" destOrd="3" presId="urn:microsoft.com/office/officeart/2018/5/layout/CenteredIconLabelDescriptionList"/>
    <dgm:cxn modelId="{EEF2DB59-89E3-4EEB-88AD-74C204EF2AF4}" type="presOf" srcId="{7240C26D-2F59-4D9E-B130-1B54D1A2BF53}" destId="{6D963425-2370-4921-A069-A3E2EEDC7B8B}" srcOrd="0" destOrd="0" presId="urn:microsoft.com/office/officeart/2018/5/layout/CenteredIconLabelDescriptionList"/>
    <dgm:cxn modelId="{64D4147B-E2A2-477B-A326-8D6A944CB2F0}" type="presOf" srcId="{809F540B-CC8F-4B68-91C2-496D5A7FAF0E}" destId="{6D963425-2370-4921-A069-A3E2EEDC7B8B}" srcOrd="0" destOrd="3" presId="urn:microsoft.com/office/officeart/2018/5/layout/CenteredIconLabelDescriptionList"/>
    <dgm:cxn modelId="{6D76C785-474C-4A17-AE13-6B1E05BB76F4}" srcId="{EF61A282-A686-463E-9BBF-872D7676182A}" destId="{CCB02B53-97E9-4C58-8E47-E3D3F7AEDFE8}" srcOrd="2" destOrd="0" parTransId="{F8D24E66-32D3-4D01-89F1-5889EB3BDEA4}" sibTransId="{F22DFCD7-5C6A-420D-907B-8BB2186E1B3C}"/>
    <dgm:cxn modelId="{A3CF0C86-A1F0-4E82-96F1-4189A36D4305}" srcId="{50ECE2D6-8BCE-4729-A953-85472421236A}" destId="{C522277D-41C0-427C-90D7-A58BA358B920}" srcOrd="1" destOrd="0" parTransId="{B402F89B-88B9-4D51-A537-9F858A0DD093}" sibTransId="{5C6587A2-B7DD-4022-9BF0-46257238D9B9}"/>
    <dgm:cxn modelId="{86A92A93-5435-4178-A980-6AE7F69642B4}" type="presOf" srcId="{50ECE2D6-8BCE-4729-A953-85472421236A}" destId="{FEF312CB-612D-48A3-8C57-5613A6BEFCEF}" srcOrd="0" destOrd="0" presId="urn:microsoft.com/office/officeart/2018/5/layout/CenteredIconLabelDescriptionList"/>
    <dgm:cxn modelId="{6EEE1295-54BF-47A6-9F6E-E6F65B827A79}" type="presOf" srcId="{C522277D-41C0-427C-90D7-A58BA358B920}" destId="{3A1176CD-4004-45F5-907C-D89A4E34FD23}" srcOrd="0" destOrd="1" presId="urn:microsoft.com/office/officeart/2018/5/layout/CenteredIconLabelDescriptionList"/>
    <dgm:cxn modelId="{79E5B797-BBBA-4DEA-8B20-EB82BFEE7917}" type="presOf" srcId="{1FAB461D-B4A2-41A0-BEC5-1CB28C527ED1}" destId="{C8AC0754-C718-432E-A01A-3D137C796643}" srcOrd="0" destOrd="0" presId="urn:microsoft.com/office/officeart/2018/5/layout/CenteredIconLabelDescriptionList"/>
    <dgm:cxn modelId="{EB39E9AC-68F4-4EC0-A5C8-00277A291AAD}" type="presOf" srcId="{5335363C-623B-4690-BF11-FF97CC56AB2C}" destId="{EEC78D55-0C65-41BF-ACF5-9CAADB5EA0C2}" srcOrd="0" destOrd="1" presId="urn:microsoft.com/office/officeart/2018/5/layout/CenteredIconLabelDescriptionList"/>
    <dgm:cxn modelId="{D3B4E4B4-995D-49AD-9343-9F0A1955E7F9}" srcId="{1FAFCF56-868B-45D0-A073-506024FA9D2F}" destId="{715027C0-FF45-454F-8F4B-B7E6F6EBEDFE}" srcOrd="2" destOrd="0" parTransId="{E3E98DB0-98D6-4B47-9723-D60944F60D6F}" sibTransId="{EA6CD177-BCE5-4297-9B8C-AAD1E0A40A5E}"/>
    <dgm:cxn modelId="{F29E29C8-AC4F-4B76-B191-439250048ECC}" srcId="{50ECE2D6-8BCE-4729-A953-85472421236A}" destId="{5DAE98B1-C697-451C-8AD8-CE696FAF0246}" srcOrd="3" destOrd="0" parTransId="{E4F70582-454D-4F55-915D-EB71BD99C71B}" sibTransId="{D74F7ED3-A8C3-4230-ACED-3FC21F7572E8}"/>
    <dgm:cxn modelId="{4085A5CA-2323-4EDB-B00F-18AB654C5A8E}" type="presOf" srcId="{715027C0-FF45-454F-8F4B-B7E6F6EBEDFE}" destId="{EEC78D55-0C65-41BF-ACF5-9CAADB5EA0C2}" srcOrd="0" destOrd="2" presId="urn:microsoft.com/office/officeart/2018/5/layout/CenteredIconLabelDescriptionList"/>
    <dgm:cxn modelId="{10D7D5CE-6E49-4533-BA72-877EBE7C4669}" type="presOf" srcId="{24E260AE-550A-47F4-96C0-3A2CA83482A4}" destId="{3A1176CD-4004-45F5-907C-D89A4E34FD23}" srcOrd="0" destOrd="0" presId="urn:microsoft.com/office/officeart/2018/5/layout/CenteredIconLabelDescriptionList"/>
    <dgm:cxn modelId="{66750EDA-988A-4F26-ADA7-D4911A4E51C3}" srcId="{1FAFCF56-868B-45D0-A073-506024FA9D2F}" destId="{5335363C-623B-4690-BF11-FF97CC56AB2C}" srcOrd="1" destOrd="0" parTransId="{BBABA556-F8FC-4EEF-8A8C-75C0510EEE36}" sibTransId="{41CC82C0-0D3A-4256-9C54-C0613ED73713}"/>
    <dgm:cxn modelId="{2D3922E7-D846-4F74-BB17-CD98153A00A6}" type="presOf" srcId="{681A329E-97F8-44FA-B5E7-E0C79427752E}" destId="{3A1176CD-4004-45F5-907C-D89A4E34FD23}" srcOrd="0" destOrd="2" presId="urn:microsoft.com/office/officeart/2018/5/layout/CenteredIconLabelDescriptionList"/>
    <dgm:cxn modelId="{17BF5EEB-301B-4D02-B6BE-38A09C247263}" type="presOf" srcId="{EF61A282-A686-463E-9BBF-872D7676182A}" destId="{CE2F164D-A5B1-47ED-9A28-0A1AE0F853A7}" srcOrd="0" destOrd="0" presId="urn:microsoft.com/office/officeart/2018/5/layout/CenteredIconLabelDescriptionList"/>
    <dgm:cxn modelId="{BB4FC9F7-1F04-4317-B597-65C8DBEF99EA}" srcId="{1FAB461D-B4A2-41A0-BEC5-1CB28C527ED1}" destId="{1FAFCF56-868B-45D0-A073-506024FA9D2F}" srcOrd="0" destOrd="0" parTransId="{01654748-90D9-4E84-8607-2A7FC8BD8641}" sibTransId="{94371986-C7BB-4107-9BCD-DEE03555B842}"/>
    <dgm:cxn modelId="{2473B3F8-6209-4D0E-A073-4DEF8520F3FA}" type="presOf" srcId="{62290752-0EBC-45DB-ACE3-CCBF9A3B40A5}" destId="{EEC78D55-0C65-41BF-ACF5-9CAADB5EA0C2}" srcOrd="0" destOrd="3" presId="urn:microsoft.com/office/officeart/2018/5/layout/CenteredIconLabelDescriptionList"/>
    <dgm:cxn modelId="{04114138-EC46-4442-8882-0844080AE529}" type="presParOf" srcId="{C8AC0754-C718-432E-A01A-3D137C796643}" destId="{D76E425B-BFA8-4BDA-B634-46901F309B79}" srcOrd="0" destOrd="0" presId="urn:microsoft.com/office/officeart/2018/5/layout/CenteredIconLabelDescriptionList"/>
    <dgm:cxn modelId="{023CEFF9-DB49-4E45-AE45-D19556B8EEE6}" type="presParOf" srcId="{D76E425B-BFA8-4BDA-B634-46901F309B79}" destId="{26BA694F-97C9-48B7-88DF-E648253E81BB}" srcOrd="0" destOrd="0" presId="urn:microsoft.com/office/officeart/2018/5/layout/CenteredIconLabelDescriptionList"/>
    <dgm:cxn modelId="{78792E02-E299-4EBB-9D01-A20B509B4FA0}" type="presParOf" srcId="{D76E425B-BFA8-4BDA-B634-46901F309B79}" destId="{E87F4582-36BE-44EF-9544-77F82FF32E4C}" srcOrd="1" destOrd="0" presId="urn:microsoft.com/office/officeart/2018/5/layout/CenteredIconLabelDescriptionList"/>
    <dgm:cxn modelId="{2FC12D10-D074-4AF2-8725-24BC11C84619}" type="presParOf" srcId="{D76E425B-BFA8-4BDA-B634-46901F309B79}" destId="{635FADC9-4ED4-40EB-B0F4-20DFDE2200D5}" srcOrd="2" destOrd="0" presId="urn:microsoft.com/office/officeart/2018/5/layout/CenteredIconLabelDescriptionList"/>
    <dgm:cxn modelId="{EEAE3CBB-9FC3-4DD0-BBF2-BF8653FA5706}" type="presParOf" srcId="{D76E425B-BFA8-4BDA-B634-46901F309B79}" destId="{7901AF2E-E0AB-4310-A294-562B2AD4456D}" srcOrd="3" destOrd="0" presId="urn:microsoft.com/office/officeart/2018/5/layout/CenteredIconLabelDescriptionList"/>
    <dgm:cxn modelId="{7CA4FFAD-98EC-407B-A7EC-8ECF317D3734}" type="presParOf" srcId="{D76E425B-BFA8-4BDA-B634-46901F309B79}" destId="{EEC78D55-0C65-41BF-ACF5-9CAADB5EA0C2}" srcOrd="4" destOrd="0" presId="urn:microsoft.com/office/officeart/2018/5/layout/CenteredIconLabelDescriptionList"/>
    <dgm:cxn modelId="{A96CFE5D-5195-474A-A84D-AF9E10CFD967}" type="presParOf" srcId="{C8AC0754-C718-432E-A01A-3D137C796643}" destId="{5899D159-08AB-497B-BD2F-9E3FB0C3FFAE}" srcOrd="1" destOrd="0" presId="urn:microsoft.com/office/officeart/2018/5/layout/CenteredIconLabelDescriptionList"/>
    <dgm:cxn modelId="{BCA43653-AD6B-4006-AD89-D92D875145DE}" type="presParOf" srcId="{C8AC0754-C718-432E-A01A-3D137C796643}" destId="{7D2575A1-DC8E-4B77-B56D-A1577F4B6AE2}" srcOrd="2" destOrd="0" presId="urn:microsoft.com/office/officeart/2018/5/layout/CenteredIconLabelDescriptionList"/>
    <dgm:cxn modelId="{9A8D8BE6-783D-4AB8-A3BC-73CB022C75F6}" type="presParOf" srcId="{7D2575A1-DC8E-4B77-B56D-A1577F4B6AE2}" destId="{7B015E45-95C5-4929-9656-6BC7A488B63D}" srcOrd="0" destOrd="0" presId="urn:microsoft.com/office/officeart/2018/5/layout/CenteredIconLabelDescriptionList"/>
    <dgm:cxn modelId="{09E3B9ED-EE09-401B-96E4-9C53E0D629D9}" type="presParOf" srcId="{7D2575A1-DC8E-4B77-B56D-A1577F4B6AE2}" destId="{05FE8BE4-D02B-4DD5-9F57-1FBA5966BC13}" srcOrd="1" destOrd="0" presId="urn:microsoft.com/office/officeart/2018/5/layout/CenteredIconLabelDescriptionList"/>
    <dgm:cxn modelId="{11A6E42F-5EE4-434E-9D93-62A1951E0B32}" type="presParOf" srcId="{7D2575A1-DC8E-4B77-B56D-A1577F4B6AE2}" destId="{FEF312CB-612D-48A3-8C57-5613A6BEFCEF}" srcOrd="2" destOrd="0" presId="urn:microsoft.com/office/officeart/2018/5/layout/CenteredIconLabelDescriptionList"/>
    <dgm:cxn modelId="{3156034B-FE58-4239-8001-B7A919DD187C}" type="presParOf" srcId="{7D2575A1-DC8E-4B77-B56D-A1577F4B6AE2}" destId="{B8972089-FDC8-4282-BED4-6D529C2DD90C}" srcOrd="3" destOrd="0" presId="urn:microsoft.com/office/officeart/2018/5/layout/CenteredIconLabelDescriptionList"/>
    <dgm:cxn modelId="{099D30F2-060A-4C2C-8F3D-EE20A3E74FBD}" type="presParOf" srcId="{7D2575A1-DC8E-4B77-B56D-A1577F4B6AE2}" destId="{3A1176CD-4004-45F5-907C-D89A4E34FD23}" srcOrd="4" destOrd="0" presId="urn:microsoft.com/office/officeart/2018/5/layout/CenteredIconLabelDescriptionList"/>
    <dgm:cxn modelId="{59076FA7-682B-477E-A3B5-2EB3DA96930F}" type="presParOf" srcId="{C8AC0754-C718-432E-A01A-3D137C796643}" destId="{651DDAC8-2378-4CC8-9317-6ED7C2A6F849}" srcOrd="3" destOrd="0" presId="urn:microsoft.com/office/officeart/2018/5/layout/CenteredIconLabelDescriptionList"/>
    <dgm:cxn modelId="{BFF68C2F-CDAB-4648-B3ED-FE7FAFA1DEBE}" type="presParOf" srcId="{C8AC0754-C718-432E-A01A-3D137C796643}" destId="{31FCA08C-E85A-4E43-ADE2-F743D661D773}" srcOrd="4" destOrd="0" presId="urn:microsoft.com/office/officeart/2018/5/layout/CenteredIconLabelDescriptionList"/>
    <dgm:cxn modelId="{07AC36D0-7D5A-402E-BC69-805560B72B36}" type="presParOf" srcId="{31FCA08C-E85A-4E43-ADE2-F743D661D773}" destId="{CD32A7D3-60D2-47B6-B296-FD9921DE78FC}" srcOrd="0" destOrd="0" presId="urn:microsoft.com/office/officeart/2018/5/layout/CenteredIconLabelDescriptionList"/>
    <dgm:cxn modelId="{6F8C75B6-C6C3-4367-8D1C-23FF61B03056}" type="presParOf" srcId="{31FCA08C-E85A-4E43-ADE2-F743D661D773}" destId="{300DFAC1-9D91-43A6-9908-A62EE58EEFE7}" srcOrd="1" destOrd="0" presId="urn:microsoft.com/office/officeart/2018/5/layout/CenteredIconLabelDescriptionList"/>
    <dgm:cxn modelId="{058BC7EE-30ED-4DAF-BE15-A3292CA35DFF}" type="presParOf" srcId="{31FCA08C-E85A-4E43-ADE2-F743D661D773}" destId="{CE2F164D-A5B1-47ED-9A28-0A1AE0F853A7}" srcOrd="2" destOrd="0" presId="urn:microsoft.com/office/officeart/2018/5/layout/CenteredIconLabelDescriptionList"/>
    <dgm:cxn modelId="{2B7E76ED-F9C8-462C-B1DF-2A2107F32FC0}" type="presParOf" srcId="{31FCA08C-E85A-4E43-ADE2-F743D661D773}" destId="{662340EA-D310-4333-A514-2C3904CFDAE2}" srcOrd="3" destOrd="0" presId="urn:microsoft.com/office/officeart/2018/5/layout/CenteredIconLabelDescriptionList"/>
    <dgm:cxn modelId="{CB917B92-0F1C-41DE-A311-AC5C74C57123}" type="presParOf" srcId="{31FCA08C-E85A-4E43-ADE2-F743D661D773}" destId="{6D963425-2370-4921-A069-A3E2EEDC7B8B}" srcOrd="4" destOrd="0" presId="urn:microsoft.com/office/officeart/2018/5/layout/Centered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D1AABCE-D8B1-4FCF-A608-FBEA95AA27D8}"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661752C1-4416-4801-938B-593E7CD92586}">
      <dgm:prSet/>
      <dgm:spPr/>
      <dgm:t>
        <a:bodyPr/>
        <a:lstStyle/>
        <a:p>
          <a:r>
            <a:rPr lang="en-GB"/>
            <a:t>Which part of the system needs improving?</a:t>
          </a:r>
          <a:endParaRPr lang="en-US"/>
        </a:p>
      </dgm:t>
    </dgm:pt>
    <dgm:pt modelId="{D5352D18-4BA2-456C-B022-E64745FB38D2}" type="parTrans" cxnId="{A8912380-96B4-42CF-88D5-95AEE4623B53}">
      <dgm:prSet/>
      <dgm:spPr/>
      <dgm:t>
        <a:bodyPr/>
        <a:lstStyle/>
        <a:p>
          <a:endParaRPr lang="en-US"/>
        </a:p>
      </dgm:t>
    </dgm:pt>
    <dgm:pt modelId="{B8B67039-6E95-4BD9-A186-A32C86633493}" type="sibTrans" cxnId="{A8912380-96B4-42CF-88D5-95AEE4623B53}">
      <dgm:prSet/>
      <dgm:spPr/>
      <dgm:t>
        <a:bodyPr/>
        <a:lstStyle/>
        <a:p>
          <a:endParaRPr lang="en-US"/>
        </a:p>
      </dgm:t>
    </dgm:pt>
    <dgm:pt modelId="{FA71FCA0-448E-49C2-85DD-8577AD637E68}">
      <dgm:prSet/>
      <dgm:spPr/>
      <dgm:t>
        <a:bodyPr/>
        <a:lstStyle/>
        <a:p>
          <a:r>
            <a:rPr lang="en-GB"/>
            <a:t>Identify the smallest unit of a process/component of the system that it makes sense to review</a:t>
          </a:r>
          <a:endParaRPr lang="en-US"/>
        </a:p>
      </dgm:t>
    </dgm:pt>
    <dgm:pt modelId="{1FAFA157-10F2-4E5A-895D-1A52899875DD}" type="parTrans" cxnId="{1D0E9DAD-14A9-434A-A528-C0426FB3E5A9}">
      <dgm:prSet/>
      <dgm:spPr/>
      <dgm:t>
        <a:bodyPr/>
        <a:lstStyle/>
        <a:p>
          <a:endParaRPr lang="en-US"/>
        </a:p>
      </dgm:t>
    </dgm:pt>
    <dgm:pt modelId="{5F317466-CAF2-4CCC-9AB3-95F03F09274C}" type="sibTrans" cxnId="{1D0E9DAD-14A9-434A-A528-C0426FB3E5A9}">
      <dgm:prSet/>
      <dgm:spPr/>
      <dgm:t>
        <a:bodyPr/>
        <a:lstStyle/>
        <a:p>
          <a:endParaRPr lang="en-US"/>
        </a:p>
      </dgm:t>
    </dgm:pt>
    <dgm:pt modelId="{FF37B58B-C982-418D-B4E0-7AFCA0376359}">
      <dgm:prSet/>
      <dgm:spPr/>
      <dgm:t>
        <a:bodyPr/>
        <a:lstStyle/>
        <a:p>
          <a:r>
            <a:rPr lang="en-GB"/>
            <a:t>Are you sure it’s the SQL code, not the application tier, ORM, network, front-end js library, API, user, driver, socket, widget or carrier pidgeon that is the slowest part of the process?</a:t>
          </a:r>
          <a:endParaRPr lang="en-US"/>
        </a:p>
      </dgm:t>
    </dgm:pt>
    <dgm:pt modelId="{E702ED08-BC49-4203-B004-0B36446E59FB}" type="parTrans" cxnId="{0192B57A-CCE2-4245-901A-A4F724ACE003}">
      <dgm:prSet/>
      <dgm:spPr/>
      <dgm:t>
        <a:bodyPr/>
        <a:lstStyle/>
        <a:p>
          <a:endParaRPr lang="en-US"/>
        </a:p>
      </dgm:t>
    </dgm:pt>
    <dgm:pt modelId="{6E87B6AC-2D4B-498D-A499-8610FFC77D33}" type="sibTrans" cxnId="{0192B57A-CCE2-4245-901A-A4F724ACE003}">
      <dgm:prSet/>
      <dgm:spPr/>
      <dgm:t>
        <a:bodyPr/>
        <a:lstStyle/>
        <a:p>
          <a:endParaRPr lang="en-US"/>
        </a:p>
      </dgm:t>
    </dgm:pt>
    <dgm:pt modelId="{A131E2DC-64C2-4CAE-85A4-8AB0ACBE58C3}" type="pres">
      <dgm:prSet presAssocID="{FD1AABCE-D8B1-4FCF-A608-FBEA95AA27D8}" presName="root" presStyleCnt="0">
        <dgm:presLayoutVars>
          <dgm:dir/>
          <dgm:resizeHandles val="exact"/>
        </dgm:presLayoutVars>
      </dgm:prSet>
      <dgm:spPr/>
    </dgm:pt>
    <dgm:pt modelId="{EFC2583A-26D1-440C-AED8-4B57DC42EC23}" type="pres">
      <dgm:prSet presAssocID="{661752C1-4416-4801-938B-593E7CD92586}" presName="compNode" presStyleCnt="0"/>
      <dgm:spPr/>
    </dgm:pt>
    <dgm:pt modelId="{7F2936FA-06CE-42FB-A343-2B02B7E73D4B}" type="pres">
      <dgm:prSet presAssocID="{661752C1-4416-4801-938B-593E7CD92586}" presName="bgRect" presStyleLbl="bgShp" presStyleIdx="0" presStyleCnt="3"/>
      <dgm:spPr/>
    </dgm:pt>
    <dgm:pt modelId="{7416B36B-2F30-485A-9A2B-DBE7C78C8B53}" type="pres">
      <dgm:prSet presAssocID="{661752C1-4416-4801-938B-593E7CD9258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ight Bulb and Gear"/>
        </a:ext>
      </dgm:extLst>
    </dgm:pt>
    <dgm:pt modelId="{92E94E97-D7F4-44E1-A2A8-B303FA18B964}" type="pres">
      <dgm:prSet presAssocID="{661752C1-4416-4801-938B-593E7CD92586}" presName="spaceRect" presStyleCnt="0"/>
      <dgm:spPr/>
    </dgm:pt>
    <dgm:pt modelId="{80BF6F27-B6B3-463C-A917-F932CF27FD56}" type="pres">
      <dgm:prSet presAssocID="{661752C1-4416-4801-938B-593E7CD92586}" presName="parTx" presStyleLbl="revTx" presStyleIdx="0" presStyleCnt="3">
        <dgm:presLayoutVars>
          <dgm:chMax val="0"/>
          <dgm:chPref val="0"/>
        </dgm:presLayoutVars>
      </dgm:prSet>
      <dgm:spPr/>
    </dgm:pt>
    <dgm:pt modelId="{FC14DECB-2AEB-4304-A39F-860EA5259E96}" type="pres">
      <dgm:prSet presAssocID="{B8B67039-6E95-4BD9-A186-A32C86633493}" presName="sibTrans" presStyleCnt="0"/>
      <dgm:spPr/>
    </dgm:pt>
    <dgm:pt modelId="{6992525F-5D8A-4C38-8FC2-97C9792AA852}" type="pres">
      <dgm:prSet presAssocID="{FA71FCA0-448E-49C2-85DD-8577AD637E68}" presName="compNode" presStyleCnt="0"/>
      <dgm:spPr/>
    </dgm:pt>
    <dgm:pt modelId="{334C2800-63E0-4D01-954A-E2B98C9E8112}" type="pres">
      <dgm:prSet presAssocID="{FA71FCA0-448E-49C2-85DD-8577AD637E68}" presName="bgRect" presStyleLbl="bgShp" presStyleIdx="1" presStyleCnt="3"/>
      <dgm:spPr/>
    </dgm:pt>
    <dgm:pt modelId="{20AC13FA-35BA-44A5-BA68-4EDFFA7D5277}" type="pres">
      <dgm:prSet presAssocID="{FA71FCA0-448E-49C2-85DD-8577AD637E6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ranching Diagram"/>
        </a:ext>
      </dgm:extLst>
    </dgm:pt>
    <dgm:pt modelId="{8679F961-DAAB-44C6-A87D-D6B4B77F6700}" type="pres">
      <dgm:prSet presAssocID="{FA71FCA0-448E-49C2-85DD-8577AD637E68}" presName="spaceRect" presStyleCnt="0"/>
      <dgm:spPr/>
    </dgm:pt>
    <dgm:pt modelId="{96EAAC97-A6BB-4204-A3C9-EACECABCEE6D}" type="pres">
      <dgm:prSet presAssocID="{FA71FCA0-448E-49C2-85DD-8577AD637E68}" presName="parTx" presStyleLbl="revTx" presStyleIdx="1" presStyleCnt="3">
        <dgm:presLayoutVars>
          <dgm:chMax val="0"/>
          <dgm:chPref val="0"/>
        </dgm:presLayoutVars>
      </dgm:prSet>
      <dgm:spPr/>
    </dgm:pt>
    <dgm:pt modelId="{DF38F6A6-0466-4040-A182-DD8379EAFD6F}" type="pres">
      <dgm:prSet presAssocID="{5F317466-CAF2-4CCC-9AB3-95F03F09274C}" presName="sibTrans" presStyleCnt="0"/>
      <dgm:spPr/>
    </dgm:pt>
    <dgm:pt modelId="{531BA10E-BB42-48C6-9C60-72FA1A8BE5A3}" type="pres">
      <dgm:prSet presAssocID="{FF37B58B-C982-418D-B4E0-7AFCA0376359}" presName="compNode" presStyleCnt="0"/>
      <dgm:spPr/>
    </dgm:pt>
    <dgm:pt modelId="{C735850D-6357-43E7-B507-D092EDC1D287}" type="pres">
      <dgm:prSet presAssocID="{FF37B58B-C982-418D-B4E0-7AFCA0376359}" presName="bgRect" presStyleLbl="bgShp" presStyleIdx="2" presStyleCnt="3"/>
      <dgm:spPr/>
    </dgm:pt>
    <dgm:pt modelId="{C93EF4B7-AFCB-46B0-A138-C7DB6E7A1567}" type="pres">
      <dgm:prSet presAssocID="{FF37B58B-C982-418D-B4E0-7AFCA037635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54259185-CCE9-47B7-8062-2C54E0FD37A1}" type="pres">
      <dgm:prSet presAssocID="{FF37B58B-C982-418D-B4E0-7AFCA0376359}" presName="spaceRect" presStyleCnt="0"/>
      <dgm:spPr/>
    </dgm:pt>
    <dgm:pt modelId="{92ABBB8A-E5F7-4F49-92FF-EC5251A92852}" type="pres">
      <dgm:prSet presAssocID="{FF37B58B-C982-418D-B4E0-7AFCA0376359}" presName="parTx" presStyleLbl="revTx" presStyleIdx="2" presStyleCnt="3">
        <dgm:presLayoutVars>
          <dgm:chMax val="0"/>
          <dgm:chPref val="0"/>
        </dgm:presLayoutVars>
      </dgm:prSet>
      <dgm:spPr/>
    </dgm:pt>
  </dgm:ptLst>
  <dgm:cxnLst>
    <dgm:cxn modelId="{D4F90C1C-844D-4F1F-A48D-D16B25A35291}" type="presOf" srcId="{661752C1-4416-4801-938B-593E7CD92586}" destId="{80BF6F27-B6B3-463C-A917-F932CF27FD56}" srcOrd="0" destOrd="0" presId="urn:microsoft.com/office/officeart/2018/2/layout/IconVerticalSolidList"/>
    <dgm:cxn modelId="{A0F6FC1C-82FB-4CA0-9F9D-DB0D9FD26FAF}" type="presOf" srcId="{FF37B58B-C982-418D-B4E0-7AFCA0376359}" destId="{92ABBB8A-E5F7-4F49-92FF-EC5251A92852}" srcOrd="0" destOrd="0" presId="urn:microsoft.com/office/officeart/2018/2/layout/IconVerticalSolidList"/>
    <dgm:cxn modelId="{0192B57A-CCE2-4245-901A-A4F724ACE003}" srcId="{FD1AABCE-D8B1-4FCF-A608-FBEA95AA27D8}" destId="{FF37B58B-C982-418D-B4E0-7AFCA0376359}" srcOrd="2" destOrd="0" parTransId="{E702ED08-BC49-4203-B004-0B36446E59FB}" sibTransId="{6E87B6AC-2D4B-498D-A499-8610FFC77D33}"/>
    <dgm:cxn modelId="{A8912380-96B4-42CF-88D5-95AEE4623B53}" srcId="{FD1AABCE-D8B1-4FCF-A608-FBEA95AA27D8}" destId="{661752C1-4416-4801-938B-593E7CD92586}" srcOrd="0" destOrd="0" parTransId="{D5352D18-4BA2-456C-B022-E64745FB38D2}" sibTransId="{B8B67039-6E95-4BD9-A186-A32C86633493}"/>
    <dgm:cxn modelId="{1D0E9DAD-14A9-434A-A528-C0426FB3E5A9}" srcId="{FD1AABCE-D8B1-4FCF-A608-FBEA95AA27D8}" destId="{FA71FCA0-448E-49C2-85DD-8577AD637E68}" srcOrd="1" destOrd="0" parTransId="{1FAFA157-10F2-4E5A-895D-1A52899875DD}" sibTransId="{5F317466-CAF2-4CCC-9AB3-95F03F09274C}"/>
    <dgm:cxn modelId="{9CD430B2-F475-4969-B295-5CE8383AA339}" type="presOf" srcId="{FD1AABCE-D8B1-4FCF-A608-FBEA95AA27D8}" destId="{A131E2DC-64C2-4CAE-85A4-8AB0ACBE58C3}" srcOrd="0" destOrd="0" presId="urn:microsoft.com/office/officeart/2018/2/layout/IconVerticalSolidList"/>
    <dgm:cxn modelId="{B815B7D2-3445-42B2-9AF1-962E82821F00}" type="presOf" srcId="{FA71FCA0-448E-49C2-85DD-8577AD637E68}" destId="{96EAAC97-A6BB-4204-A3C9-EACECABCEE6D}" srcOrd="0" destOrd="0" presId="urn:microsoft.com/office/officeart/2018/2/layout/IconVerticalSolidList"/>
    <dgm:cxn modelId="{0303278E-0146-4B43-A8DD-04EAA568D224}" type="presParOf" srcId="{A131E2DC-64C2-4CAE-85A4-8AB0ACBE58C3}" destId="{EFC2583A-26D1-440C-AED8-4B57DC42EC23}" srcOrd="0" destOrd="0" presId="urn:microsoft.com/office/officeart/2018/2/layout/IconVerticalSolidList"/>
    <dgm:cxn modelId="{84875F41-F65E-491E-83B3-41D01D153BE5}" type="presParOf" srcId="{EFC2583A-26D1-440C-AED8-4B57DC42EC23}" destId="{7F2936FA-06CE-42FB-A343-2B02B7E73D4B}" srcOrd="0" destOrd="0" presId="urn:microsoft.com/office/officeart/2018/2/layout/IconVerticalSolidList"/>
    <dgm:cxn modelId="{DC0FC4E7-31BD-4288-BBC7-79815A96B8F2}" type="presParOf" srcId="{EFC2583A-26D1-440C-AED8-4B57DC42EC23}" destId="{7416B36B-2F30-485A-9A2B-DBE7C78C8B53}" srcOrd="1" destOrd="0" presId="urn:microsoft.com/office/officeart/2018/2/layout/IconVerticalSolidList"/>
    <dgm:cxn modelId="{2846A651-9DEC-4FB9-BE02-419D815E0228}" type="presParOf" srcId="{EFC2583A-26D1-440C-AED8-4B57DC42EC23}" destId="{92E94E97-D7F4-44E1-A2A8-B303FA18B964}" srcOrd="2" destOrd="0" presId="urn:microsoft.com/office/officeart/2018/2/layout/IconVerticalSolidList"/>
    <dgm:cxn modelId="{95D30C52-329F-47BD-8A5F-3A66F1D3916D}" type="presParOf" srcId="{EFC2583A-26D1-440C-AED8-4B57DC42EC23}" destId="{80BF6F27-B6B3-463C-A917-F932CF27FD56}" srcOrd="3" destOrd="0" presId="urn:microsoft.com/office/officeart/2018/2/layout/IconVerticalSolidList"/>
    <dgm:cxn modelId="{9B766206-719A-4D1E-BE3E-A0807743280E}" type="presParOf" srcId="{A131E2DC-64C2-4CAE-85A4-8AB0ACBE58C3}" destId="{FC14DECB-2AEB-4304-A39F-860EA5259E96}" srcOrd="1" destOrd="0" presId="urn:microsoft.com/office/officeart/2018/2/layout/IconVerticalSolidList"/>
    <dgm:cxn modelId="{AA34FA46-BB4A-405E-BCAA-46385B6A6570}" type="presParOf" srcId="{A131E2DC-64C2-4CAE-85A4-8AB0ACBE58C3}" destId="{6992525F-5D8A-4C38-8FC2-97C9792AA852}" srcOrd="2" destOrd="0" presId="urn:microsoft.com/office/officeart/2018/2/layout/IconVerticalSolidList"/>
    <dgm:cxn modelId="{5DBB8C04-E358-4A93-B832-3A29BD8C8005}" type="presParOf" srcId="{6992525F-5D8A-4C38-8FC2-97C9792AA852}" destId="{334C2800-63E0-4D01-954A-E2B98C9E8112}" srcOrd="0" destOrd="0" presId="urn:microsoft.com/office/officeart/2018/2/layout/IconVerticalSolidList"/>
    <dgm:cxn modelId="{849E96CE-9CE8-4514-887B-B80AA53B69C6}" type="presParOf" srcId="{6992525F-5D8A-4C38-8FC2-97C9792AA852}" destId="{20AC13FA-35BA-44A5-BA68-4EDFFA7D5277}" srcOrd="1" destOrd="0" presId="urn:microsoft.com/office/officeart/2018/2/layout/IconVerticalSolidList"/>
    <dgm:cxn modelId="{73EB9AEA-739F-4667-94E1-5077C360EDBA}" type="presParOf" srcId="{6992525F-5D8A-4C38-8FC2-97C9792AA852}" destId="{8679F961-DAAB-44C6-A87D-D6B4B77F6700}" srcOrd="2" destOrd="0" presId="urn:microsoft.com/office/officeart/2018/2/layout/IconVerticalSolidList"/>
    <dgm:cxn modelId="{FBA6B288-AADA-4364-B95F-65EA01C178D8}" type="presParOf" srcId="{6992525F-5D8A-4C38-8FC2-97C9792AA852}" destId="{96EAAC97-A6BB-4204-A3C9-EACECABCEE6D}" srcOrd="3" destOrd="0" presId="urn:microsoft.com/office/officeart/2018/2/layout/IconVerticalSolidList"/>
    <dgm:cxn modelId="{6E59DD4F-50E9-4F68-BA39-20FC5851CBDA}" type="presParOf" srcId="{A131E2DC-64C2-4CAE-85A4-8AB0ACBE58C3}" destId="{DF38F6A6-0466-4040-A182-DD8379EAFD6F}" srcOrd="3" destOrd="0" presId="urn:microsoft.com/office/officeart/2018/2/layout/IconVerticalSolidList"/>
    <dgm:cxn modelId="{9E09BFBD-27AB-4A1B-B288-8137093B928D}" type="presParOf" srcId="{A131E2DC-64C2-4CAE-85A4-8AB0ACBE58C3}" destId="{531BA10E-BB42-48C6-9C60-72FA1A8BE5A3}" srcOrd="4" destOrd="0" presId="urn:microsoft.com/office/officeart/2018/2/layout/IconVerticalSolidList"/>
    <dgm:cxn modelId="{04A05292-5217-451E-8A82-72818697C1F1}" type="presParOf" srcId="{531BA10E-BB42-48C6-9C60-72FA1A8BE5A3}" destId="{C735850D-6357-43E7-B507-D092EDC1D287}" srcOrd="0" destOrd="0" presId="urn:microsoft.com/office/officeart/2018/2/layout/IconVerticalSolidList"/>
    <dgm:cxn modelId="{0D4BB412-4A1E-4671-A686-1F957F896815}" type="presParOf" srcId="{531BA10E-BB42-48C6-9C60-72FA1A8BE5A3}" destId="{C93EF4B7-AFCB-46B0-A138-C7DB6E7A1567}" srcOrd="1" destOrd="0" presId="urn:microsoft.com/office/officeart/2018/2/layout/IconVerticalSolidList"/>
    <dgm:cxn modelId="{BBD91FAA-1E6F-47F2-807E-EDD671CF5882}" type="presParOf" srcId="{531BA10E-BB42-48C6-9C60-72FA1A8BE5A3}" destId="{54259185-CCE9-47B7-8062-2C54E0FD37A1}" srcOrd="2" destOrd="0" presId="urn:microsoft.com/office/officeart/2018/2/layout/IconVerticalSolidList"/>
    <dgm:cxn modelId="{E6C380E4-5664-45A8-9082-E2D2A72F1956}" type="presParOf" srcId="{531BA10E-BB42-48C6-9C60-72FA1A8BE5A3}" destId="{92ABBB8A-E5F7-4F49-92FF-EC5251A92852}"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63C6481-DCFF-4030-91A8-05019BCA4F1F}"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C3869F27-8AD1-409D-98B1-37CA7A397302}">
      <dgm:prSet/>
      <dgm:spPr/>
      <dgm:t>
        <a:bodyPr/>
        <a:lstStyle/>
        <a:p>
          <a:r>
            <a:rPr lang="en-GB"/>
            <a:t>Hardware – is the database running on old kit?</a:t>
          </a:r>
          <a:endParaRPr lang="en-US"/>
        </a:p>
      </dgm:t>
    </dgm:pt>
    <dgm:pt modelId="{72C20910-7B3B-46DD-A8D3-02BA94297855}" type="parTrans" cxnId="{D24AD289-FF4E-4E76-80CF-547149C1D22D}">
      <dgm:prSet/>
      <dgm:spPr/>
      <dgm:t>
        <a:bodyPr/>
        <a:lstStyle/>
        <a:p>
          <a:endParaRPr lang="en-US"/>
        </a:p>
      </dgm:t>
    </dgm:pt>
    <dgm:pt modelId="{707B9B36-022C-4CC7-8F8E-5DFE8FD34A54}" type="sibTrans" cxnId="{D24AD289-FF4E-4E76-80CF-547149C1D22D}">
      <dgm:prSet/>
      <dgm:spPr/>
      <dgm:t>
        <a:bodyPr/>
        <a:lstStyle/>
        <a:p>
          <a:endParaRPr lang="en-US"/>
        </a:p>
      </dgm:t>
    </dgm:pt>
    <dgm:pt modelId="{408993C7-8343-4343-B0B9-CE917A411CD0}">
      <dgm:prSet/>
      <dgm:spPr/>
      <dgm:t>
        <a:bodyPr/>
        <a:lstStyle/>
        <a:p>
          <a:r>
            <a:rPr lang="en-GB"/>
            <a:t>Shared Infrastructure – is the database sharing resources with “noisy neighbours”?</a:t>
          </a:r>
          <a:endParaRPr lang="en-US"/>
        </a:p>
      </dgm:t>
    </dgm:pt>
    <dgm:pt modelId="{3CDB9EF6-FE0E-4086-AFFE-5EC8DA2F36F3}" type="parTrans" cxnId="{704DCDCB-C6A5-406D-87E2-1225C487DE9F}">
      <dgm:prSet/>
      <dgm:spPr/>
      <dgm:t>
        <a:bodyPr/>
        <a:lstStyle/>
        <a:p>
          <a:endParaRPr lang="en-US"/>
        </a:p>
      </dgm:t>
    </dgm:pt>
    <dgm:pt modelId="{FDD461DD-9129-4EB7-8F44-CBE9EF983AC5}" type="sibTrans" cxnId="{704DCDCB-C6A5-406D-87E2-1225C487DE9F}">
      <dgm:prSet/>
      <dgm:spPr/>
      <dgm:t>
        <a:bodyPr/>
        <a:lstStyle/>
        <a:p>
          <a:endParaRPr lang="en-US"/>
        </a:p>
      </dgm:t>
    </dgm:pt>
    <dgm:pt modelId="{6545C5B1-1F56-4B5A-92AA-25CC16C769F6}">
      <dgm:prSet/>
      <dgm:spPr/>
      <dgm:t>
        <a:bodyPr/>
        <a:lstStyle/>
        <a:p>
          <a:r>
            <a:rPr lang="en-GB"/>
            <a:t>Software version – are you running on SQL Server 2000? Can you migrate to a newer version? Are you running the latest patches?</a:t>
          </a:r>
          <a:endParaRPr lang="en-US"/>
        </a:p>
      </dgm:t>
    </dgm:pt>
    <dgm:pt modelId="{4A8DD751-8E42-413A-81A1-FB74C5E3B166}" type="parTrans" cxnId="{125FA104-B23F-43F8-AA7A-D676B9640A5A}">
      <dgm:prSet/>
      <dgm:spPr/>
      <dgm:t>
        <a:bodyPr/>
        <a:lstStyle/>
        <a:p>
          <a:endParaRPr lang="en-US"/>
        </a:p>
      </dgm:t>
    </dgm:pt>
    <dgm:pt modelId="{4F823C2B-3C94-43E8-BA1E-CFABBAA18DAD}" type="sibTrans" cxnId="{125FA104-B23F-43F8-AA7A-D676B9640A5A}">
      <dgm:prSet/>
      <dgm:spPr/>
      <dgm:t>
        <a:bodyPr/>
        <a:lstStyle/>
        <a:p>
          <a:endParaRPr lang="en-US"/>
        </a:p>
      </dgm:t>
    </dgm:pt>
    <dgm:pt modelId="{EC28B9C0-EC41-4F9F-B67E-689890807ABD}">
      <dgm:prSet/>
      <dgm:spPr/>
      <dgm:t>
        <a:bodyPr/>
        <a:lstStyle/>
        <a:p>
          <a:r>
            <a:rPr lang="en-GB" dirty="0"/>
            <a:t>Application tier - is the application handling data that could be done in the database? Could your ORM queries be improved with a  stored procedure?</a:t>
          </a:r>
          <a:endParaRPr lang="en-US" dirty="0"/>
        </a:p>
      </dgm:t>
    </dgm:pt>
    <dgm:pt modelId="{49F88828-9C86-4B25-BE25-BB690B1ACF10}" type="parTrans" cxnId="{798EC71E-03B1-4993-A183-1D758A0EEBA0}">
      <dgm:prSet/>
      <dgm:spPr/>
      <dgm:t>
        <a:bodyPr/>
        <a:lstStyle/>
        <a:p>
          <a:endParaRPr lang="en-US"/>
        </a:p>
      </dgm:t>
    </dgm:pt>
    <dgm:pt modelId="{91F2EC76-6367-4747-B074-39A5F2C6A19B}" type="sibTrans" cxnId="{798EC71E-03B1-4993-A183-1D758A0EEBA0}">
      <dgm:prSet/>
      <dgm:spPr/>
      <dgm:t>
        <a:bodyPr/>
        <a:lstStyle/>
        <a:p>
          <a:endParaRPr lang="en-US"/>
        </a:p>
      </dgm:t>
    </dgm:pt>
    <dgm:pt modelId="{2E0125DD-35D0-42C3-8141-CC4F60EC1AB8}">
      <dgm:prSet/>
      <dgm:spPr/>
      <dgm:t>
        <a:bodyPr/>
        <a:lstStyle/>
        <a:p>
          <a:r>
            <a:rPr lang="en-GB" dirty="0"/>
            <a:t>What is the workload? OLTP or analytical? Have you optimised for ad-hoc workloads?</a:t>
          </a:r>
          <a:endParaRPr lang="en-US" dirty="0"/>
        </a:p>
      </dgm:t>
    </dgm:pt>
    <dgm:pt modelId="{1CAA4BB1-9DCC-4979-B4BD-5FBA4FE4B003}" type="parTrans" cxnId="{30A03987-A888-4BF8-9BD7-56DDD320AB29}">
      <dgm:prSet/>
      <dgm:spPr/>
      <dgm:t>
        <a:bodyPr/>
        <a:lstStyle/>
        <a:p>
          <a:endParaRPr lang="en-US"/>
        </a:p>
      </dgm:t>
    </dgm:pt>
    <dgm:pt modelId="{3DA085BA-5580-46DB-A32C-3206E03B6C9A}" type="sibTrans" cxnId="{30A03987-A888-4BF8-9BD7-56DDD320AB29}">
      <dgm:prSet/>
      <dgm:spPr/>
      <dgm:t>
        <a:bodyPr/>
        <a:lstStyle/>
        <a:p>
          <a:endParaRPr lang="en-US"/>
        </a:p>
      </dgm:t>
    </dgm:pt>
    <dgm:pt modelId="{F7A313B6-562A-44EF-BC1D-B3D4E839AF2D}" type="pres">
      <dgm:prSet presAssocID="{F63C6481-DCFF-4030-91A8-05019BCA4F1F}" presName="vert0" presStyleCnt="0">
        <dgm:presLayoutVars>
          <dgm:dir/>
          <dgm:animOne val="branch"/>
          <dgm:animLvl val="lvl"/>
        </dgm:presLayoutVars>
      </dgm:prSet>
      <dgm:spPr/>
    </dgm:pt>
    <dgm:pt modelId="{6F43C7B1-6F53-45DE-91E1-EFA2733382AB}" type="pres">
      <dgm:prSet presAssocID="{C3869F27-8AD1-409D-98B1-37CA7A397302}" presName="thickLine" presStyleLbl="alignNode1" presStyleIdx="0" presStyleCnt="5"/>
      <dgm:spPr/>
    </dgm:pt>
    <dgm:pt modelId="{38010F5A-123F-46E4-94BE-0ADE9B01647C}" type="pres">
      <dgm:prSet presAssocID="{C3869F27-8AD1-409D-98B1-37CA7A397302}" presName="horz1" presStyleCnt="0"/>
      <dgm:spPr/>
    </dgm:pt>
    <dgm:pt modelId="{068DED0B-0E60-4290-BDD1-E54B1B1DCE38}" type="pres">
      <dgm:prSet presAssocID="{C3869F27-8AD1-409D-98B1-37CA7A397302}" presName="tx1" presStyleLbl="revTx" presStyleIdx="0" presStyleCnt="5"/>
      <dgm:spPr/>
    </dgm:pt>
    <dgm:pt modelId="{D9CA570F-F31A-480A-98B7-40B4B3ACCC0D}" type="pres">
      <dgm:prSet presAssocID="{C3869F27-8AD1-409D-98B1-37CA7A397302}" presName="vert1" presStyleCnt="0"/>
      <dgm:spPr/>
    </dgm:pt>
    <dgm:pt modelId="{B8CE9682-49ED-447F-B586-6CDD9181D76F}" type="pres">
      <dgm:prSet presAssocID="{408993C7-8343-4343-B0B9-CE917A411CD0}" presName="thickLine" presStyleLbl="alignNode1" presStyleIdx="1" presStyleCnt="5"/>
      <dgm:spPr/>
    </dgm:pt>
    <dgm:pt modelId="{BC72FD46-3E17-426D-9D7B-DF4FE4EB3CB7}" type="pres">
      <dgm:prSet presAssocID="{408993C7-8343-4343-B0B9-CE917A411CD0}" presName="horz1" presStyleCnt="0"/>
      <dgm:spPr/>
    </dgm:pt>
    <dgm:pt modelId="{E21067C4-CFE9-49F6-98C3-B0B97397661A}" type="pres">
      <dgm:prSet presAssocID="{408993C7-8343-4343-B0B9-CE917A411CD0}" presName="tx1" presStyleLbl="revTx" presStyleIdx="1" presStyleCnt="5"/>
      <dgm:spPr/>
    </dgm:pt>
    <dgm:pt modelId="{DA4AED36-9F36-404D-BBC2-A320A0082DA8}" type="pres">
      <dgm:prSet presAssocID="{408993C7-8343-4343-B0B9-CE917A411CD0}" presName="vert1" presStyleCnt="0"/>
      <dgm:spPr/>
    </dgm:pt>
    <dgm:pt modelId="{D48CD90E-C5CE-4C0C-B71F-F365A04A343E}" type="pres">
      <dgm:prSet presAssocID="{6545C5B1-1F56-4B5A-92AA-25CC16C769F6}" presName="thickLine" presStyleLbl="alignNode1" presStyleIdx="2" presStyleCnt="5"/>
      <dgm:spPr/>
    </dgm:pt>
    <dgm:pt modelId="{F929E289-D8E3-4967-A888-5D223F359BE9}" type="pres">
      <dgm:prSet presAssocID="{6545C5B1-1F56-4B5A-92AA-25CC16C769F6}" presName="horz1" presStyleCnt="0"/>
      <dgm:spPr/>
    </dgm:pt>
    <dgm:pt modelId="{94F1FD21-21F0-421A-9B98-5D8B1A615A45}" type="pres">
      <dgm:prSet presAssocID="{6545C5B1-1F56-4B5A-92AA-25CC16C769F6}" presName="tx1" presStyleLbl="revTx" presStyleIdx="2" presStyleCnt="5"/>
      <dgm:spPr/>
    </dgm:pt>
    <dgm:pt modelId="{DC726F85-D0D1-439D-A15E-94E68414A9F0}" type="pres">
      <dgm:prSet presAssocID="{6545C5B1-1F56-4B5A-92AA-25CC16C769F6}" presName="vert1" presStyleCnt="0"/>
      <dgm:spPr/>
    </dgm:pt>
    <dgm:pt modelId="{FE12F2DD-3D6F-4F6A-9663-78CF883E3ADE}" type="pres">
      <dgm:prSet presAssocID="{EC28B9C0-EC41-4F9F-B67E-689890807ABD}" presName="thickLine" presStyleLbl="alignNode1" presStyleIdx="3" presStyleCnt="5"/>
      <dgm:spPr/>
    </dgm:pt>
    <dgm:pt modelId="{7C9D5A0B-0284-43EF-9DA4-6B36685E39B4}" type="pres">
      <dgm:prSet presAssocID="{EC28B9C0-EC41-4F9F-B67E-689890807ABD}" presName="horz1" presStyleCnt="0"/>
      <dgm:spPr/>
    </dgm:pt>
    <dgm:pt modelId="{EAA52082-70AC-4035-B62A-30EFA29CE7AA}" type="pres">
      <dgm:prSet presAssocID="{EC28B9C0-EC41-4F9F-B67E-689890807ABD}" presName="tx1" presStyleLbl="revTx" presStyleIdx="3" presStyleCnt="5"/>
      <dgm:spPr/>
    </dgm:pt>
    <dgm:pt modelId="{E08B2F5D-1071-4217-A076-E47EE1EB7D8A}" type="pres">
      <dgm:prSet presAssocID="{EC28B9C0-EC41-4F9F-B67E-689890807ABD}" presName="vert1" presStyleCnt="0"/>
      <dgm:spPr/>
    </dgm:pt>
    <dgm:pt modelId="{92485221-1A8A-40C2-964B-5B7F03244586}" type="pres">
      <dgm:prSet presAssocID="{2E0125DD-35D0-42C3-8141-CC4F60EC1AB8}" presName="thickLine" presStyleLbl="alignNode1" presStyleIdx="4" presStyleCnt="5"/>
      <dgm:spPr/>
    </dgm:pt>
    <dgm:pt modelId="{C042FF5D-72CE-4B06-A5F0-2CDC1C346969}" type="pres">
      <dgm:prSet presAssocID="{2E0125DD-35D0-42C3-8141-CC4F60EC1AB8}" presName="horz1" presStyleCnt="0"/>
      <dgm:spPr/>
    </dgm:pt>
    <dgm:pt modelId="{E6234F4E-220E-442C-BE9E-29B50E3686F3}" type="pres">
      <dgm:prSet presAssocID="{2E0125DD-35D0-42C3-8141-CC4F60EC1AB8}" presName="tx1" presStyleLbl="revTx" presStyleIdx="4" presStyleCnt="5"/>
      <dgm:spPr/>
    </dgm:pt>
    <dgm:pt modelId="{9C0ADCE7-C7B5-4141-A5D9-35380A333AB3}" type="pres">
      <dgm:prSet presAssocID="{2E0125DD-35D0-42C3-8141-CC4F60EC1AB8}" presName="vert1" presStyleCnt="0"/>
      <dgm:spPr/>
    </dgm:pt>
  </dgm:ptLst>
  <dgm:cxnLst>
    <dgm:cxn modelId="{125FA104-B23F-43F8-AA7A-D676B9640A5A}" srcId="{F63C6481-DCFF-4030-91A8-05019BCA4F1F}" destId="{6545C5B1-1F56-4B5A-92AA-25CC16C769F6}" srcOrd="2" destOrd="0" parTransId="{4A8DD751-8E42-413A-81A1-FB74C5E3B166}" sibTransId="{4F823C2B-3C94-43E8-BA1E-CFABBAA18DAD}"/>
    <dgm:cxn modelId="{798EC71E-03B1-4993-A183-1D758A0EEBA0}" srcId="{F63C6481-DCFF-4030-91A8-05019BCA4F1F}" destId="{EC28B9C0-EC41-4F9F-B67E-689890807ABD}" srcOrd="3" destOrd="0" parTransId="{49F88828-9C86-4B25-BE25-BB690B1ACF10}" sibTransId="{91F2EC76-6367-4747-B074-39A5F2C6A19B}"/>
    <dgm:cxn modelId="{B7D3406D-DB67-49E3-A173-914AC99593EC}" type="presOf" srcId="{F63C6481-DCFF-4030-91A8-05019BCA4F1F}" destId="{F7A313B6-562A-44EF-BC1D-B3D4E839AF2D}" srcOrd="0" destOrd="0" presId="urn:microsoft.com/office/officeart/2008/layout/LinedList"/>
    <dgm:cxn modelId="{BA53856D-6998-4BBA-BA77-270775605B6C}" type="presOf" srcId="{EC28B9C0-EC41-4F9F-B67E-689890807ABD}" destId="{EAA52082-70AC-4035-B62A-30EFA29CE7AA}" srcOrd="0" destOrd="0" presId="urn:microsoft.com/office/officeart/2008/layout/LinedList"/>
    <dgm:cxn modelId="{A1DBE458-391C-4BAA-B070-418D0CA727F4}" type="presOf" srcId="{408993C7-8343-4343-B0B9-CE917A411CD0}" destId="{E21067C4-CFE9-49F6-98C3-B0B97397661A}" srcOrd="0" destOrd="0" presId="urn:microsoft.com/office/officeart/2008/layout/LinedList"/>
    <dgm:cxn modelId="{30A03987-A888-4BF8-9BD7-56DDD320AB29}" srcId="{F63C6481-DCFF-4030-91A8-05019BCA4F1F}" destId="{2E0125DD-35D0-42C3-8141-CC4F60EC1AB8}" srcOrd="4" destOrd="0" parTransId="{1CAA4BB1-9DCC-4979-B4BD-5FBA4FE4B003}" sibTransId="{3DA085BA-5580-46DB-A32C-3206E03B6C9A}"/>
    <dgm:cxn modelId="{D24AD289-FF4E-4E76-80CF-547149C1D22D}" srcId="{F63C6481-DCFF-4030-91A8-05019BCA4F1F}" destId="{C3869F27-8AD1-409D-98B1-37CA7A397302}" srcOrd="0" destOrd="0" parTransId="{72C20910-7B3B-46DD-A8D3-02BA94297855}" sibTransId="{707B9B36-022C-4CC7-8F8E-5DFE8FD34A54}"/>
    <dgm:cxn modelId="{A2D2F09A-E31A-4990-B353-10D913353694}" type="presOf" srcId="{C3869F27-8AD1-409D-98B1-37CA7A397302}" destId="{068DED0B-0E60-4290-BDD1-E54B1B1DCE38}" srcOrd="0" destOrd="0" presId="urn:microsoft.com/office/officeart/2008/layout/LinedList"/>
    <dgm:cxn modelId="{2B259BA3-246A-4D00-BD48-025EE5BCFEDD}" type="presOf" srcId="{6545C5B1-1F56-4B5A-92AA-25CC16C769F6}" destId="{94F1FD21-21F0-421A-9B98-5D8B1A615A45}" srcOrd="0" destOrd="0" presId="urn:microsoft.com/office/officeart/2008/layout/LinedList"/>
    <dgm:cxn modelId="{704DCDCB-C6A5-406D-87E2-1225C487DE9F}" srcId="{F63C6481-DCFF-4030-91A8-05019BCA4F1F}" destId="{408993C7-8343-4343-B0B9-CE917A411CD0}" srcOrd="1" destOrd="0" parTransId="{3CDB9EF6-FE0E-4086-AFFE-5EC8DA2F36F3}" sibTransId="{FDD461DD-9129-4EB7-8F44-CBE9EF983AC5}"/>
    <dgm:cxn modelId="{A8D4FBE9-4AC7-4940-8A63-432FC396808A}" type="presOf" srcId="{2E0125DD-35D0-42C3-8141-CC4F60EC1AB8}" destId="{E6234F4E-220E-442C-BE9E-29B50E3686F3}" srcOrd="0" destOrd="0" presId="urn:microsoft.com/office/officeart/2008/layout/LinedList"/>
    <dgm:cxn modelId="{DC73123B-7AA7-46EA-941A-2C70747B382E}" type="presParOf" srcId="{F7A313B6-562A-44EF-BC1D-B3D4E839AF2D}" destId="{6F43C7B1-6F53-45DE-91E1-EFA2733382AB}" srcOrd="0" destOrd="0" presId="urn:microsoft.com/office/officeart/2008/layout/LinedList"/>
    <dgm:cxn modelId="{94D671CB-63D6-47AF-A426-FC4E6E5082BD}" type="presParOf" srcId="{F7A313B6-562A-44EF-BC1D-B3D4E839AF2D}" destId="{38010F5A-123F-46E4-94BE-0ADE9B01647C}" srcOrd="1" destOrd="0" presId="urn:microsoft.com/office/officeart/2008/layout/LinedList"/>
    <dgm:cxn modelId="{0C3E91FF-340D-4084-B63A-62567A48DF0F}" type="presParOf" srcId="{38010F5A-123F-46E4-94BE-0ADE9B01647C}" destId="{068DED0B-0E60-4290-BDD1-E54B1B1DCE38}" srcOrd="0" destOrd="0" presId="urn:microsoft.com/office/officeart/2008/layout/LinedList"/>
    <dgm:cxn modelId="{0EA433EF-08AB-497F-AE51-FB2D6F60CC01}" type="presParOf" srcId="{38010F5A-123F-46E4-94BE-0ADE9B01647C}" destId="{D9CA570F-F31A-480A-98B7-40B4B3ACCC0D}" srcOrd="1" destOrd="0" presId="urn:microsoft.com/office/officeart/2008/layout/LinedList"/>
    <dgm:cxn modelId="{DEA528E7-8005-42F3-BEBA-6FEB5EB9BE04}" type="presParOf" srcId="{F7A313B6-562A-44EF-BC1D-B3D4E839AF2D}" destId="{B8CE9682-49ED-447F-B586-6CDD9181D76F}" srcOrd="2" destOrd="0" presId="urn:microsoft.com/office/officeart/2008/layout/LinedList"/>
    <dgm:cxn modelId="{DB7681BE-EB54-49F2-8CC1-2DA13178E02A}" type="presParOf" srcId="{F7A313B6-562A-44EF-BC1D-B3D4E839AF2D}" destId="{BC72FD46-3E17-426D-9D7B-DF4FE4EB3CB7}" srcOrd="3" destOrd="0" presId="urn:microsoft.com/office/officeart/2008/layout/LinedList"/>
    <dgm:cxn modelId="{C45728F2-B6AB-4945-B6E4-18222311CAEC}" type="presParOf" srcId="{BC72FD46-3E17-426D-9D7B-DF4FE4EB3CB7}" destId="{E21067C4-CFE9-49F6-98C3-B0B97397661A}" srcOrd="0" destOrd="0" presId="urn:microsoft.com/office/officeart/2008/layout/LinedList"/>
    <dgm:cxn modelId="{AF120F49-6764-4C56-B913-EA5FCC3210C0}" type="presParOf" srcId="{BC72FD46-3E17-426D-9D7B-DF4FE4EB3CB7}" destId="{DA4AED36-9F36-404D-BBC2-A320A0082DA8}" srcOrd="1" destOrd="0" presId="urn:microsoft.com/office/officeart/2008/layout/LinedList"/>
    <dgm:cxn modelId="{CE04EAE6-CB2A-4FAD-900A-403F29F9AEEA}" type="presParOf" srcId="{F7A313B6-562A-44EF-BC1D-B3D4E839AF2D}" destId="{D48CD90E-C5CE-4C0C-B71F-F365A04A343E}" srcOrd="4" destOrd="0" presId="urn:microsoft.com/office/officeart/2008/layout/LinedList"/>
    <dgm:cxn modelId="{EF5BDE6B-C8C4-4556-B6E8-98CD6A77F9E0}" type="presParOf" srcId="{F7A313B6-562A-44EF-BC1D-B3D4E839AF2D}" destId="{F929E289-D8E3-4967-A888-5D223F359BE9}" srcOrd="5" destOrd="0" presId="urn:microsoft.com/office/officeart/2008/layout/LinedList"/>
    <dgm:cxn modelId="{5FF2573A-A697-44A5-9FF9-0E0F91F86282}" type="presParOf" srcId="{F929E289-D8E3-4967-A888-5D223F359BE9}" destId="{94F1FD21-21F0-421A-9B98-5D8B1A615A45}" srcOrd="0" destOrd="0" presId="urn:microsoft.com/office/officeart/2008/layout/LinedList"/>
    <dgm:cxn modelId="{187352CE-5A67-4F5E-962B-4AA9DDFBB0CF}" type="presParOf" srcId="{F929E289-D8E3-4967-A888-5D223F359BE9}" destId="{DC726F85-D0D1-439D-A15E-94E68414A9F0}" srcOrd="1" destOrd="0" presId="urn:microsoft.com/office/officeart/2008/layout/LinedList"/>
    <dgm:cxn modelId="{75A5033A-C6FC-408E-9F1E-FF22754A6A4D}" type="presParOf" srcId="{F7A313B6-562A-44EF-BC1D-B3D4E839AF2D}" destId="{FE12F2DD-3D6F-4F6A-9663-78CF883E3ADE}" srcOrd="6" destOrd="0" presId="urn:microsoft.com/office/officeart/2008/layout/LinedList"/>
    <dgm:cxn modelId="{9E613C56-8340-4F1E-B177-1F4E5983A16F}" type="presParOf" srcId="{F7A313B6-562A-44EF-BC1D-B3D4E839AF2D}" destId="{7C9D5A0B-0284-43EF-9DA4-6B36685E39B4}" srcOrd="7" destOrd="0" presId="urn:microsoft.com/office/officeart/2008/layout/LinedList"/>
    <dgm:cxn modelId="{46E5F4A0-EAAD-40DE-A4CC-B298608AB595}" type="presParOf" srcId="{7C9D5A0B-0284-43EF-9DA4-6B36685E39B4}" destId="{EAA52082-70AC-4035-B62A-30EFA29CE7AA}" srcOrd="0" destOrd="0" presId="urn:microsoft.com/office/officeart/2008/layout/LinedList"/>
    <dgm:cxn modelId="{112838A3-22EB-4643-97E4-352EB616301A}" type="presParOf" srcId="{7C9D5A0B-0284-43EF-9DA4-6B36685E39B4}" destId="{E08B2F5D-1071-4217-A076-E47EE1EB7D8A}" srcOrd="1" destOrd="0" presId="urn:microsoft.com/office/officeart/2008/layout/LinedList"/>
    <dgm:cxn modelId="{3E02B1BC-C8A4-443F-9522-0762CEE3DD22}" type="presParOf" srcId="{F7A313B6-562A-44EF-BC1D-B3D4E839AF2D}" destId="{92485221-1A8A-40C2-964B-5B7F03244586}" srcOrd="8" destOrd="0" presId="urn:microsoft.com/office/officeart/2008/layout/LinedList"/>
    <dgm:cxn modelId="{360420DB-001F-4430-90BE-F780AA9BFE6B}" type="presParOf" srcId="{F7A313B6-562A-44EF-BC1D-B3D4E839AF2D}" destId="{C042FF5D-72CE-4B06-A5F0-2CDC1C346969}" srcOrd="9" destOrd="0" presId="urn:microsoft.com/office/officeart/2008/layout/LinedList"/>
    <dgm:cxn modelId="{2F0D6DD2-55F9-4C85-8174-161181F0F44B}" type="presParOf" srcId="{C042FF5D-72CE-4B06-A5F0-2CDC1C346969}" destId="{E6234F4E-220E-442C-BE9E-29B50E3686F3}" srcOrd="0" destOrd="0" presId="urn:microsoft.com/office/officeart/2008/layout/LinedList"/>
    <dgm:cxn modelId="{FE0338E2-9E68-488A-8B91-98C846DDEB3D}" type="presParOf" srcId="{C042FF5D-72CE-4B06-A5F0-2CDC1C346969}" destId="{9C0ADCE7-C7B5-4141-A5D9-35380A333AB3}"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1943D8C-3A2D-4904-A95A-25CB5E2C5249}"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E042EC5F-2DC3-4A66-9248-43B95600840D}">
      <dgm:prSet/>
      <dgm:spPr/>
      <dgm:t>
        <a:bodyPr/>
        <a:lstStyle/>
        <a:p>
          <a:r>
            <a:rPr lang="en-GB"/>
            <a:t>Indexes take up space in addition to the table data</a:t>
          </a:r>
          <a:endParaRPr lang="en-US"/>
        </a:p>
      </dgm:t>
    </dgm:pt>
    <dgm:pt modelId="{025F529E-EAAB-4C70-8601-245A020D49DE}" type="parTrans" cxnId="{6DA056A8-128D-44AF-8B5B-E88754EED158}">
      <dgm:prSet/>
      <dgm:spPr/>
      <dgm:t>
        <a:bodyPr/>
        <a:lstStyle/>
        <a:p>
          <a:endParaRPr lang="en-US"/>
        </a:p>
      </dgm:t>
    </dgm:pt>
    <dgm:pt modelId="{5706150A-98A9-4D65-9C54-6311BCBA1553}" type="sibTrans" cxnId="{6DA056A8-128D-44AF-8B5B-E88754EED158}">
      <dgm:prSet/>
      <dgm:spPr/>
      <dgm:t>
        <a:bodyPr/>
        <a:lstStyle/>
        <a:p>
          <a:endParaRPr lang="en-US"/>
        </a:p>
      </dgm:t>
    </dgm:pt>
    <dgm:pt modelId="{D88DF1E4-719A-4CB2-A8F2-45F14FB3BA62}">
      <dgm:prSet/>
      <dgm:spPr/>
      <dgm:t>
        <a:bodyPr/>
        <a:lstStyle/>
        <a:p>
          <a:r>
            <a:rPr lang="en-GB"/>
            <a:t>Indexes add maintenance overheads and can become out of date on busy systems</a:t>
          </a:r>
          <a:endParaRPr lang="en-US"/>
        </a:p>
      </dgm:t>
    </dgm:pt>
    <dgm:pt modelId="{9F2B6ACC-DCA8-4504-9E01-E40B4384321C}" type="parTrans" cxnId="{3CEA56E6-5EFA-4A31-8A48-A9DAFBD0F1F4}">
      <dgm:prSet/>
      <dgm:spPr/>
      <dgm:t>
        <a:bodyPr/>
        <a:lstStyle/>
        <a:p>
          <a:endParaRPr lang="en-US"/>
        </a:p>
      </dgm:t>
    </dgm:pt>
    <dgm:pt modelId="{261372DE-AA81-429A-9EDB-6B10E85F67B3}" type="sibTrans" cxnId="{3CEA56E6-5EFA-4A31-8A48-A9DAFBD0F1F4}">
      <dgm:prSet/>
      <dgm:spPr/>
      <dgm:t>
        <a:bodyPr/>
        <a:lstStyle/>
        <a:p>
          <a:endParaRPr lang="en-US"/>
        </a:p>
      </dgm:t>
    </dgm:pt>
    <dgm:pt modelId="{73D395CB-6638-49A0-ADE7-F695CD8C662C}">
      <dgm:prSet/>
      <dgm:spPr/>
      <dgm:t>
        <a:bodyPr/>
        <a:lstStyle/>
        <a:p>
          <a:r>
            <a:rPr lang="en-GB" dirty="0"/>
            <a:t>Sometimes one well-thought-out index can replace lots of smaller indexes</a:t>
          </a:r>
        </a:p>
      </dgm:t>
    </dgm:pt>
    <dgm:pt modelId="{A614216F-6510-4A96-99AB-7E2F0DCB81B4}" type="parTrans" cxnId="{54DF53A9-1503-47A4-B29C-EE433DF9803A}">
      <dgm:prSet/>
      <dgm:spPr/>
      <dgm:t>
        <a:bodyPr/>
        <a:lstStyle/>
        <a:p>
          <a:endParaRPr lang="en-US"/>
        </a:p>
      </dgm:t>
    </dgm:pt>
    <dgm:pt modelId="{2C1AE450-961D-4745-AC45-28588ADD1EBD}" type="sibTrans" cxnId="{54DF53A9-1503-47A4-B29C-EE433DF9803A}">
      <dgm:prSet/>
      <dgm:spPr/>
      <dgm:t>
        <a:bodyPr/>
        <a:lstStyle/>
        <a:p>
          <a:endParaRPr lang="en-US"/>
        </a:p>
      </dgm:t>
    </dgm:pt>
    <dgm:pt modelId="{491AA056-6028-4468-9F75-AB9A255E9FF5}">
      <dgm:prSet/>
      <dgm:spPr/>
      <dgm:t>
        <a:bodyPr/>
        <a:lstStyle/>
        <a:p>
          <a:r>
            <a:rPr lang="en-GB" dirty="0"/>
            <a:t>Just because an index exists doesn’t mean its used…</a:t>
          </a:r>
        </a:p>
      </dgm:t>
    </dgm:pt>
    <dgm:pt modelId="{723E11BC-76F4-4226-919A-D9C44809A83D}" type="parTrans" cxnId="{92C35C92-4E34-439B-A08C-10C732A731CF}">
      <dgm:prSet/>
      <dgm:spPr/>
      <dgm:t>
        <a:bodyPr/>
        <a:lstStyle/>
        <a:p>
          <a:endParaRPr lang="en-GB"/>
        </a:p>
      </dgm:t>
    </dgm:pt>
    <dgm:pt modelId="{8723D5B8-4150-4B4E-BD88-7170F4A41A13}" type="sibTrans" cxnId="{92C35C92-4E34-439B-A08C-10C732A731CF}">
      <dgm:prSet/>
      <dgm:spPr/>
      <dgm:t>
        <a:bodyPr/>
        <a:lstStyle/>
        <a:p>
          <a:endParaRPr lang="en-GB"/>
        </a:p>
      </dgm:t>
    </dgm:pt>
    <dgm:pt modelId="{0F6C4AA4-DF62-4669-B4BB-8B38873918E4}" type="pres">
      <dgm:prSet presAssocID="{31943D8C-3A2D-4904-A95A-25CB5E2C5249}" presName="vert0" presStyleCnt="0">
        <dgm:presLayoutVars>
          <dgm:dir/>
          <dgm:animOne val="branch"/>
          <dgm:animLvl val="lvl"/>
        </dgm:presLayoutVars>
      </dgm:prSet>
      <dgm:spPr/>
    </dgm:pt>
    <dgm:pt modelId="{F75C1404-2841-4F97-9984-F43512A45CB8}" type="pres">
      <dgm:prSet presAssocID="{E042EC5F-2DC3-4A66-9248-43B95600840D}" presName="thickLine" presStyleLbl="alignNode1" presStyleIdx="0" presStyleCnt="4"/>
      <dgm:spPr/>
    </dgm:pt>
    <dgm:pt modelId="{8DE7E172-15D3-4942-8C73-3AF78F67B512}" type="pres">
      <dgm:prSet presAssocID="{E042EC5F-2DC3-4A66-9248-43B95600840D}" presName="horz1" presStyleCnt="0"/>
      <dgm:spPr/>
    </dgm:pt>
    <dgm:pt modelId="{3B0F7C6C-BF03-4E4F-8E5D-8BA72506151C}" type="pres">
      <dgm:prSet presAssocID="{E042EC5F-2DC3-4A66-9248-43B95600840D}" presName="tx1" presStyleLbl="revTx" presStyleIdx="0" presStyleCnt="4"/>
      <dgm:spPr/>
    </dgm:pt>
    <dgm:pt modelId="{E069A354-7D65-4393-A62B-6B16E4D09DF5}" type="pres">
      <dgm:prSet presAssocID="{E042EC5F-2DC3-4A66-9248-43B95600840D}" presName="vert1" presStyleCnt="0"/>
      <dgm:spPr/>
    </dgm:pt>
    <dgm:pt modelId="{F5B739D7-7E01-4CBB-B07F-03EF81079077}" type="pres">
      <dgm:prSet presAssocID="{D88DF1E4-719A-4CB2-A8F2-45F14FB3BA62}" presName="thickLine" presStyleLbl="alignNode1" presStyleIdx="1" presStyleCnt="4"/>
      <dgm:spPr/>
    </dgm:pt>
    <dgm:pt modelId="{90ED784B-0D56-4AE5-8814-B567487DB5CF}" type="pres">
      <dgm:prSet presAssocID="{D88DF1E4-719A-4CB2-A8F2-45F14FB3BA62}" presName="horz1" presStyleCnt="0"/>
      <dgm:spPr/>
    </dgm:pt>
    <dgm:pt modelId="{FCEFE5BE-B8D6-4C1B-AD3B-1C85AF70DA6E}" type="pres">
      <dgm:prSet presAssocID="{D88DF1E4-719A-4CB2-A8F2-45F14FB3BA62}" presName="tx1" presStyleLbl="revTx" presStyleIdx="1" presStyleCnt="4"/>
      <dgm:spPr/>
    </dgm:pt>
    <dgm:pt modelId="{C51E6BA7-5022-4B4B-9FEF-3F416C02D220}" type="pres">
      <dgm:prSet presAssocID="{D88DF1E4-719A-4CB2-A8F2-45F14FB3BA62}" presName="vert1" presStyleCnt="0"/>
      <dgm:spPr/>
    </dgm:pt>
    <dgm:pt modelId="{75C86BCB-11AB-4FCF-BF80-3971D55F781E}" type="pres">
      <dgm:prSet presAssocID="{73D395CB-6638-49A0-ADE7-F695CD8C662C}" presName="thickLine" presStyleLbl="alignNode1" presStyleIdx="2" presStyleCnt="4"/>
      <dgm:spPr/>
    </dgm:pt>
    <dgm:pt modelId="{E8F1C5CB-0ABA-407C-985A-879E366F92AD}" type="pres">
      <dgm:prSet presAssocID="{73D395CB-6638-49A0-ADE7-F695CD8C662C}" presName="horz1" presStyleCnt="0"/>
      <dgm:spPr/>
    </dgm:pt>
    <dgm:pt modelId="{94B801A6-4AEF-4767-8CCA-E29ACB73CE0E}" type="pres">
      <dgm:prSet presAssocID="{73D395CB-6638-49A0-ADE7-F695CD8C662C}" presName="tx1" presStyleLbl="revTx" presStyleIdx="2" presStyleCnt="4"/>
      <dgm:spPr/>
    </dgm:pt>
    <dgm:pt modelId="{D5AF15A6-F299-4D8A-B399-0FBC0097B816}" type="pres">
      <dgm:prSet presAssocID="{73D395CB-6638-49A0-ADE7-F695CD8C662C}" presName="vert1" presStyleCnt="0"/>
      <dgm:spPr/>
    </dgm:pt>
    <dgm:pt modelId="{59EE1DAD-AD8D-45CD-82F3-F3239869FC44}" type="pres">
      <dgm:prSet presAssocID="{491AA056-6028-4468-9F75-AB9A255E9FF5}" presName="thickLine" presStyleLbl="alignNode1" presStyleIdx="3" presStyleCnt="4"/>
      <dgm:spPr/>
    </dgm:pt>
    <dgm:pt modelId="{F47092DD-0FA0-4BEF-BFCC-A34119D9FC84}" type="pres">
      <dgm:prSet presAssocID="{491AA056-6028-4468-9F75-AB9A255E9FF5}" presName="horz1" presStyleCnt="0"/>
      <dgm:spPr/>
    </dgm:pt>
    <dgm:pt modelId="{DF01927C-0787-4FDB-A3C1-027CF2D2F8CB}" type="pres">
      <dgm:prSet presAssocID="{491AA056-6028-4468-9F75-AB9A255E9FF5}" presName="tx1" presStyleLbl="revTx" presStyleIdx="3" presStyleCnt="4"/>
      <dgm:spPr/>
    </dgm:pt>
    <dgm:pt modelId="{6075C836-F60D-43F1-B114-C869C8941AC7}" type="pres">
      <dgm:prSet presAssocID="{491AA056-6028-4468-9F75-AB9A255E9FF5}" presName="vert1" presStyleCnt="0"/>
      <dgm:spPr/>
    </dgm:pt>
  </dgm:ptLst>
  <dgm:cxnLst>
    <dgm:cxn modelId="{AC23A55F-80BE-4827-AFC2-9CF149346988}" type="presOf" srcId="{73D395CB-6638-49A0-ADE7-F695CD8C662C}" destId="{94B801A6-4AEF-4767-8CCA-E29ACB73CE0E}" srcOrd="0" destOrd="0" presId="urn:microsoft.com/office/officeart/2008/layout/LinedList"/>
    <dgm:cxn modelId="{D3845F6D-D739-4CAB-A638-BF2763BB84B9}" type="presOf" srcId="{E042EC5F-2DC3-4A66-9248-43B95600840D}" destId="{3B0F7C6C-BF03-4E4F-8E5D-8BA72506151C}" srcOrd="0" destOrd="0" presId="urn:microsoft.com/office/officeart/2008/layout/LinedList"/>
    <dgm:cxn modelId="{A5BBA877-D051-44CF-B9C6-399B2D4B5FE7}" type="presOf" srcId="{31943D8C-3A2D-4904-A95A-25CB5E2C5249}" destId="{0F6C4AA4-DF62-4669-B4BB-8B38873918E4}" srcOrd="0" destOrd="0" presId="urn:microsoft.com/office/officeart/2008/layout/LinedList"/>
    <dgm:cxn modelId="{92C35C92-4E34-439B-A08C-10C732A731CF}" srcId="{31943D8C-3A2D-4904-A95A-25CB5E2C5249}" destId="{491AA056-6028-4468-9F75-AB9A255E9FF5}" srcOrd="3" destOrd="0" parTransId="{723E11BC-76F4-4226-919A-D9C44809A83D}" sibTransId="{8723D5B8-4150-4B4E-BD88-7170F4A41A13}"/>
    <dgm:cxn modelId="{FBDA329D-5758-455B-A8AD-2FA0DAEA9A73}" type="presOf" srcId="{D88DF1E4-719A-4CB2-A8F2-45F14FB3BA62}" destId="{FCEFE5BE-B8D6-4C1B-AD3B-1C85AF70DA6E}" srcOrd="0" destOrd="0" presId="urn:microsoft.com/office/officeart/2008/layout/LinedList"/>
    <dgm:cxn modelId="{6DA056A8-128D-44AF-8B5B-E88754EED158}" srcId="{31943D8C-3A2D-4904-A95A-25CB5E2C5249}" destId="{E042EC5F-2DC3-4A66-9248-43B95600840D}" srcOrd="0" destOrd="0" parTransId="{025F529E-EAAB-4C70-8601-245A020D49DE}" sibTransId="{5706150A-98A9-4D65-9C54-6311BCBA1553}"/>
    <dgm:cxn modelId="{54DF53A9-1503-47A4-B29C-EE433DF9803A}" srcId="{31943D8C-3A2D-4904-A95A-25CB5E2C5249}" destId="{73D395CB-6638-49A0-ADE7-F695CD8C662C}" srcOrd="2" destOrd="0" parTransId="{A614216F-6510-4A96-99AB-7E2F0DCB81B4}" sibTransId="{2C1AE450-961D-4745-AC45-28588ADD1EBD}"/>
    <dgm:cxn modelId="{656648CB-C371-4A3C-B50E-8D7C10BD836D}" type="presOf" srcId="{491AA056-6028-4468-9F75-AB9A255E9FF5}" destId="{DF01927C-0787-4FDB-A3C1-027CF2D2F8CB}" srcOrd="0" destOrd="0" presId="urn:microsoft.com/office/officeart/2008/layout/LinedList"/>
    <dgm:cxn modelId="{3CEA56E6-5EFA-4A31-8A48-A9DAFBD0F1F4}" srcId="{31943D8C-3A2D-4904-A95A-25CB5E2C5249}" destId="{D88DF1E4-719A-4CB2-A8F2-45F14FB3BA62}" srcOrd="1" destOrd="0" parTransId="{9F2B6ACC-DCA8-4504-9E01-E40B4384321C}" sibTransId="{261372DE-AA81-429A-9EDB-6B10E85F67B3}"/>
    <dgm:cxn modelId="{84D8ACB7-42B9-46AC-BDA2-10ABFB71B61C}" type="presParOf" srcId="{0F6C4AA4-DF62-4669-B4BB-8B38873918E4}" destId="{F75C1404-2841-4F97-9984-F43512A45CB8}" srcOrd="0" destOrd="0" presId="urn:microsoft.com/office/officeart/2008/layout/LinedList"/>
    <dgm:cxn modelId="{9B9BB150-6788-4FF9-A4F7-2B18014C0D98}" type="presParOf" srcId="{0F6C4AA4-DF62-4669-B4BB-8B38873918E4}" destId="{8DE7E172-15D3-4942-8C73-3AF78F67B512}" srcOrd="1" destOrd="0" presId="urn:microsoft.com/office/officeart/2008/layout/LinedList"/>
    <dgm:cxn modelId="{46B7E070-54AF-49AA-9290-850965808C2E}" type="presParOf" srcId="{8DE7E172-15D3-4942-8C73-3AF78F67B512}" destId="{3B0F7C6C-BF03-4E4F-8E5D-8BA72506151C}" srcOrd="0" destOrd="0" presId="urn:microsoft.com/office/officeart/2008/layout/LinedList"/>
    <dgm:cxn modelId="{4F5094C9-2675-4F3D-99EE-1B9F90E35079}" type="presParOf" srcId="{8DE7E172-15D3-4942-8C73-3AF78F67B512}" destId="{E069A354-7D65-4393-A62B-6B16E4D09DF5}" srcOrd="1" destOrd="0" presId="urn:microsoft.com/office/officeart/2008/layout/LinedList"/>
    <dgm:cxn modelId="{95743A5F-E894-44BF-872B-66E4715575E0}" type="presParOf" srcId="{0F6C4AA4-DF62-4669-B4BB-8B38873918E4}" destId="{F5B739D7-7E01-4CBB-B07F-03EF81079077}" srcOrd="2" destOrd="0" presId="urn:microsoft.com/office/officeart/2008/layout/LinedList"/>
    <dgm:cxn modelId="{62B3E2ED-F701-4ECC-9B55-8628B43D49FA}" type="presParOf" srcId="{0F6C4AA4-DF62-4669-B4BB-8B38873918E4}" destId="{90ED784B-0D56-4AE5-8814-B567487DB5CF}" srcOrd="3" destOrd="0" presId="urn:microsoft.com/office/officeart/2008/layout/LinedList"/>
    <dgm:cxn modelId="{3BFE702E-2480-46E1-92FF-7E78946BDD35}" type="presParOf" srcId="{90ED784B-0D56-4AE5-8814-B567487DB5CF}" destId="{FCEFE5BE-B8D6-4C1B-AD3B-1C85AF70DA6E}" srcOrd="0" destOrd="0" presId="urn:microsoft.com/office/officeart/2008/layout/LinedList"/>
    <dgm:cxn modelId="{54CCF6A6-851D-4A95-8611-CC6502DA3326}" type="presParOf" srcId="{90ED784B-0D56-4AE5-8814-B567487DB5CF}" destId="{C51E6BA7-5022-4B4B-9FEF-3F416C02D220}" srcOrd="1" destOrd="0" presId="urn:microsoft.com/office/officeart/2008/layout/LinedList"/>
    <dgm:cxn modelId="{E944DDD1-DB4C-47D5-A399-6E328B0658B0}" type="presParOf" srcId="{0F6C4AA4-DF62-4669-B4BB-8B38873918E4}" destId="{75C86BCB-11AB-4FCF-BF80-3971D55F781E}" srcOrd="4" destOrd="0" presId="urn:microsoft.com/office/officeart/2008/layout/LinedList"/>
    <dgm:cxn modelId="{166D124B-32D5-4C56-B3C8-93CB2205C08D}" type="presParOf" srcId="{0F6C4AA4-DF62-4669-B4BB-8B38873918E4}" destId="{E8F1C5CB-0ABA-407C-985A-879E366F92AD}" srcOrd="5" destOrd="0" presId="urn:microsoft.com/office/officeart/2008/layout/LinedList"/>
    <dgm:cxn modelId="{C22F856B-AE3B-4560-93C8-A1164A08FC0A}" type="presParOf" srcId="{E8F1C5CB-0ABA-407C-985A-879E366F92AD}" destId="{94B801A6-4AEF-4767-8CCA-E29ACB73CE0E}" srcOrd="0" destOrd="0" presId="urn:microsoft.com/office/officeart/2008/layout/LinedList"/>
    <dgm:cxn modelId="{C3289E5C-2FE9-465B-9137-E987E95B228D}" type="presParOf" srcId="{E8F1C5CB-0ABA-407C-985A-879E366F92AD}" destId="{D5AF15A6-F299-4D8A-B399-0FBC0097B816}" srcOrd="1" destOrd="0" presId="urn:microsoft.com/office/officeart/2008/layout/LinedList"/>
    <dgm:cxn modelId="{96BDF085-EB0D-4470-A921-B1BD1B23C2E6}" type="presParOf" srcId="{0F6C4AA4-DF62-4669-B4BB-8B38873918E4}" destId="{59EE1DAD-AD8D-45CD-82F3-F3239869FC44}" srcOrd="6" destOrd="0" presId="urn:microsoft.com/office/officeart/2008/layout/LinedList"/>
    <dgm:cxn modelId="{B79950DF-DD82-40FF-92AE-0E2177EF28BF}" type="presParOf" srcId="{0F6C4AA4-DF62-4669-B4BB-8B38873918E4}" destId="{F47092DD-0FA0-4BEF-BFCC-A34119D9FC84}" srcOrd="7" destOrd="0" presId="urn:microsoft.com/office/officeart/2008/layout/LinedList"/>
    <dgm:cxn modelId="{E7C95971-7743-4DC8-9AC3-C159C7994A11}" type="presParOf" srcId="{F47092DD-0FA0-4BEF-BFCC-A34119D9FC84}" destId="{DF01927C-0787-4FDB-A3C1-027CF2D2F8CB}" srcOrd="0" destOrd="0" presId="urn:microsoft.com/office/officeart/2008/layout/LinedList"/>
    <dgm:cxn modelId="{270D570C-E25A-4AA6-B739-9A842B6FA0B4}" type="presParOf" srcId="{F47092DD-0FA0-4BEF-BFCC-A34119D9FC84}" destId="{6075C836-F60D-43F1-B114-C869C8941AC7}"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4DE3002-88C7-4222-BF31-7F547D25451F}"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191A7064-28CE-4C8E-AE39-CB8FF9B7952A}">
      <dgm:prSet/>
      <dgm:spPr/>
      <dgm:t>
        <a:bodyPr/>
        <a:lstStyle/>
        <a:p>
          <a:r>
            <a:rPr lang="en-GB"/>
            <a:t>If you later find out you got it wrong…. </a:t>
          </a:r>
          <a:endParaRPr lang="en-US"/>
        </a:p>
      </dgm:t>
    </dgm:pt>
    <dgm:pt modelId="{04D6AD4C-4ADC-4185-8141-FA3D5A21B60E}" type="parTrans" cxnId="{B4056B02-086D-41E7-AF02-C825D6FF07EB}">
      <dgm:prSet/>
      <dgm:spPr/>
      <dgm:t>
        <a:bodyPr/>
        <a:lstStyle/>
        <a:p>
          <a:endParaRPr lang="en-US"/>
        </a:p>
      </dgm:t>
    </dgm:pt>
    <dgm:pt modelId="{0AB77E88-E649-4B1F-83CA-80F89FE7E6A9}" type="sibTrans" cxnId="{B4056B02-086D-41E7-AF02-C825D6FF07EB}">
      <dgm:prSet/>
      <dgm:spPr/>
      <dgm:t>
        <a:bodyPr/>
        <a:lstStyle/>
        <a:p>
          <a:endParaRPr lang="en-US"/>
        </a:p>
      </dgm:t>
    </dgm:pt>
    <dgm:pt modelId="{A2BB4CEE-5F86-42C8-8828-5544CAE17A36}">
      <dgm:prSet/>
      <dgm:spPr/>
      <dgm:t>
        <a:bodyPr/>
        <a:lstStyle/>
        <a:p>
          <a:r>
            <a:rPr lang="en-GB"/>
            <a:t>Or you need a vendor to replicate your findings…</a:t>
          </a:r>
          <a:endParaRPr lang="en-US"/>
        </a:p>
      </dgm:t>
    </dgm:pt>
    <dgm:pt modelId="{3ABC9041-C595-4DF9-B1EB-9DAA3784A9D9}" type="parTrans" cxnId="{6B4FEFE4-43D3-4D34-B12B-E4234FBF7AF0}">
      <dgm:prSet/>
      <dgm:spPr/>
      <dgm:t>
        <a:bodyPr/>
        <a:lstStyle/>
        <a:p>
          <a:endParaRPr lang="en-US"/>
        </a:p>
      </dgm:t>
    </dgm:pt>
    <dgm:pt modelId="{63257CD2-30D4-4BC2-BF64-7DA392CFA03F}" type="sibTrans" cxnId="{6B4FEFE4-43D3-4D34-B12B-E4234FBF7AF0}">
      <dgm:prSet/>
      <dgm:spPr/>
      <dgm:t>
        <a:bodyPr/>
        <a:lstStyle/>
        <a:p>
          <a:endParaRPr lang="en-US"/>
        </a:p>
      </dgm:t>
    </dgm:pt>
    <dgm:pt modelId="{E013D1E3-BEC9-408C-A166-666D7F8D344C}">
      <dgm:prSet/>
      <dgm:spPr/>
      <dgm:t>
        <a:bodyPr/>
        <a:lstStyle/>
        <a:p>
          <a:r>
            <a:rPr lang="en-GB"/>
            <a:t>Or you’re contributing to an open source projects…</a:t>
          </a:r>
          <a:endParaRPr lang="en-US"/>
        </a:p>
      </dgm:t>
    </dgm:pt>
    <dgm:pt modelId="{48D6073C-601F-4764-85EE-5C6931A7A744}" type="parTrans" cxnId="{9174E9EA-BFE7-40D9-A9B2-C4DDACA49798}">
      <dgm:prSet/>
      <dgm:spPr/>
      <dgm:t>
        <a:bodyPr/>
        <a:lstStyle/>
        <a:p>
          <a:endParaRPr lang="en-US"/>
        </a:p>
      </dgm:t>
    </dgm:pt>
    <dgm:pt modelId="{D0D464A8-9073-4C2F-B4E3-84C97BE67CEF}" type="sibTrans" cxnId="{9174E9EA-BFE7-40D9-A9B2-C4DDACA49798}">
      <dgm:prSet/>
      <dgm:spPr/>
      <dgm:t>
        <a:bodyPr/>
        <a:lstStyle/>
        <a:p>
          <a:endParaRPr lang="en-US"/>
        </a:p>
      </dgm:t>
    </dgm:pt>
    <dgm:pt modelId="{21A2E0EE-A8C0-467D-8EAF-B6CAC8E571E2}">
      <dgm:prSet/>
      <dgm:spPr/>
      <dgm:t>
        <a:bodyPr/>
        <a:lstStyle/>
        <a:p>
          <a:r>
            <a:rPr lang="en-GB" dirty="0"/>
            <a:t>Or you now have a custom proc/view/table that no longer exists in the vanilla install…How will you deal with that?</a:t>
          </a:r>
          <a:endParaRPr lang="en-US" dirty="0"/>
        </a:p>
      </dgm:t>
    </dgm:pt>
    <dgm:pt modelId="{0D651405-2304-4137-83BE-7AEAA98C5E68}" type="parTrans" cxnId="{4960FFA5-9EC7-4D95-A2BB-E7A902C2EF00}">
      <dgm:prSet/>
      <dgm:spPr/>
      <dgm:t>
        <a:bodyPr/>
        <a:lstStyle/>
        <a:p>
          <a:endParaRPr lang="en-US"/>
        </a:p>
      </dgm:t>
    </dgm:pt>
    <dgm:pt modelId="{7DC998BD-C579-4F1C-B6D5-2533A9479192}" type="sibTrans" cxnId="{4960FFA5-9EC7-4D95-A2BB-E7A902C2EF00}">
      <dgm:prSet/>
      <dgm:spPr/>
      <dgm:t>
        <a:bodyPr/>
        <a:lstStyle/>
        <a:p>
          <a:endParaRPr lang="en-US"/>
        </a:p>
      </dgm:t>
    </dgm:pt>
    <dgm:pt modelId="{DBD676AB-56C5-4E6D-8F8A-1DA0422FA775}">
      <dgm:prSet/>
      <dgm:spPr/>
      <dgm:t>
        <a:bodyPr/>
        <a:lstStyle/>
        <a:p>
          <a:r>
            <a:rPr lang="en-GB"/>
            <a:t>Source Control your database and any changes!!</a:t>
          </a:r>
          <a:endParaRPr lang="en-US"/>
        </a:p>
      </dgm:t>
    </dgm:pt>
    <dgm:pt modelId="{5B0F8451-DC4F-4246-B6C7-2BBAF8CC7860}" type="parTrans" cxnId="{FDEC8425-F662-49AE-91C9-7179B6C16781}">
      <dgm:prSet/>
      <dgm:spPr/>
      <dgm:t>
        <a:bodyPr/>
        <a:lstStyle/>
        <a:p>
          <a:endParaRPr lang="en-US"/>
        </a:p>
      </dgm:t>
    </dgm:pt>
    <dgm:pt modelId="{63911D65-6BDB-42AD-BBD3-D3EBD113C52E}" type="sibTrans" cxnId="{FDEC8425-F662-49AE-91C9-7179B6C16781}">
      <dgm:prSet/>
      <dgm:spPr/>
      <dgm:t>
        <a:bodyPr/>
        <a:lstStyle/>
        <a:p>
          <a:endParaRPr lang="en-US"/>
        </a:p>
      </dgm:t>
    </dgm:pt>
    <dgm:pt modelId="{41F27470-04C1-4913-874B-D714681BC259}" type="pres">
      <dgm:prSet presAssocID="{E4DE3002-88C7-4222-BF31-7F547D25451F}" presName="vert0" presStyleCnt="0">
        <dgm:presLayoutVars>
          <dgm:dir/>
          <dgm:animOne val="branch"/>
          <dgm:animLvl val="lvl"/>
        </dgm:presLayoutVars>
      </dgm:prSet>
      <dgm:spPr/>
    </dgm:pt>
    <dgm:pt modelId="{ACE22AA1-D8B1-4436-A855-86D4DF1BA2A4}" type="pres">
      <dgm:prSet presAssocID="{191A7064-28CE-4C8E-AE39-CB8FF9B7952A}" presName="thickLine" presStyleLbl="alignNode1" presStyleIdx="0" presStyleCnt="5"/>
      <dgm:spPr/>
    </dgm:pt>
    <dgm:pt modelId="{AF7530DF-D13E-4AAD-A65E-0B327B859C47}" type="pres">
      <dgm:prSet presAssocID="{191A7064-28CE-4C8E-AE39-CB8FF9B7952A}" presName="horz1" presStyleCnt="0"/>
      <dgm:spPr/>
    </dgm:pt>
    <dgm:pt modelId="{462F2576-39EC-4493-A0EF-89980041B72A}" type="pres">
      <dgm:prSet presAssocID="{191A7064-28CE-4C8E-AE39-CB8FF9B7952A}" presName="tx1" presStyleLbl="revTx" presStyleIdx="0" presStyleCnt="5"/>
      <dgm:spPr/>
    </dgm:pt>
    <dgm:pt modelId="{C749E477-C691-432C-8C08-D68176CC8A92}" type="pres">
      <dgm:prSet presAssocID="{191A7064-28CE-4C8E-AE39-CB8FF9B7952A}" presName="vert1" presStyleCnt="0"/>
      <dgm:spPr/>
    </dgm:pt>
    <dgm:pt modelId="{CDF86ECA-1BC8-4239-9582-1085FE0CF657}" type="pres">
      <dgm:prSet presAssocID="{A2BB4CEE-5F86-42C8-8828-5544CAE17A36}" presName="thickLine" presStyleLbl="alignNode1" presStyleIdx="1" presStyleCnt="5"/>
      <dgm:spPr/>
    </dgm:pt>
    <dgm:pt modelId="{83686892-161E-4079-8884-5DE073387031}" type="pres">
      <dgm:prSet presAssocID="{A2BB4CEE-5F86-42C8-8828-5544CAE17A36}" presName="horz1" presStyleCnt="0"/>
      <dgm:spPr/>
    </dgm:pt>
    <dgm:pt modelId="{EBE39C02-FCC0-4F87-AC55-F00CC4DE99BD}" type="pres">
      <dgm:prSet presAssocID="{A2BB4CEE-5F86-42C8-8828-5544CAE17A36}" presName="tx1" presStyleLbl="revTx" presStyleIdx="1" presStyleCnt="5"/>
      <dgm:spPr/>
    </dgm:pt>
    <dgm:pt modelId="{705AE47B-873A-474D-A404-768EBBB629C4}" type="pres">
      <dgm:prSet presAssocID="{A2BB4CEE-5F86-42C8-8828-5544CAE17A36}" presName="vert1" presStyleCnt="0"/>
      <dgm:spPr/>
    </dgm:pt>
    <dgm:pt modelId="{76E5D851-7F81-40D5-A017-E40661AF2949}" type="pres">
      <dgm:prSet presAssocID="{E013D1E3-BEC9-408C-A166-666D7F8D344C}" presName="thickLine" presStyleLbl="alignNode1" presStyleIdx="2" presStyleCnt="5"/>
      <dgm:spPr/>
    </dgm:pt>
    <dgm:pt modelId="{5E4DEBB9-BCE7-4953-88A4-BD780C414E05}" type="pres">
      <dgm:prSet presAssocID="{E013D1E3-BEC9-408C-A166-666D7F8D344C}" presName="horz1" presStyleCnt="0"/>
      <dgm:spPr/>
    </dgm:pt>
    <dgm:pt modelId="{E6D2B680-50D0-40D2-B94B-506F5AC0331C}" type="pres">
      <dgm:prSet presAssocID="{E013D1E3-BEC9-408C-A166-666D7F8D344C}" presName="tx1" presStyleLbl="revTx" presStyleIdx="2" presStyleCnt="5"/>
      <dgm:spPr/>
    </dgm:pt>
    <dgm:pt modelId="{DA3D3F36-27A3-4C6F-A4C0-2CC783F5CD6E}" type="pres">
      <dgm:prSet presAssocID="{E013D1E3-BEC9-408C-A166-666D7F8D344C}" presName="vert1" presStyleCnt="0"/>
      <dgm:spPr/>
    </dgm:pt>
    <dgm:pt modelId="{96A3F63B-01A8-4202-B6CD-6E72D5E9C291}" type="pres">
      <dgm:prSet presAssocID="{21A2E0EE-A8C0-467D-8EAF-B6CAC8E571E2}" presName="thickLine" presStyleLbl="alignNode1" presStyleIdx="3" presStyleCnt="5"/>
      <dgm:spPr/>
    </dgm:pt>
    <dgm:pt modelId="{E24C4DAF-1C21-40AB-B8E9-B56826545965}" type="pres">
      <dgm:prSet presAssocID="{21A2E0EE-A8C0-467D-8EAF-B6CAC8E571E2}" presName="horz1" presStyleCnt="0"/>
      <dgm:spPr/>
    </dgm:pt>
    <dgm:pt modelId="{848300AD-7F97-40CB-9C63-9F5829AAF740}" type="pres">
      <dgm:prSet presAssocID="{21A2E0EE-A8C0-467D-8EAF-B6CAC8E571E2}" presName="tx1" presStyleLbl="revTx" presStyleIdx="3" presStyleCnt="5"/>
      <dgm:spPr/>
    </dgm:pt>
    <dgm:pt modelId="{F703B4F4-82A3-4684-A89A-B729184F6D61}" type="pres">
      <dgm:prSet presAssocID="{21A2E0EE-A8C0-467D-8EAF-B6CAC8E571E2}" presName="vert1" presStyleCnt="0"/>
      <dgm:spPr/>
    </dgm:pt>
    <dgm:pt modelId="{CDB3A16B-A043-4F48-84B9-01DCE4FD4720}" type="pres">
      <dgm:prSet presAssocID="{DBD676AB-56C5-4E6D-8F8A-1DA0422FA775}" presName="thickLine" presStyleLbl="alignNode1" presStyleIdx="4" presStyleCnt="5"/>
      <dgm:spPr/>
    </dgm:pt>
    <dgm:pt modelId="{A8033F54-8112-46F4-A02B-96F6AB9C363D}" type="pres">
      <dgm:prSet presAssocID="{DBD676AB-56C5-4E6D-8F8A-1DA0422FA775}" presName="horz1" presStyleCnt="0"/>
      <dgm:spPr/>
    </dgm:pt>
    <dgm:pt modelId="{C8EB379D-5B22-4343-BA0A-BD355955C2D9}" type="pres">
      <dgm:prSet presAssocID="{DBD676AB-56C5-4E6D-8F8A-1DA0422FA775}" presName="tx1" presStyleLbl="revTx" presStyleIdx="4" presStyleCnt="5"/>
      <dgm:spPr/>
    </dgm:pt>
    <dgm:pt modelId="{AB1E1E2D-35DD-426F-8C9A-25BCB0ED489A}" type="pres">
      <dgm:prSet presAssocID="{DBD676AB-56C5-4E6D-8F8A-1DA0422FA775}" presName="vert1" presStyleCnt="0"/>
      <dgm:spPr/>
    </dgm:pt>
  </dgm:ptLst>
  <dgm:cxnLst>
    <dgm:cxn modelId="{B4056B02-086D-41E7-AF02-C825D6FF07EB}" srcId="{E4DE3002-88C7-4222-BF31-7F547D25451F}" destId="{191A7064-28CE-4C8E-AE39-CB8FF9B7952A}" srcOrd="0" destOrd="0" parTransId="{04D6AD4C-4ADC-4185-8141-FA3D5A21B60E}" sibTransId="{0AB77E88-E649-4B1F-83CA-80F89FE7E6A9}"/>
    <dgm:cxn modelId="{C096FF11-00EE-4359-9EFF-6AD358678251}" type="presOf" srcId="{191A7064-28CE-4C8E-AE39-CB8FF9B7952A}" destId="{462F2576-39EC-4493-A0EF-89980041B72A}" srcOrd="0" destOrd="0" presId="urn:microsoft.com/office/officeart/2008/layout/LinedList"/>
    <dgm:cxn modelId="{FDEC8425-F662-49AE-91C9-7179B6C16781}" srcId="{E4DE3002-88C7-4222-BF31-7F547D25451F}" destId="{DBD676AB-56C5-4E6D-8F8A-1DA0422FA775}" srcOrd="4" destOrd="0" parTransId="{5B0F8451-DC4F-4246-B6C7-2BBAF8CC7860}" sibTransId="{63911D65-6BDB-42AD-BBD3-D3EBD113C52E}"/>
    <dgm:cxn modelId="{93E06126-82B6-423A-AD6F-6DB63D1C8AE1}" type="presOf" srcId="{A2BB4CEE-5F86-42C8-8828-5544CAE17A36}" destId="{EBE39C02-FCC0-4F87-AC55-F00CC4DE99BD}" srcOrd="0" destOrd="0" presId="urn:microsoft.com/office/officeart/2008/layout/LinedList"/>
    <dgm:cxn modelId="{5A32F349-4290-4AA5-9C12-2AB81DE51F59}" type="presOf" srcId="{21A2E0EE-A8C0-467D-8EAF-B6CAC8E571E2}" destId="{848300AD-7F97-40CB-9C63-9F5829AAF740}" srcOrd="0" destOrd="0" presId="urn:microsoft.com/office/officeart/2008/layout/LinedList"/>
    <dgm:cxn modelId="{AFBB574D-67B4-4F00-AE75-119AF5B3CD44}" type="presOf" srcId="{E013D1E3-BEC9-408C-A166-666D7F8D344C}" destId="{E6D2B680-50D0-40D2-B94B-506F5AC0331C}" srcOrd="0" destOrd="0" presId="urn:microsoft.com/office/officeart/2008/layout/LinedList"/>
    <dgm:cxn modelId="{FA84577E-E3F8-4092-B698-7C986058FE4A}" type="presOf" srcId="{E4DE3002-88C7-4222-BF31-7F547D25451F}" destId="{41F27470-04C1-4913-874B-D714681BC259}" srcOrd="0" destOrd="0" presId="urn:microsoft.com/office/officeart/2008/layout/LinedList"/>
    <dgm:cxn modelId="{4960FFA5-9EC7-4D95-A2BB-E7A902C2EF00}" srcId="{E4DE3002-88C7-4222-BF31-7F547D25451F}" destId="{21A2E0EE-A8C0-467D-8EAF-B6CAC8E571E2}" srcOrd="3" destOrd="0" parTransId="{0D651405-2304-4137-83BE-7AEAA98C5E68}" sibTransId="{7DC998BD-C579-4F1C-B6D5-2533A9479192}"/>
    <dgm:cxn modelId="{43B9C8D5-0429-4DFF-A073-E6BE42259AFE}" type="presOf" srcId="{DBD676AB-56C5-4E6D-8F8A-1DA0422FA775}" destId="{C8EB379D-5B22-4343-BA0A-BD355955C2D9}" srcOrd="0" destOrd="0" presId="urn:microsoft.com/office/officeart/2008/layout/LinedList"/>
    <dgm:cxn modelId="{6B4FEFE4-43D3-4D34-B12B-E4234FBF7AF0}" srcId="{E4DE3002-88C7-4222-BF31-7F547D25451F}" destId="{A2BB4CEE-5F86-42C8-8828-5544CAE17A36}" srcOrd="1" destOrd="0" parTransId="{3ABC9041-C595-4DF9-B1EB-9DAA3784A9D9}" sibTransId="{63257CD2-30D4-4BC2-BF64-7DA392CFA03F}"/>
    <dgm:cxn modelId="{9174E9EA-BFE7-40D9-A9B2-C4DDACA49798}" srcId="{E4DE3002-88C7-4222-BF31-7F547D25451F}" destId="{E013D1E3-BEC9-408C-A166-666D7F8D344C}" srcOrd="2" destOrd="0" parTransId="{48D6073C-601F-4764-85EE-5C6931A7A744}" sibTransId="{D0D464A8-9073-4C2F-B4E3-84C97BE67CEF}"/>
    <dgm:cxn modelId="{BDA3F344-F7C7-43B8-8FD6-1C312CFC3935}" type="presParOf" srcId="{41F27470-04C1-4913-874B-D714681BC259}" destId="{ACE22AA1-D8B1-4436-A855-86D4DF1BA2A4}" srcOrd="0" destOrd="0" presId="urn:microsoft.com/office/officeart/2008/layout/LinedList"/>
    <dgm:cxn modelId="{B9B2A6AE-F26B-42AC-8115-ED0B012AEBF7}" type="presParOf" srcId="{41F27470-04C1-4913-874B-D714681BC259}" destId="{AF7530DF-D13E-4AAD-A65E-0B327B859C47}" srcOrd="1" destOrd="0" presId="urn:microsoft.com/office/officeart/2008/layout/LinedList"/>
    <dgm:cxn modelId="{1E5C88DD-E374-49EF-909C-BE3C316F848D}" type="presParOf" srcId="{AF7530DF-D13E-4AAD-A65E-0B327B859C47}" destId="{462F2576-39EC-4493-A0EF-89980041B72A}" srcOrd="0" destOrd="0" presId="urn:microsoft.com/office/officeart/2008/layout/LinedList"/>
    <dgm:cxn modelId="{C552771A-1D4D-4534-9688-900DD496223C}" type="presParOf" srcId="{AF7530DF-D13E-4AAD-A65E-0B327B859C47}" destId="{C749E477-C691-432C-8C08-D68176CC8A92}" srcOrd="1" destOrd="0" presId="urn:microsoft.com/office/officeart/2008/layout/LinedList"/>
    <dgm:cxn modelId="{AC21E22D-9AD6-44E1-A0C1-C64E106172CA}" type="presParOf" srcId="{41F27470-04C1-4913-874B-D714681BC259}" destId="{CDF86ECA-1BC8-4239-9582-1085FE0CF657}" srcOrd="2" destOrd="0" presId="urn:microsoft.com/office/officeart/2008/layout/LinedList"/>
    <dgm:cxn modelId="{E5BAF4C0-FC1C-4F16-8582-FD84B7F68FD9}" type="presParOf" srcId="{41F27470-04C1-4913-874B-D714681BC259}" destId="{83686892-161E-4079-8884-5DE073387031}" srcOrd="3" destOrd="0" presId="urn:microsoft.com/office/officeart/2008/layout/LinedList"/>
    <dgm:cxn modelId="{82974543-EC83-4D3E-8E12-867D332FAB36}" type="presParOf" srcId="{83686892-161E-4079-8884-5DE073387031}" destId="{EBE39C02-FCC0-4F87-AC55-F00CC4DE99BD}" srcOrd="0" destOrd="0" presId="urn:microsoft.com/office/officeart/2008/layout/LinedList"/>
    <dgm:cxn modelId="{D2D2501F-5CF9-4D85-86D3-EB36835D1D8C}" type="presParOf" srcId="{83686892-161E-4079-8884-5DE073387031}" destId="{705AE47B-873A-474D-A404-768EBBB629C4}" srcOrd="1" destOrd="0" presId="urn:microsoft.com/office/officeart/2008/layout/LinedList"/>
    <dgm:cxn modelId="{B1DBBC46-A329-45E8-90D5-B42E314A9A50}" type="presParOf" srcId="{41F27470-04C1-4913-874B-D714681BC259}" destId="{76E5D851-7F81-40D5-A017-E40661AF2949}" srcOrd="4" destOrd="0" presId="urn:microsoft.com/office/officeart/2008/layout/LinedList"/>
    <dgm:cxn modelId="{4BB5A7DB-FB90-4A3E-A854-CDC7EA9B3F4F}" type="presParOf" srcId="{41F27470-04C1-4913-874B-D714681BC259}" destId="{5E4DEBB9-BCE7-4953-88A4-BD780C414E05}" srcOrd="5" destOrd="0" presId="urn:microsoft.com/office/officeart/2008/layout/LinedList"/>
    <dgm:cxn modelId="{F76BC180-5494-4BD9-AB43-9C642EC89CB4}" type="presParOf" srcId="{5E4DEBB9-BCE7-4953-88A4-BD780C414E05}" destId="{E6D2B680-50D0-40D2-B94B-506F5AC0331C}" srcOrd="0" destOrd="0" presId="urn:microsoft.com/office/officeart/2008/layout/LinedList"/>
    <dgm:cxn modelId="{90FC2E39-47BB-495F-B4BE-ED35E023554F}" type="presParOf" srcId="{5E4DEBB9-BCE7-4953-88A4-BD780C414E05}" destId="{DA3D3F36-27A3-4C6F-A4C0-2CC783F5CD6E}" srcOrd="1" destOrd="0" presId="urn:microsoft.com/office/officeart/2008/layout/LinedList"/>
    <dgm:cxn modelId="{B7E7003F-65F7-410C-9F9B-CCD952970D8C}" type="presParOf" srcId="{41F27470-04C1-4913-874B-D714681BC259}" destId="{96A3F63B-01A8-4202-B6CD-6E72D5E9C291}" srcOrd="6" destOrd="0" presId="urn:microsoft.com/office/officeart/2008/layout/LinedList"/>
    <dgm:cxn modelId="{02E1B854-D8F1-4547-BDA1-93B2D834362D}" type="presParOf" srcId="{41F27470-04C1-4913-874B-D714681BC259}" destId="{E24C4DAF-1C21-40AB-B8E9-B56826545965}" srcOrd="7" destOrd="0" presId="urn:microsoft.com/office/officeart/2008/layout/LinedList"/>
    <dgm:cxn modelId="{807A2A14-1B3B-472B-A8DE-48875421497F}" type="presParOf" srcId="{E24C4DAF-1C21-40AB-B8E9-B56826545965}" destId="{848300AD-7F97-40CB-9C63-9F5829AAF740}" srcOrd="0" destOrd="0" presId="urn:microsoft.com/office/officeart/2008/layout/LinedList"/>
    <dgm:cxn modelId="{658B3FF2-D6E1-49AD-A978-96FE7A290964}" type="presParOf" srcId="{E24C4DAF-1C21-40AB-B8E9-B56826545965}" destId="{F703B4F4-82A3-4684-A89A-B729184F6D61}" srcOrd="1" destOrd="0" presId="urn:microsoft.com/office/officeart/2008/layout/LinedList"/>
    <dgm:cxn modelId="{B777E215-6E3C-409D-BA55-FFE799F7ED09}" type="presParOf" srcId="{41F27470-04C1-4913-874B-D714681BC259}" destId="{CDB3A16B-A043-4F48-84B9-01DCE4FD4720}" srcOrd="8" destOrd="0" presId="urn:microsoft.com/office/officeart/2008/layout/LinedList"/>
    <dgm:cxn modelId="{EE6AE197-01EE-459E-81A2-4CACC621A35C}" type="presParOf" srcId="{41F27470-04C1-4913-874B-D714681BC259}" destId="{A8033F54-8112-46F4-A02B-96F6AB9C363D}" srcOrd="9" destOrd="0" presId="urn:microsoft.com/office/officeart/2008/layout/LinedList"/>
    <dgm:cxn modelId="{3D0EC428-9EF0-4CEB-985F-8F3BFD079FE6}" type="presParOf" srcId="{A8033F54-8112-46F4-A02B-96F6AB9C363D}" destId="{C8EB379D-5B22-4343-BA0A-BD355955C2D9}" srcOrd="0" destOrd="0" presId="urn:microsoft.com/office/officeart/2008/layout/LinedList"/>
    <dgm:cxn modelId="{8CBE2032-E736-4CD0-B49D-F778302B99A9}" type="presParOf" srcId="{A8033F54-8112-46F4-A02B-96F6AB9C363D}" destId="{AB1E1E2D-35DD-426F-8C9A-25BCB0ED489A}"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66B03C7-FC0C-44B5-929D-4FA460A111F4}"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BD159C48-C5AB-4A80-B243-96A02183FC0D}">
      <dgm:prSet/>
      <dgm:spPr/>
      <dgm:t>
        <a:bodyPr/>
        <a:lstStyle/>
        <a:p>
          <a:r>
            <a:rPr lang="en-GB" dirty="0"/>
            <a:t>Check that your performance improvement has a comparable improvement in production</a:t>
          </a:r>
          <a:endParaRPr lang="en-US" dirty="0"/>
        </a:p>
      </dgm:t>
    </dgm:pt>
    <dgm:pt modelId="{143B6286-8A43-4183-9282-14A455965914}" type="parTrans" cxnId="{420C6836-887B-41E3-9ADC-394D1EF171AB}">
      <dgm:prSet/>
      <dgm:spPr/>
      <dgm:t>
        <a:bodyPr/>
        <a:lstStyle/>
        <a:p>
          <a:endParaRPr lang="en-US"/>
        </a:p>
      </dgm:t>
    </dgm:pt>
    <dgm:pt modelId="{7DEBEA1F-F16F-414F-8C66-EB2651CB039D}" type="sibTrans" cxnId="{420C6836-887B-41E3-9ADC-394D1EF171AB}">
      <dgm:prSet/>
      <dgm:spPr/>
      <dgm:t>
        <a:bodyPr/>
        <a:lstStyle/>
        <a:p>
          <a:endParaRPr lang="en-US"/>
        </a:p>
      </dgm:t>
    </dgm:pt>
    <dgm:pt modelId="{F8CF8757-939C-474F-BDB4-E5B86001C7BF}">
      <dgm:prSet/>
      <dgm:spPr/>
      <dgm:t>
        <a:bodyPr/>
        <a:lstStyle/>
        <a:p>
          <a:r>
            <a:rPr lang="en-GB" dirty="0"/>
            <a:t>Is there anywhere else you can reapply your new-found performance enhancements?</a:t>
          </a:r>
          <a:endParaRPr lang="en-US" dirty="0"/>
        </a:p>
      </dgm:t>
    </dgm:pt>
    <dgm:pt modelId="{32AA22D6-586E-4C7F-815B-F850F69ADDFC}" type="parTrans" cxnId="{5482B32D-993F-4B29-BF23-5AB26D6F0D50}">
      <dgm:prSet/>
      <dgm:spPr/>
      <dgm:t>
        <a:bodyPr/>
        <a:lstStyle/>
        <a:p>
          <a:endParaRPr lang="en-US"/>
        </a:p>
      </dgm:t>
    </dgm:pt>
    <dgm:pt modelId="{8FCE4EEE-38A8-449F-8BA1-2D844A0955F3}" type="sibTrans" cxnId="{5482B32D-993F-4B29-BF23-5AB26D6F0D50}">
      <dgm:prSet/>
      <dgm:spPr/>
      <dgm:t>
        <a:bodyPr/>
        <a:lstStyle/>
        <a:p>
          <a:endParaRPr lang="en-US"/>
        </a:p>
      </dgm:t>
    </dgm:pt>
    <dgm:pt modelId="{43D368DF-565B-457A-8E8A-7EEECF3BD923}">
      <dgm:prSet/>
      <dgm:spPr/>
      <dgm:t>
        <a:bodyPr/>
        <a:lstStyle/>
        <a:p>
          <a:r>
            <a:rPr lang="en-GB"/>
            <a:t>What’s the next performance bottleneck to work on?</a:t>
          </a:r>
          <a:endParaRPr lang="en-US"/>
        </a:p>
      </dgm:t>
    </dgm:pt>
    <dgm:pt modelId="{9375A4BD-A89D-4895-AA88-1D6DE6C4C992}" type="parTrans" cxnId="{0B0E9F78-A43A-48A1-9EE2-50EE51164529}">
      <dgm:prSet/>
      <dgm:spPr/>
      <dgm:t>
        <a:bodyPr/>
        <a:lstStyle/>
        <a:p>
          <a:endParaRPr lang="en-US"/>
        </a:p>
      </dgm:t>
    </dgm:pt>
    <dgm:pt modelId="{06C94762-3484-41D8-9EBD-0B26AF695940}" type="sibTrans" cxnId="{0B0E9F78-A43A-48A1-9EE2-50EE51164529}">
      <dgm:prSet/>
      <dgm:spPr/>
      <dgm:t>
        <a:bodyPr/>
        <a:lstStyle/>
        <a:p>
          <a:endParaRPr lang="en-US"/>
        </a:p>
      </dgm:t>
    </dgm:pt>
    <dgm:pt modelId="{143FE856-AA29-442D-BFDE-8EA32F3A9355}" type="pres">
      <dgm:prSet presAssocID="{A66B03C7-FC0C-44B5-929D-4FA460A111F4}" presName="linear" presStyleCnt="0">
        <dgm:presLayoutVars>
          <dgm:animLvl val="lvl"/>
          <dgm:resizeHandles val="exact"/>
        </dgm:presLayoutVars>
      </dgm:prSet>
      <dgm:spPr/>
    </dgm:pt>
    <dgm:pt modelId="{91D89B3D-7208-4D63-B0B4-070EA77E51DF}" type="pres">
      <dgm:prSet presAssocID="{BD159C48-C5AB-4A80-B243-96A02183FC0D}" presName="parentText" presStyleLbl="node1" presStyleIdx="0" presStyleCnt="3">
        <dgm:presLayoutVars>
          <dgm:chMax val="0"/>
          <dgm:bulletEnabled val="1"/>
        </dgm:presLayoutVars>
      </dgm:prSet>
      <dgm:spPr/>
    </dgm:pt>
    <dgm:pt modelId="{2946DC18-493C-4E7D-9462-13AAB1D90A35}" type="pres">
      <dgm:prSet presAssocID="{7DEBEA1F-F16F-414F-8C66-EB2651CB039D}" presName="spacer" presStyleCnt="0"/>
      <dgm:spPr/>
    </dgm:pt>
    <dgm:pt modelId="{3F95F208-E17B-4905-BD43-5506A91DBC39}" type="pres">
      <dgm:prSet presAssocID="{F8CF8757-939C-474F-BDB4-E5B86001C7BF}" presName="parentText" presStyleLbl="node1" presStyleIdx="1" presStyleCnt="3">
        <dgm:presLayoutVars>
          <dgm:chMax val="0"/>
          <dgm:bulletEnabled val="1"/>
        </dgm:presLayoutVars>
      </dgm:prSet>
      <dgm:spPr/>
    </dgm:pt>
    <dgm:pt modelId="{EF6D91C2-D4AF-4EA1-AFA9-1FDC29AA0437}" type="pres">
      <dgm:prSet presAssocID="{8FCE4EEE-38A8-449F-8BA1-2D844A0955F3}" presName="spacer" presStyleCnt="0"/>
      <dgm:spPr/>
    </dgm:pt>
    <dgm:pt modelId="{70FCE8C0-BC31-4B19-B222-9315B933AD94}" type="pres">
      <dgm:prSet presAssocID="{43D368DF-565B-457A-8E8A-7EEECF3BD923}" presName="parentText" presStyleLbl="node1" presStyleIdx="2" presStyleCnt="3">
        <dgm:presLayoutVars>
          <dgm:chMax val="0"/>
          <dgm:bulletEnabled val="1"/>
        </dgm:presLayoutVars>
      </dgm:prSet>
      <dgm:spPr/>
    </dgm:pt>
  </dgm:ptLst>
  <dgm:cxnLst>
    <dgm:cxn modelId="{CF2DF325-5644-4EC6-A6BD-9A711F0BB708}" type="presOf" srcId="{BD159C48-C5AB-4A80-B243-96A02183FC0D}" destId="{91D89B3D-7208-4D63-B0B4-070EA77E51DF}" srcOrd="0" destOrd="0" presId="urn:microsoft.com/office/officeart/2005/8/layout/vList2"/>
    <dgm:cxn modelId="{5482B32D-993F-4B29-BF23-5AB26D6F0D50}" srcId="{A66B03C7-FC0C-44B5-929D-4FA460A111F4}" destId="{F8CF8757-939C-474F-BDB4-E5B86001C7BF}" srcOrd="1" destOrd="0" parTransId="{32AA22D6-586E-4C7F-815B-F850F69ADDFC}" sibTransId="{8FCE4EEE-38A8-449F-8BA1-2D844A0955F3}"/>
    <dgm:cxn modelId="{420C6836-887B-41E3-9ADC-394D1EF171AB}" srcId="{A66B03C7-FC0C-44B5-929D-4FA460A111F4}" destId="{BD159C48-C5AB-4A80-B243-96A02183FC0D}" srcOrd="0" destOrd="0" parTransId="{143B6286-8A43-4183-9282-14A455965914}" sibTransId="{7DEBEA1F-F16F-414F-8C66-EB2651CB039D}"/>
    <dgm:cxn modelId="{0F961461-6C48-497A-81EA-692E6CCD5314}" type="presOf" srcId="{43D368DF-565B-457A-8E8A-7EEECF3BD923}" destId="{70FCE8C0-BC31-4B19-B222-9315B933AD94}" srcOrd="0" destOrd="0" presId="urn:microsoft.com/office/officeart/2005/8/layout/vList2"/>
    <dgm:cxn modelId="{210A5047-1DF3-45C9-9376-979F2A0AAA38}" type="presOf" srcId="{A66B03C7-FC0C-44B5-929D-4FA460A111F4}" destId="{143FE856-AA29-442D-BFDE-8EA32F3A9355}" srcOrd="0" destOrd="0" presId="urn:microsoft.com/office/officeart/2005/8/layout/vList2"/>
    <dgm:cxn modelId="{0B0E9F78-A43A-48A1-9EE2-50EE51164529}" srcId="{A66B03C7-FC0C-44B5-929D-4FA460A111F4}" destId="{43D368DF-565B-457A-8E8A-7EEECF3BD923}" srcOrd="2" destOrd="0" parTransId="{9375A4BD-A89D-4895-AA88-1D6DE6C4C992}" sibTransId="{06C94762-3484-41D8-9EBD-0B26AF695940}"/>
    <dgm:cxn modelId="{51A82BD1-0437-457A-A00F-E198FEC44069}" type="presOf" srcId="{F8CF8757-939C-474F-BDB4-E5B86001C7BF}" destId="{3F95F208-E17B-4905-BD43-5506A91DBC39}" srcOrd="0" destOrd="0" presId="urn:microsoft.com/office/officeart/2005/8/layout/vList2"/>
    <dgm:cxn modelId="{A7999E10-2F9A-47BC-884E-FBEC79382192}" type="presParOf" srcId="{143FE856-AA29-442D-BFDE-8EA32F3A9355}" destId="{91D89B3D-7208-4D63-B0B4-070EA77E51DF}" srcOrd="0" destOrd="0" presId="urn:microsoft.com/office/officeart/2005/8/layout/vList2"/>
    <dgm:cxn modelId="{3388BAC5-7F01-4A17-AF15-AE6AFEF53EE8}" type="presParOf" srcId="{143FE856-AA29-442D-BFDE-8EA32F3A9355}" destId="{2946DC18-493C-4E7D-9462-13AAB1D90A35}" srcOrd="1" destOrd="0" presId="urn:microsoft.com/office/officeart/2005/8/layout/vList2"/>
    <dgm:cxn modelId="{4B6CB081-E5A7-4C90-8332-3C5CB8976886}" type="presParOf" srcId="{143FE856-AA29-442D-BFDE-8EA32F3A9355}" destId="{3F95F208-E17B-4905-BD43-5506A91DBC39}" srcOrd="2" destOrd="0" presId="urn:microsoft.com/office/officeart/2005/8/layout/vList2"/>
    <dgm:cxn modelId="{BB7767CA-3182-4C64-8B14-65B8295ADB04}" type="presParOf" srcId="{143FE856-AA29-442D-BFDE-8EA32F3A9355}" destId="{EF6D91C2-D4AF-4EA1-AFA9-1FDC29AA0437}" srcOrd="3" destOrd="0" presId="urn:microsoft.com/office/officeart/2005/8/layout/vList2"/>
    <dgm:cxn modelId="{D76EA858-242F-426F-A60E-BFB67B98D07D}" type="presParOf" srcId="{143FE856-AA29-442D-BFDE-8EA32F3A9355}" destId="{70FCE8C0-BC31-4B19-B222-9315B933AD94}"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6FFF55-2FB0-4954-AD3C-8DA4378BA344}">
      <dsp:nvSpPr>
        <dsp:cNvPr id="0" name=""/>
        <dsp:cNvSpPr/>
      </dsp:nvSpPr>
      <dsp:spPr>
        <a:xfrm>
          <a:off x="325680" y="3160473"/>
          <a:ext cx="2605441" cy="6650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89000">
            <a:lnSpc>
              <a:spcPct val="90000"/>
            </a:lnSpc>
            <a:spcBef>
              <a:spcPct val="0"/>
            </a:spcBef>
            <a:spcAft>
              <a:spcPct val="35000"/>
            </a:spcAft>
            <a:buNone/>
            <a:defRPr b="1"/>
          </a:pPr>
          <a:r>
            <a:rPr lang="en-US" sz="2000" kern="1200" dirty="0"/>
            <a:t>2002</a:t>
          </a:r>
        </a:p>
      </dsp:txBody>
      <dsp:txXfrm>
        <a:off x="325680" y="3160473"/>
        <a:ext cx="2605441" cy="665053"/>
      </dsp:txXfrm>
    </dsp:sp>
    <dsp:sp modelId="{80F34C59-A112-49EB-8A76-179C61CEDE13}">
      <dsp:nvSpPr>
        <dsp:cNvPr id="0" name=""/>
        <dsp:cNvSpPr/>
      </dsp:nvSpPr>
      <dsp:spPr>
        <a:xfrm>
          <a:off x="0" y="2825004"/>
          <a:ext cx="6513603" cy="235417"/>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1729139-F41F-4CD3-A1F9-EC4EFA8414BD}">
      <dsp:nvSpPr>
        <dsp:cNvPr id="0" name=""/>
        <dsp:cNvSpPr/>
      </dsp:nvSpPr>
      <dsp:spPr>
        <a:xfrm>
          <a:off x="195408" y="1003465"/>
          <a:ext cx="2865985" cy="821016"/>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875" tIns="142875" rIns="142875" bIns="142875" numCol="1" spcCol="1270" anchor="ctr" anchorCtr="0">
          <a:noAutofit/>
        </a:bodyPr>
        <a:lstStyle/>
        <a:p>
          <a:pPr marL="0" lvl="0" indent="0" algn="l" defTabSz="666750">
            <a:lnSpc>
              <a:spcPct val="90000"/>
            </a:lnSpc>
            <a:spcBef>
              <a:spcPct val="0"/>
            </a:spcBef>
            <a:spcAft>
              <a:spcPct val="35000"/>
            </a:spcAft>
            <a:buNone/>
          </a:pPr>
          <a:r>
            <a:rPr lang="en-US" sz="1500" kern="1200" dirty="0"/>
            <a:t>Amazon identify 100ms latency results in -1% sales</a:t>
          </a:r>
        </a:p>
      </dsp:txBody>
      <dsp:txXfrm>
        <a:off x="195408" y="1003465"/>
        <a:ext cx="2865985" cy="821016"/>
      </dsp:txXfrm>
    </dsp:sp>
    <dsp:sp modelId="{90997CFA-37D1-4ABF-A27D-EB02B63E73FC}">
      <dsp:nvSpPr>
        <dsp:cNvPr id="0" name=""/>
        <dsp:cNvSpPr/>
      </dsp:nvSpPr>
      <dsp:spPr>
        <a:xfrm>
          <a:off x="1628400" y="1824482"/>
          <a:ext cx="0" cy="1000522"/>
        </a:xfrm>
        <a:prstGeom prst="line">
          <a:avLst/>
        </a:prstGeom>
        <a:solidFill>
          <a:schemeClr val="accent5">
            <a:hueOff val="0"/>
            <a:satOff val="0"/>
            <a:lumOff val="0"/>
            <a:alphaOff val="0"/>
          </a:schemeClr>
        </a:solidFill>
        <a:ln w="6350" cap="flat" cmpd="sng" algn="ctr">
          <a:solidFill>
            <a:schemeClr val="accent5">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721C651F-97AA-464D-925E-DF05F47FB1B8}">
      <dsp:nvSpPr>
        <dsp:cNvPr id="0" name=""/>
        <dsp:cNvSpPr/>
      </dsp:nvSpPr>
      <dsp:spPr>
        <a:xfrm>
          <a:off x="1954081" y="2059899"/>
          <a:ext cx="2605441" cy="6650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889000">
            <a:lnSpc>
              <a:spcPct val="90000"/>
            </a:lnSpc>
            <a:spcBef>
              <a:spcPct val="0"/>
            </a:spcBef>
            <a:spcAft>
              <a:spcPct val="35000"/>
            </a:spcAft>
            <a:buNone/>
            <a:defRPr b="1"/>
          </a:pPr>
          <a:r>
            <a:rPr lang="en-US" sz="2000" kern="1200" dirty="0"/>
            <a:t>2006</a:t>
          </a:r>
        </a:p>
      </dsp:txBody>
      <dsp:txXfrm>
        <a:off x="1954081" y="2059899"/>
        <a:ext cx="2605441" cy="665053"/>
      </dsp:txXfrm>
    </dsp:sp>
    <dsp:sp modelId="{A5F98CB6-156E-450C-B158-80754B60AFA8}">
      <dsp:nvSpPr>
        <dsp:cNvPr id="0" name=""/>
        <dsp:cNvSpPr/>
      </dsp:nvSpPr>
      <dsp:spPr>
        <a:xfrm>
          <a:off x="1823809" y="4060943"/>
          <a:ext cx="2865985" cy="821016"/>
        </a:xfrm>
        <a:prstGeom prst="rect">
          <a:avLst/>
        </a:prstGeom>
        <a:solidFill>
          <a:schemeClr val="accent5">
            <a:tint val="40000"/>
            <a:alpha val="90000"/>
            <a:hueOff val="-3369881"/>
            <a:satOff val="-11416"/>
            <a:lumOff val="-1464"/>
            <a:alphaOff val="0"/>
          </a:schemeClr>
        </a:solidFill>
        <a:ln w="12700" cap="flat" cmpd="sng" algn="ctr">
          <a:solidFill>
            <a:schemeClr val="accent5">
              <a:tint val="40000"/>
              <a:alpha val="90000"/>
              <a:hueOff val="-3369881"/>
              <a:satOff val="-11416"/>
              <a:lumOff val="-146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875" tIns="142875" rIns="142875" bIns="142875" numCol="1" spcCol="1270" anchor="ctr" anchorCtr="0">
          <a:noAutofit/>
        </a:bodyPr>
        <a:lstStyle/>
        <a:p>
          <a:pPr marL="0" lvl="0" indent="0" algn="l" defTabSz="666750">
            <a:lnSpc>
              <a:spcPct val="90000"/>
            </a:lnSpc>
            <a:spcBef>
              <a:spcPct val="0"/>
            </a:spcBef>
            <a:spcAft>
              <a:spcPct val="35000"/>
            </a:spcAft>
            <a:buNone/>
          </a:pPr>
          <a:r>
            <a:rPr lang="en-US" sz="1500" kern="1200"/>
            <a:t>Google – ½ second delay caused a 20% drop in traffic</a:t>
          </a:r>
        </a:p>
      </dsp:txBody>
      <dsp:txXfrm>
        <a:off x="1823809" y="4060943"/>
        <a:ext cx="2865985" cy="821016"/>
      </dsp:txXfrm>
    </dsp:sp>
    <dsp:sp modelId="{A5ECC25C-55F6-491B-872A-27ADBB999F36}">
      <dsp:nvSpPr>
        <dsp:cNvPr id="0" name=""/>
        <dsp:cNvSpPr/>
      </dsp:nvSpPr>
      <dsp:spPr>
        <a:xfrm>
          <a:off x="3256801" y="3060421"/>
          <a:ext cx="0" cy="1000522"/>
        </a:xfrm>
        <a:prstGeom prst="line">
          <a:avLst/>
        </a:prstGeom>
        <a:solidFill>
          <a:schemeClr val="accent5">
            <a:hueOff val="-3379271"/>
            <a:satOff val="-8710"/>
            <a:lumOff val="-5883"/>
            <a:alphaOff val="0"/>
          </a:schemeClr>
        </a:solidFill>
        <a:ln w="6350" cap="flat" cmpd="sng" algn="ctr">
          <a:solidFill>
            <a:schemeClr val="accent5">
              <a:hueOff val="-3379271"/>
              <a:satOff val="-8710"/>
              <a:lumOff val="-5883"/>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3B6AA354-DD10-48FB-9119-2CDD77F450F7}">
      <dsp:nvSpPr>
        <dsp:cNvPr id="0" name=""/>
        <dsp:cNvSpPr/>
      </dsp:nvSpPr>
      <dsp:spPr>
        <a:xfrm>
          <a:off x="1554833" y="2869145"/>
          <a:ext cx="147135" cy="147135"/>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C787BFB9-36C1-46EB-93F1-945E011ED002}">
      <dsp:nvSpPr>
        <dsp:cNvPr id="0" name=""/>
        <dsp:cNvSpPr/>
      </dsp:nvSpPr>
      <dsp:spPr>
        <a:xfrm>
          <a:off x="3183234" y="2869145"/>
          <a:ext cx="147135" cy="147135"/>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38FFAE13-765E-42AA-A32C-9D675EC4AA7C}">
      <dsp:nvSpPr>
        <dsp:cNvPr id="0" name=""/>
        <dsp:cNvSpPr/>
      </dsp:nvSpPr>
      <dsp:spPr>
        <a:xfrm>
          <a:off x="3582482" y="3160473"/>
          <a:ext cx="2605441" cy="6650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89000">
            <a:lnSpc>
              <a:spcPct val="90000"/>
            </a:lnSpc>
            <a:spcBef>
              <a:spcPct val="0"/>
            </a:spcBef>
            <a:spcAft>
              <a:spcPct val="35000"/>
            </a:spcAft>
            <a:buNone/>
            <a:defRPr b="1"/>
          </a:pPr>
          <a:r>
            <a:rPr lang="en-US" sz="2000" kern="1200"/>
            <a:t>2017</a:t>
          </a:r>
        </a:p>
      </dsp:txBody>
      <dsp:txXfrm>
        <a:off x="3582482" y="3160473"/>
        <a:ext cx="2605441" cy="665053"/>
      </dsp:txXfrm>
    </dsp:sp>
    <dsp:sp modelId="{99848E50-23B4-4CF6-ADA3-D0D41EB5D1D8}">
      <dsp:nvSpPr>
        <dsp:cNvPr id="0" name=""/>
        <dsp:cNvSpPr/>
      </dsp:nvSpPr>
      <dsp:spPr>
        <a:xfrm>
          <a:off x="3452210" y="515986"/>
          <a:ext cx="2865985" cy="1308495"/>
        </a:xfrm>
        <a:prstGeom prst="rect">
          <a:avLst/>
        </a:prstGeom>
        <a:solidFill>
          <a:schemeClr val="accent5">
            <a:tint val="40000"/>
            <a:alpha val="90000"/>
            <a:hueOff val="-6739762"/>
            <a:satOff val="-22832"/>
            <a:lumOff val="-2928"/>
            <a:alphaOff val="0"/>
          </a:schemeClr>
        </a:solidFill>
        <a:ln w="12700" cap="flat" cmpd="sng" algn="ctr">
          <a:solidFill>
            <a:schemeClr val="accent5">
              <a:tint val="40000"/>
              <a:alpha val="90000"/>
              <a:hueOff val="-6739762"/>
              <a:satOff val="-22832"/>
              <a:lumOff val="-29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875" tIns="142875" rIns="142875" bIns="142875" numCol="1" spcCol="1270" anchor="ctr" anchorCtr="0">
          <a:noAutofit/>
        </a:bodyPr>
        <a:lstStyle/>
        <a:p>
          <a:pPr marL="0" lvl="0" indent="0" algn="l" defTabSz="666750">
            <a:lnSpc>
              <a:spcPct val="90000"/>
            </a:lnSpc>
            <a:spcBef>
              <a:spcPct val="0"/>
            </a:spcBef>
            <a:spcAft>
              <a:spcPct val="35000"/>
            </a:spcAft>
            <a:buNone/>
          </a:pPr>
          <a:r>
            <a:rPr lang="en-US" sz="1500" kern="1200"/>
            <a:t>Akamai State of Online Retail Performance report 2017 found:</a:t>
          </a:r>
        </a:p>
        <a:p>
          <a:pPr marL="114300" lvl="1" indent="-114300" algn="l" defTabSz="533400">
            <a:lnSpc>
              <a:spcPct val="90000"/>
            </a:lnSpc>
            <a:spcBef>
              <a:spcPct val="0"/>
            </a:spcBef>
            <a:spcAft>
              <a:spcPct val="15000"/>
            </a:spcAft>
            <a:buChar char="•"/>
          </a:pPr>
          <a:r>
            <a:rPr lang="en-US" sz="1200" kern="1200"/>
            <a:t>A 100-millisecond delay in website load time can hurt conversion rates by 7 percent </a:t>
          </a:r>
        </a:p>
      </dsp:txBody>
      <dsp:txXfrm>
        <a:off x="3452210" y="515986"/>
        <a:ext cx="2865985" cy="1308495"/>
      </dsp:txXfrm>
    </dsp:sp>
    <dsp:sp modelId="{B563D211-F356-4842-A38A-863D692B9243}">
      <dsp:nvSpPr>
        <dsp:cNvPr id="0" name=""/>
        <dsp:cNvSpPr/>
      </dsp:nvSpPr>
      <dsp:spPr>
        <a:xfrm>
          <a:off x="4885203" y="1824482"/>
          <a:ext cx="0" cy="1000522"/>
        </a:xfrm>
        <a:prstGeom prst="line">
          <a:avLst/>
        </a:prstGeom>
        <a:solidFill>
          <a:schemeClr val="accent5">
            <a:hueOff val="-6758543"/>
            <a:satOff val="-17419"/>
            <a:lumOff val="-11765"/>
            <a:alphaOff val="0"/>
          </a:schemeClr>
        </a:solidFill>
        <a:ln w="6350" cap="flat" cmpd="sng" algn="ctr">
          <a:solidFill>
            <a:schemeClr val="accent5">
              <a:hueOff val="-6758543"/>
              <a:satOff val="-17419"/>
              <a:lumOff val="-11765"/>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B4F40E30-D997-45F4-9DB2-F8E9C06B191C}">
      <dsp:nvSpPr>
        <dsp:cNvPr id="0" name=""/>
        <dsp:cNvSpPr/>
      </dsp:nvSpPr>
      <dsp:spPr>
        <a:xfrm>
          <a:off x="4811635" y="2869145"/>
          <a:ext cx="147135" cy="147135"/>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BA694F-97C9-48B7-88DF-E648253E81BB}">
      <dsp:nvSpPr>
        <dsp:cNvPr id="0" name=""/>
        <dsp:cNvSpPr/>
      </dsp:nvSpPr>
      <dsp:spPr>
        <a:xfrm>
          <a:off x="978106" y="541699"/>
          <a:ext cx="1051312" cy="10513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35FADC9-4ED4-40EB-B0F4-20DFDE2200D5}">
      <dsp:nvSpPr>
        <dsp:cNvPr id="0" name=""/>
        <dsp:cNvSpPr/>
      </dsp:nvSpPr>
      <dsp:spPr>
        <a:xfrm>
          <a:off x="1887" y="1724127"/>
          <a:ext cx="3003750" cy="4505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89050">
            <a:lnSpc>
              <a:spcPct val="100000"/>
            </a:lnSpc>
            <a:spcBef>
              <a:spcPct val="0"/>
            </a:spcBef>
            <a:spcAft>
              <a:spcPct val="35000"/>
            </a:spcAft>
            <a:buNone/>
            <a:defRPr b="1"/>
          </a:pPr>
          <a:r>
            <a:rPr lang="en-GB" sz="2900" kern="1200"/>
            <a:t>Dev</a:t>
          </a:r>
        </a:p>
      </dsp:txBody>
      <dsp:txXfrm>
        <a:off x="1887" y="1724127"/>
        <a:ext cx="3003750" cy="450562"/>
      </dsp:txXfrm>
    </dsp:sp>
    <dsp:sp modelId="{EEC78D55-0C65-41BF-ACF5-9CAADB5EA0C2}">
      <dsp:nvSpPr>
        <dsp:cNvPr id="0" name=""/>
        <dsp:cNvSpPr/>
      </dsp:nvSpPr>
      <dsp:spPr>
        <a:xfrm>
          <a:off x="1887" y="2235674"/>
          <a:ext cx="3003750" cy="13552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GB" sz="1700" kern="1200"/>
            <a:t>Query Improvement</a:t>
          </a:r>
        </a:p>
        <a:p>
          <a:pPr marL="0" lvl="0" indent="0" algn="ctr" defTabSz="755650">
            <a:lnSpc>
              <a:spcPct val="100000"/>
            </a:lnSpc>
            <a:spcBef>
              <a:spcPct val="0"/>
            </a:spcBef>
            <a:spcAft>
              <a:spcPct val="35000"/>
            </a:spcAft>
            <a:buNone/>
          </a:pPr>
          <a:r>
            <a:rPr lang="en-GB" sz="1700" kern="1200"/>
            <a:t>Temp tables</a:t>
          </a:r>
        </a:p>
        <a:p>
          <a:pPr marL="0" lvl="0" indent="0" algn="ctr" defTabSz="755650">
            <a:lnSpc>
              <a:spcPct val="100000"/>
            </a:lnSpc>
            <a:spcBef>
              <a:spcPct val="0"/>
            </a:spcBef>
            <a:spcAft>
              <a:spcPct val="35000"/>
            </a:spcAft>
            <a:buNone/>
          </a:pPr>
          <a:r>
            <a:rPr lang="en-GB" sz="1700" kern="1200"/>
            <a:t>Stored Procedures</a:t>
          </a:r>
        </a:p>
        <a:p>
          <a:pPr marL="0" lvl="0" indent="0" algn="ctr" defTabSz="755650">
            <a:lnSpc>
              <a:spcPct val="100000"/>
            </a:lnSpc>
            <a:spcBef>
              <a:spcPct val="0"/>
            </a:spcBef>
            <a:spcAft>
              <a:spcPct val="35000"/>
            </a:spcAft>
            <a:buNone/>
          </a:pPr>
          <a:r>
            <a:rPr lang="en-GB" sz="1700" kern="1200"/>
            <a:t>Parameter Sniffing</a:t>
          </a:r>
        </a:p>
      </dsp:txBody>
      <dsp:txXfrm>
        <a:off x="1887" y="2235674"/>
        <a:ext cx="3003750" cy="1355238"/>
      </dsp:txXfrm>
    </dsp:sp>
    <dsp:sp modelId="{7B015E45-95C5-4929-9656-6BC7A488B63D}">
      <dsp:nvSpPr>
        <dsp:cNvPr id="0" name=""/>
        <dsp:cNvSpPr/>
      </dsp:nvSpPr>
      <dsp:spPr>
        <a:xfrm>
          <a:off x="4507512" y="541699"/>
          <a:ext cx="1051312" cy="10513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EF312CB-612D-48A3-8C57-5613A6BEFCEF}">
      <dsp:nvSpPr>
        <dsp:cNvPr id="0" name=""/>
        <dsp:cNvSpPr/>
      </dsp:nvSpPr>
      <dsp:spPr>
        <a:xfrm>
          <a:off x="3531293" y="1724127"/>
          <a:ext cx="3003750" cy="4505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89050">
            <a:lnSpc>
              <a:spcPct val="100000"/>
            </a:lnSpc>
            <a:spcBef>
              <a:spcPct val="0"/>
            </a:spcBef>
            <a:spcAft>
              <a:spcPct val="35000"/>
            </a:spcAft>
            <a:buNone/>
            <a:defRPr b="1"/>
          </a:pPr>
          <a:r>
            <a:rPr lang="en-GB" sz="2900" kern="1200"/>
            <a:t>DBA</a:t>
          </a:r>
        </a:p>
      </dsp:txBody>
      <dsp:txXfrm>
        <a:off x="3531293" y="1724127"/>
        <a:ext cx="3003750" cy="450562"/>
      </dsp:txXfrm>
    </dsp:sp>
    <dsp:sp modelId="{3A1176CD-4004-45F5-907C-D89A4E34FD23}">
      <dsp:nvSpPr>
        <dsp:cNvPr id="0" name=""/>
        <dsp:cNvSpPr/>
      </dsp:nvSpPr>
      <dsp:spPr>
        <a:xfrm>
          <a:off x="3531293" y="2235674"/>
          <a:ext cx="3003750" cy="13552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GB" sz="1700" kern="1200"/>
            <a:t>Execution Plans</a:t>
          </a:r>
        </a:p>
        <a:p>
          <a:pPr marL="0" lvl="0" indent="0" algn="ctr" defTabSz="755650">
            <a:lnSpc>
              <a:spcPct val="100000"/>
            </a:lnSpc>
            <a:spcBef>
              <a:spcPct val="0"/>
            </a:spcBef>
            <a:spcAft>
              <a:spcPct val="35000"/>
            </a:spcAft>
            <a:buNone/>
          </a:pPr>
          <a:r>
            <a:rPr lang="en-GB" sz="1700" kern="1200"/>
            <a:t>Query Store</a:t>
          </a:r>
        </a:p>
        <a:p>
          <a:pPr marL="0" lvl="0" indent="0" algn="ctr" defTabSz="755650">
            <a:lnSpc>
              <a:spcPct val="100000"/>
            </a:lnSpc>
            <a:spcBef>
              <a:spcPct val="0"/>
            </a:spcBef>
            <a:spcAft>
              <a:spcPct val="35000"/>
            </a:spcAft>
            <a:buNone/>
          </a:pPr>
          <a:r>
            <a:rPr lang="en-GB" sz="1700" kern="1200"/>
            <a:t>Index Creation</a:t>
          </a:r>
        </a:p>
        <a:p>
          <a:pPr marL="0" lvl="0" indent="0" algn="ctr" defTabSz="755650">
            <a:lnSpc>
              <a:spcPct val="100000"/>
            </a:lnSpc>
            <a:spcBef>
              <a:spcPct val="0"/>
            </a:spcBef>
            <a:spcAft>
              <a:spcPct val="35000"/>
            </a:spcAft>
            <a:buNone/>
          </a:pPr>
          <a:r>
            <a:rPr lang="en-GB" sz="1700" kern="1200" dirty="0"/>
            <a:t>Statistic Maintenance</a:t>
          </a:r>
        </a:p>
      </dsp:txBody>
      <dsp:txXfrm>
        <a:off x="3531293" y="2235674"/>
        <a:ext cx="3003750" cy="1355238"/>
      </dsp:txXfrm>
    </dsp:sp>
    <dsp:sp modelId="{CD32A7D3-60D2-47B6-B296-FD9921DE78FC}">
      <dsp:nvSpPr>
        <dsp:cNvPr id="0" name=""/>
        <dsp:cNvSpPr/>
      </dsp:nvSpPr>
      <dsp:spPr>
        <a:xfrm>
          <a:off x="8036918" y="541699"/>
          <a:ext cx="1051312" cy="105131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E2F164D-A5B1-47ED-9A28-0A1AE0F853A7}">
      <dsp:nvSpPr>
        <dsp:cNvPr id="0" name=""/>
        <dsp:cNvSpPr/>
      </dsp:nvSpPr>
      <dsp:spPr>
        <a:xfrm>
          <a:off x="7060699" y="1724127"/>
          <a:ext cx="3003750" cy="4505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89050">
            <a:lnSpc>
              <a:spcPct val="100000"/>
            </a:lnSpc>
            <a:spcBef>
              <a:spcPct val="0"/>
            </a:spcBef>
            <a:spcAft>
              <a:spcPct val="35000"/>
            </a:spcAft>
            <a:buNone/>
            <a:defRPr b="1"/>
          </a:pPr>
          <a:r>
            <a:rPr lang="en-GB" sz="2900" kern="1200"/>
            <a:t>DB Architect</a:t>
          </a:r>
        </a:p>
      </dsp:txBody>
      <dsp:txXfrm>
        <a:off x="7060699" y="1724127"/>
        <a:ext cx="3003750" cy="450562"/>
      </dsp:txXfrm>
    </dsp:sp>
    <dsp:sp modelId="{6D963425-2370-4921-A069-A3E2EEDC7B8B}">
      <dsp:nvSpPr>
        <dsp:cNvPr id="0" name=""/>
        <dsp:cNvSpPr/>
      </dsp:nvSpPr>
      <dsp:spPr>
        <a:xfrm>
          <a:off x="7060699" y="2235674"/>
          <a:ext cx="3003750" cy="13552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GB" sz="1700" kern="1200" dirty="0"/>
            <a:t>Features - e.g. In-memory tables</a:t>
          </a:r>
        </a:p>
        <a:p>
          <a:pPr marL="0" lvl="0" indent="0" algn="ctr" defTabSz="755650">
            <a:lnSpc>
              <a:spcPct val="100000"/>
            </a:lnSpc>
            <a:spcBef>
              <a:spcPct val="0"/>
            </a:spcBef>
            <a:spcAft>
              <a:spcPct val="35000"/>
            </a:spcAft>
            <a:buNone/>
          </a:pPr>
          <a:r>
            <a:rPr lang="en-GB" sz="1700" kern="1200" dirty="0"/>
            <a:t>Partitioning strategies</a:t>
          </a:r>
        </a:p>
        <a:p>
          <a:pPr marL="0" lvl="0" indent="0" algn="ctr" defTabSz="755650">
            <a:lnSpc>
              <a:spcPct val="100000"/>
            </a:lnSpc>
            <a:spcBef>
              <a:spcPct val="0"/>
            </a:spcBef>
            <a:spcAft>
              <a:spcPct val="35000"/>
            </a:spcAft>
            <a:buNone/>
          </a:pPr>
          <a:r>
            <a:rPr lang="en-GB" sz="1700" kern="1200" dirty="0"/>
            <a:t>Business Processes</a:t>
          </a:r>
        </a:p>
        <a:p>
          <a:pPr marL="0" lvl="0" indent="0" algn="ctr" defTabSz="755650">
            <a:lnSpc>
              <a:spcPct val="100000"/>
            </a:lnSpc>
            <a:spcBef>
              <a:spcPct val="0"/>
            </a:spcBef>
            <a:spcAft>
              <a:spcPct val="35000"/>
            </a:spcAft>
            <a:buNone/>
          </a:pPr>
          <a:r>
            <a:rPr lang="en-GB" sz="1700" kern="1200"/>
            <a:t>Application Layers/Tiers</a:t>
          </a:r>
          <a:endParaRPr lang="en-GB" sz="1700" kern="1200" dirty="0"/>
        </a:p>
      </dsp:txBody>
      <dsp:txXfrm>
        <a:off x="7060699" y="2235674"/>
        <a:ext cx="3003750" cy="135523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2936FA-06CE-42FB-A343-2B02B7E73D4B}">
      <dsp:nvSpPr>
        <dsp:cNvPr id="0" name=""/>
        <dsp:cNvSpPr/>
      </dsp:nvSpPr>
      <dsp:spPr>
        <a:xfrm>
          <a:off x="0" y="718"/>
          <a:ext cx="6513603" cy="1681139"/>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416B36B-2F30-485A-9A2B-DBE7C78C8B53}">
      <dsp:nvSpPr>
        <dsp:cNvPr id="0" name=""/>
        <dsp:cNvSpPr/>
      </dsp:nvSpPr>
      <dsp:spPr>
        <a:xfrm>
          <a:off x="508544" y="378974"/>
          <a:ext cx="924626" cy="9246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0BF6F27-B6B3-463C-A917-F932CF27FD56}">
      <dsp:nvSpPr>
        <dsp:cNvPr id="0" name=""/>
        <dsp:cNvSpPr/>
      </dsp:nvSpPr>
      <dsp:spPr>
        <a:xfrm>
          <a:off x="1941716" y="718"/>
          <a:ext cx="4571887"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800100">
            <a:lnSpc>
              <a:spcPct val="90000"/>
            </a:lnSpc>
            <a:spcBef>
              <a:spcPct val="0"/>
            </a:spcBef>
            <a:spcAft>
              <a:spcPct val="35000"/>
            </a:spcAft>
            <a:buNone/>
          </a:pPr>
          <a:r>
            <a:rPr lang="en-GB" sz="1800" kern="1200"/>
            <a:t>Which part of the system needs improving?</a:t>
          </a:r>
          <a:endParaRPr lang="en-US" sz="1800" kern="1200"/>
        </a:p>
      </dsp:txBody>
      <dsp:txXfrm>
        <a:off x="1941716" y="718"/>
        <a:ext cx="4571887" cy="1681139"/>
      </dsp:txXfrm>
    </dsp:sp>
    <dsp:sp modelId="{334C2800-63E0-4D01-954A-E2B98C9E8112}">
      <dsp:nvSpPr>
        <dsp:cNvPr id="0" name=""/>
        <dsp:cNvSpPr/>
      </dsp:nvSpPr>
      <dsp:spPr>
        <a:xfrm>
          <a:off x="0" y="2102143"/>
          <a:ext cx="6513603" cy="1681139"/>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0AC13FA-35BA-44A5-BA68-4EDFFA7D5277}">
      <dsp:nvSpPr>
        <dsp:cNvPr id="0" name=""/>
        <dsp:cNvSpPr/>
      </dsp:nvSpPr>
      <dsp:spPr>
        <a:xfrm>
          <a:off x="508544" y="2480399"/>
          <a:ext cx="924626" cy="9246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6EAAC97-A6BB-4204-A3C9-EACECABCEE6D}">
      <dsp:nvSpPr>
        <dsp:cNvPr id="0" name=""/>
        <dsp:cNvSpPr/>
      </dsp:nvSpPr>
      <dsp:spPr>
        <a:xfrm>
          <a:off x="1941716" y="2102143"/>
          <a:ext cx="4571887"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800100">
            <a:lnSpc>
              <a:spcPct val="90000"/>
            </a:lnSpc>
            <a:spcBef>
              <a:spcPct val="0"/>
            </a:spcBef>
            <a:spcAft>
              <a:spcPct val="35000"/>
            </a:spcAft>
            <a:buNone/>
          </a:pPr>
          <a:r>
            <a:rPr lang="en-GB" sz="1800" kern="1200"/>
            <a:t>Identify the smallest unit of a process/component of the system that it makes sense to review</a:t>
          </a:r>
          <a:endParaRPr lang="en-US" sz="1800" kern="1200"/>
        </a:p>
      </dsp:txBody>
      <dsp:txXfrm>
        <a:off x="1941716" y="2102143"/>
        <a:ext cx="4571887" cy="1681139"/>
      </dsp:txXfrm>
    </dsp:sp>
    <dsp:sp modelId="{C735850D-6357-43E7-B507-D092EDC1D287}">
      <dsp:nvSpPr>
        <dsp:cNvPr id="0" name=""/>
        <dsp:cNvSpPr/>
      </dsp:nvSpPr>
      <dsp:spPr>
        <a:xfrm>
          <a:off x="0" y="4203567"/>
          <a:ext cx="6513603" cy="1681139"/>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93EF4B7-AFCB-46B0-A138-C7DB6E7A1567}">
      <dsp:nvSpPr>
        <dsp:cNvPr id="0" name=""/>
        <dsp:cNvSpPr/>
      </dsp:nvSpPr>
      <dsp:spPr>
        <a:xfrm>
          <a:off x="508544" y="4581824"/>
          <a:ext cx="924626" cy="9246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2ABBB8A-E5F7-4F49-92FF-EC5251A92852}">
      <dsp:nvSpPr>
        <dsp:cNvPr id="0" name=""/>
        <dsp:cNvSpPr/>
      </dsp:nvSpPr>
      <dsp:spPr>
        <a:xfrm>
          <a:off x="1941716" y="4203567"/>
          <a:ext cx="4571887"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800100">
            <a:lnSpc>
              <a:spcPct val="90000"/>
            </a:lnSpc>
            <a:spcBef>
              <a:spcPct val="0"/>
            </a:spcBef>
            <a:spcAft>
              <a:spcPct val="35000"/>
            </a:spcAft>
            <a:buNone/>
          </a:pPr>
          <a:r>
            <a:rPr lang="en-GB" sz="1800" kern="1200"/>
            <a:t>Are you sure it’s the SQL code, not the application tier, ORM, network, front-end js library, API, user, driver, socket, widget or carrier pidgeon that is the slowest part of the process?</a:t>
          </a:r>
          <a:endParaRPr lang="en-US" sz="1800" kern="1200"/>
        </a:p>
      </dsp:txBody>
      <dsp:txXfrm>
        <a:off x="1941716" y="4203567"/>
        <a:ext cx="4571887" cy="168113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43C7B1-6F53-45DE-91E1-EFA2733382AB}">
      <dsp:nvSpPr>
        <dsp:cNvPr id="0" name=""/>
        <dsp:cNvSpPr/>
      </dsp:nvSpPr>
      <dsp:spPr>
        <a:xfrm>
          <a:off x="0" y="623"/>
          <a:ext cx="649287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68DED0B-0E60-4290-BDD1-E54B1B1DCE38}">
      <dsp:nvSpPr>
        <dsp:cNvPr id="0" name=""/>
        <dsp:cNvSpPr/>
      </dsp:nvSpPr>
      <dsp:spPr>
        <a:xfrm>
          <a:off x="0" y="623"/>
          <a:ext cx="6492875"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GB" sz="2000" kern="1200"/>
            <a:t>Hardware – is the database running on old kit?</a:t>
          </a:r>
          <a:endParaRPr lang="en-US" sz="2000" kern="1200"/>
        </a:p>
      </dsp:txBody>
      <dsp:txXfrm>
        <a:off x="0" y="623"/>
        <a:ext cx="6492875" cy="1020830"/>
      </dsp:txXfrm>
    </dsp:sp>
    <dsp:sp modelId="{B8CE9682-49ED-447F-B586-6CDD9181D76F}">
      <dsp:nvSpPr>
        <dsp:cNvPr id="0" name=""/>
        <dsp:cNvSpPr/>
      </dsp:nvSpPr>
      <dsp:spPr>
        <a:xfrm>
          <a:off x="0" y="1021453"/>
          <a:ext cx="6492875" cy="0"/>
        </a:xfrm>
        <a:prstGeom prst="line">
          <a:avLst/>
        </a:prstGeom>
        <a:solidFill>
          <a:schemeClr val="accent2">
            <a:hueOff val="-363841"/>
            <a:satOff val="-20982"/>
            <a:lumOff val="2157"/>
            <a:alphaOff val="0"/>
          </a:schemeClr>
        </a:solidFill>
        <a:ln w="12700" cap="flat" cmpd="sng" algn="ctr">
          <a:solidFill>
            <a:schemeClr val="accent2">
              <a:hueOff val="-363841"/>
              <a:satOff val="-20982"/>
              <a:lumOff val="215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21067C4-CFE9-49F6-98C3-B0B97397661A}">
      <dsp:nvSpPr>
        <dsp:cNvPr id="0" name=""/>
        <dsp:cNvSpPr/>
      </dsp:nvSpPr>
      <dsp:spPr>
        <a:xfrm>
          <a:off x="0" y="1021453"/>
          <a:ext cx="6492875"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GB" sz="2000" kern="1200"/>
            <a:t>Shared Infrastructure – is the database sharing resources with “noisy neighbours”?</a:t>
          </a:r>
          <a:endParaRPr lang="en-US" sz="2000" kern="1200"/>
        </a:p>
      </dsp:txBody>
      <dsp:txXfrm>
        <a:off x="0" y="1021453"/>
        <a:ext cx="6492875" cy="1020830"/>
      </dsp:txXfrm>
    </dsp:sp>
    <dsp:sp modelId="{D48CD90E-C5CE-4C0C-B71F-F365A04A343E}">
      <dsp:nvSpPr>
        <dsp:cNvPr id="0" name=""/>
        <dsp:cNvSpPr/>
      </dsp:nvSpPr>
      <dsp:spPr>
        <a:xfrm>
          <a:off x="0" y="2042284"/>
          <a:ext cx="6492875" cy="0"/>
        </a:xfrm>
        <a:prstGeom prst="line">
          <a:avLst/>
        </a:prstGeom>
        <a:solidFill>
          <a:schemeClr val="accent2">
            <a:hueOff val="-727682"/>
            <a:satOff val="-41964"/>
            <a:lumOff val="4314"/>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4F1FD21-21F0-421A-9B98-5D8B1A615A45}">
      <dsp:nvSpPr>
        <dsp:cNvPr id="0" name=""/>
        <dsp:cNvSpPr/>
      </dsp:nvSpPr>
      <dsp:spPr>
        <a:xfrm>
          <a:off x="0" y="2042284"/>
          <a:ext cx="6492875"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GB" sz="2000" kern="1200"/>
            <a:t>Software version – are you running on SQL Server 2000? Can you migrate to a newer version? Are you running the latest patches?</a:t>
          </a:r>
          <a:endParaRPr lang="en-US" sz="2000" kern="1200"/>
        </a:p>
      </dsp:txBody>
      <dsp:txXfrm>
        <a:off x="0" y="2042284"/>
        <a:ext cx="6492875" cy="1020830"/>
      </dsp:txXfrm>
    </dsp:sp>
    <dsp:sp modelId="{FE12F2DD-3D6F-4F6A-9663-78CF883E3ADE}">
      <dsp:nvSpPr>
        <dsp:cNvPr id="0" name=""/>
        <dsp:cNvSpPr/>
      </dsp:nvSpPr>
      <dsp:spPr>
        <a:xfrm>
          <a:off x="0" y="3063115"/>
          <a:ext cx="6492875" cy="0"/>
        </a:xfrm>
        <a:prstGeom prst="line">
          <a:avLst/>
        </a:prstGeom>
        <a:solidFill>
          <a:schemeClr val="accent2">
            <a:hueOff val="-1091522"/>
            <a:satOff val="-62946"/>
            <a:lumOff val="6471"/>
            <a:alphaOff val="0"/>
          </a:schemeClr>
        </a:solidFill>
        <a:ln w="12700" cap="flat" cmpd="sng" algn="ctr">
          <a:solidFill>
            <a:schemeClr val="accent2">
              <a:hueOff val="-1091522"/>
              <a:satOff val="-62946"/>
              <a:lumOff val="647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AA52082-70AC-4035-B62A-30EFA29CE7AA}">
      <dsp:nvSpPr>
        <dsp:cNvPr id="0" name=""/>
        <dsp:cNvSpPr/>
      </dsp:nvSpPr>
      <dsp:spPr>
        <a:xfrm>
          <a:off x="0" y="3063115"/>
          <a:ext cx="6492875"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GB" sz="2000" kern="1200" dirty="0"/>
            <a:t>Application tier - is the application handling data that could be done in the database? Could your ORM queries be improved with a  stored procedure?</a:t>
          </a:r>
          <a:endParaRPr lang="en-US" sz="2000" kern="1200" dirty="0"/>
        </a:p>
      </dsp:txBody>
      <dsp:txXfrm>
        <a:off x="0" y="3063115"/>
        <a:ext cx="6492875" cy="1020830"/>
      </dsp:txXfrm>
    </dsp:sp>
    <dsp:sp modelId="{92485221-1A8A-40C2-964B-5B7F03244586}">
      <dsp:nvSpPr>
        <dsp:cNvPr id="0" name=""/>
        <dsp:cNvSpPr/>
      </dsp:nvSpPr>
      <dsp:spPr>
        <a:xfrm>
          <a:off x="0" y="4083946"/>
          <a:ext cx="6492875"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6234F4E-220E-442C-BE9E-29B50E3686F3}">
      <dsp:nvSpPr>
        <dsp:cNvPr id="0" name=""/>
        <dsp:cNvSpPr/>
      </dsp:nvSpPr>
      <dsp:spPr>
        <a:xfrm>
          <a:off x="0" y="4083946"/>
          <a:ext cx="6492875"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GB" sz="2000" kern="1200" dirty="0"/>
            <a:t>What is the workload? OLTP or analytical? Have you optimised for ad-hoc workloads?</a:t>
          </a:r>
          <a:endParaRPr lang="en-US" sz="2000" kern="1200" dirty="0"/>
        </a:p>
      </dsp:txBody>
      <dsp:txXfrm>
        <a:off x="0" y="4083946"/>
        <a:ext cx="6492875" cy="102083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5C1404-2841-4F97-9984-F43512A45CB8}">
      <dsp:nvSpPr>
        <dsp:cNvPr id="0" name=""/>
        <dsp:cNvSpPr/>
      </dsp:nvSpPr>
      <dsp:spPr>
        <a:xfrm>
          <a:off x="0" y="0"/>
          <a:ext cx="649287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B0F7C6C-BF03-4E4F-8E5D-8BA72506151C}">
      <dsp:nvSpPr>
        <dsp:cNvPr id="0" name=""/>
        <dsp:cNvSpPr/>
      </dsp:nvSpPr>
      <dsp:spPr>
        <a:xfrm>
          <a:off x="0" y="0"/>
          <a:ext cx="6492875" cy="1276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GB" sz="2900" kern="1200"/>
            <a:t>Indexes take up space in addition to the table data</a:t>
          </a:r>
          <a:endParaRPr lang="en-US" sz="2900" kern="1200"/>
        </a:p>
      </dsp:txBody>
      <dsp:txXfrm>
        <a:off x="0" y="0"/>
        <a:ext cx="6492875" cy="1276350"/>
      </dsp:txXfrm>
    </dsp:sp>
    <dsp:sp modelId="{F5B739D7-7E01-4CBB-B07F-03EF81079077}">
      <dsp:nvSpPr>
        <dsp:cNvPr id="0" name=""/>
        <dsp:cNvSpPr/>
      </dsp:nvSpPr>
      <dsp:spPr>
        <a:xfrm>
          <a:off x="0" y="1276350"/>
          <a:ext cx="6492875" cy="0"/>
        </a:xfrm>
        <a:prstGeom prst="line">
          <a:avLst/>
        </a:prstGeom>
        <a:solidFill>
          <a:schemeClr val="accent2">
            <a:hueOff val="-485121"/>
            <a:satOff val="-27976"/>
            <a:lumOff val="2876"/>
            <a:alphaOff val="0"/>
          </a:schemeClr>
        </a:solidFill>
        <a:ln w="12700" cap="flat" cmpd="sng" algn="ctr">
          <a:solidFill>
            <a:schemeClr val="accent2">
              <a:hueOff val="-485121"/>
              <a:satOff val="-27976"/>
              <a:lumOff val="287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CEFE5BE-B8D6-4C1B-AD3B-1C85AF70DA6E}">
      <dsp:nvSpPr>
        <dsp:cNvPr id="0" name=""/>
        <dsp:cNvSpPr/>
      </dsp:nvSpPr>
      <dsp:spPr>
        <a:xfrm>
          <a:off x="0" y="1276350"/>
          <a:ext cx="6492875" cy="1276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GB" sz="2900" kern="1200"/>
            <a:t>Indexes add maintenance overheads and can become out of date on busy systems</a:t>
          </a:r>
          <a:endParaRPr lang="en-US" sz="2900" kern="1200"/>
        </a:p>
      </dsp:txBody>
      <dsp:txXfrm>
        <a:off x="0" y="1276350"/>
        <a:ext cx="6492875" cy="1276350"/>
      </dsp:txXfrm>
    </dsp:sp>
    <dsp:sp modelId="{75C86BCB-11AB-4FCF-BF80-3971D55F781E}">
      <dsp:nvSpPr>
        <dsp:cNvPr id="0" name=""/>
        <dsp:cNvSpPr/>
      </dsp:nvSpPr>
      <dsp:spPr>
        <a:xfrm>
          <a:off x="0" y="2552700"/>
          <a:ext cx="6492875" cy="0"/>
        </a:xfrm>
        <a:prstGeom prst="line">
          <a:avLst/>
        </a:prstGeom>
        <a:solidFill>
          <a:schemeClr val="accent2">
            <a:hueOff val="-970242"/>
            <a:satOff val="-55952"/>
            <a:lumOff val="5752"/>
            <a:alphaOff val="0"/>
          </a:schemeClr>
        </a:solidFill>
        <a:ln w="12700" cap="flat" cmpd="sng" algn="ctr">
          <a:solidFill>
            <a:schemeClr val="accent2">
              <a:hueOff val="-970242"/>
              <a:satOff val="-55952"/>
              <a:lumOff val="575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4B801A6-4AEF-4767-8CCA-E29ACB73CE0E}">
      <dsp:nvSpPr>
        <dsp:cNvPr id="0" name=""/>
        <dsp:cNvSpPr/>
      </dsp:nvSpPr>
      <dsp:spPr>
        <a:xfrm>
          <a:off x="0" y="2552700"/>
          <a:ext cx="6492875" cy="1276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GB" sz="2900" kern="1200" dirty="0"/>
            <a:t>Sometimes one well-thought-out index can replace lots of smaller indexes</a:t>
          </a:r>
        </a:p>
      </dsp:txBody>
      <dsp:txXfrm>
        <a:off x="0" y="2552700"/>
        <a:ext cx="6492875" cy="1276350"/>
      </dsp:txXfrm>
    </dsp:sp>
    <dsp:sp modelId="{59EE1DAD-AD8D-45CD-82F3-F3239869FC44}">
      <dsp:nvSpPr>
        <dsp:cNvPr id="0" name=""/>
        <dsp:cNvSpPr/>
      </dsp:nvSpPr>
      <dsp:spPr>
        <a:xfrm>
          <a:off x="0" y="3829050"/>
          <a:ext cx="6492875"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F01927C-0787-4FDB-A3C1-027CF2D2F8CB}">
      <dsp:nvSpPr>
        <dsp:cNvPr id="0" name=""/>
        <dsp:cNvSpPr/>
      </dsp:nvSpPr>
      <dsp:spPr>
        <a:xfrm>
          <a:off x="0" y="3829050"/>
          <a:ext cx="6492875" cy="1276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GB" sz="2900" kern="1200" dirty="0"/>
            <a:t>Just because an index exists doesn’t mean its used…</a:t>
          </a:r>
        </a:p>
      </dsp:txBody>
      <dsp:txXfrm>
        <a:off x="0" y="3829050"/>
        <a:ext cx="6492875" cy="127635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E22AA1-D8B1-4436-A855-86D4DF1BA2A4}">
      <dsp:nvSpPr>
        <dsp:cNvPr id="0" name=""/>
        <dsp:cNvSpPr/>
      </dsp:nvSpPr>
      <dsp:spPr>
        <a:xfrm>
          <a:off x="0" y="498"/>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62F2576-39EC-4493-A0EF-89980041B72A}">
      <dsp:nvSpPr>
        <dsp:cNvPr id="0" name=""/>
        <dsp:cNvSpPr/>
      </dsp:nvSpPr>
      <dsp:spPr>
        <a:xfrm>
          <a:off x="0" y="498"/>
          <a:ext cx="10515600" cy="8159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GB" sz="2200" kern="1200"/>
            <a:t>If you later find out you got it wrong…. </a:t>
          </a:r>
          <a:endParaRPr lang="en-US" sz="2200" kern="1200"/>
        </a:p>
      </dsp:txBody>
      <dsp:txXfrm>
        <a:off x="0" y="498"/>
        <a:ext cx="10515600" cy="815995"/>
      </dsp:txXfrm>
    </dsp:sp>
    <dsp:sp modelId="{CDF86ECA-1BC8-4239-9582-1085FE0CF657}">
      <dsp:nvSpPr>
        <dsp:cNvPr id="0" name=""/>
        <dsp:cNvSpPr/>
      </dsp:nvSpPr>
      <dsp:spPr>
        <a:xfrm>
          <a:off x="0" y="816493"/>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BE39C02-FCC0-4F87-AC55-F00CC4DE99BD}">
      <dsp:nvSpPr>
        <dsp:cNvPr id="0" name=""/>
        <dsp:cNvSpPr/>
      </dsp:nvSpPr>
      <dsp:spPr>
        <a:xfrm>
          <a:off x="0" y="816493"/>
          <a:ext cx="10515600" cy="8159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GB" sz="2200" kern="1200"/>
            <a:t>Or you need a vendor to replicate your findings…</a:t>
          </a:r>
          <a:endParaRPr lang="en-US" sz="2200" kern="1200"/>
        </a:p>
      </dsp:txBody>
      <dsp:txXfrm>
        <a:off x="0" y="816493"/>
        <a:ext cx="10515600" cy="815995"/>
      </dsp:txXfrm>
    </dsp:sp>
    <dsp:sp modelId="{76E5D851-7F81-40D5-A017-E40661AF2949}">
      <dsp:nvSpPr>
        <dsp:cNvPr id="0" name=""/>
        <dsp:cNvSpPr/>
      </dsp:nvSpPr>
      <dsp:spPr>
        <a:xfrm>
          <a:off x="0" y="1632489"/>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6D2B680-50D0-40D2-B94B-506F5AC0331C}">
      <dsp:nvSpPr>
        <dsp:cNvPr id="0" name=""/>
        <dsp:cNvSpPr/>
      </dsp:nvSpPr>
      <dsp:spPr>
        <a:xfrm>
          <a:off x="0" y="1632489"/>
          <a:ext cx="10515600" cy="8159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GB" sz="2200" kern="1200"/>
            <a:t>Or you’re contributing to an open source projects…</a:t>
          </a:r>
          <a:endParaRPr lang="en-US" sz="2200" kern="1200"/>
        </a:p>
      </dsp:txBody>
      <dsp:txXfrm>
        <a:off x="0" y="1632489"/>
        <a:ext cx="10515600" cy="815995"/>
      </dsp:txXfrm>
    </dsp:sp>
    <dsp:sp modelId="{96A3F63B-01A8-4202-B6CD-6E72D5E9C291}">
      <dsp:nvSpPr>
        <dsp:cNvPr id="0" name=""/>
        <dsp:cNvSpPr/>
      </dsp:nvSpPr>
      <dsp:spPr>
        <a:xfrm>
          <a:off x="0" y="2448484"/>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48300AD-7F97-40CB-9C63-9F5829AAF740}">
      <dsp:nvSpPr>
        <dsp:cNvPr id="0" name=""/>
        <dsp:cNvSpPr/>
      </dsp:nvSpPr>
      <dsp:spPr>
        <a:xfrm>
          <a:off x="0" y="2448484"/>
          <a:ext cx="10515600" cy="8159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GB" sz="2200" kern="1200" dirty="0"/>
            <a:t>Or you now have a custom proc/view/table that no longer exists in the vanilla install…How will you deal with that?</a:t>
          </a:r>
          <a:endParaRPr lang="en-US" sz="2200" kern="1200" dirty="0"/>
        </a:p>
      </dsp:txBody>
      <dsp:txXfrm>
        <a:off x="0" y="2448484"/>
        <a:ext cx="10515600" cy="815995"/>
      </dsp:txXfrm>
    </dsp:sp>
    <dsp:sp modelId="{CDB3A16B-A043-4F48-84B9-01DCE4FD4720}">
      <dsp:nvSpPr>
        <dsp:cNvPr id="0" name=""/>
        <dsp:cNvSpPr/>
      </dsp:nvSpPr>
      <dsp:spPr>
        <a:xfrm>
          <a:off x="0" y="3264480"/>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8EB379D-5B22-4343-BA0A-BD355955C2D9}">
      <dsp:nvSpPr>
        <dsp:cNvPr id="0" name=""/>
        <dsp:cNvSpPr/>
      </dsp:nvSpPr>
      <dsp:spPr>
        <a:xfrm>
          <a:off x="0" y="3264480"/>
          <a:ext cx="10515600" cy="8159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GB" sz="2200" kern="1200"/>
            <a:t>Source Control your database and any changes!!</a:t>
          </a:r>
          <a:endParaRPr lang="en-US" sz="2200" kern="1200"/>
        </a:p>
      </dsp:txBody>
      <dsp:txXfrm>
        <a:off x="0" y="3264480"/>
        <a:ext cx="10515600" cy="81599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D89B3D-7208-4D63-B0B4-070EA77E51DF}">
      <dsp:nvSpPr>
        <dsp:cNvPr id="0" name=""/>
        <dsp:cNvSpPr/>
      </dsp:nvSpPr>
      <dsp:spPr>
        <a:xfrm>
          <a:off x="0" y="40302"/>
          <a:ext cx="6513603" cy="186966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GB" sz="3400" kern="1200" dirty="0"/>
            <a:t>Check that your performance improvement has a comparable improvement in production</a:t>
          </a:r>
          <a:endParaRPr lang="en-US" sz="3400" kern="1200" dirty="0"/>
        </a:p>
      </dsp:txBody>
      <dsp:txXfrm>
        <a:off x="91269" y="131571"/>
        <a:ext cx="6331065" cy="1687122"/>
      </dsp:txXfrm>
    </dsp:sp>
    <dsp:sp modelId="{3F95F208-E17B-4905-BD43-5506A91DBC39}">
      <dsp:nvSpPr>
        <dsp:cNvPr id="0" name=""/>
        <dsp:cNvSpPr/>
      </dsp:nvSpPr>
      <dsp:spPr>
        <a:xfrm>
          <a:off x="0" y="2007883"/>
          <a:ext cx="6513603" cy="1869660"/>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GB" sz="3400" kern="1200" dirty="0"/>
            <a:t>Is there anywhere else you can reapply your new-found performance enhancements?</a:t>
          </a:r>
          <a:endParaRPr lang="en-US" sz="3400" kern="1200" dirty="0"/>
        </a:p>
      </dsp:txBody>
      <dsp:txXfrm>
        <a:off x="91269" y="2099152"/>
        <a:ext cx="6331065" cy="1687122"/>
      </dsp:txXfrm>
    </dsp:sp>
    <dsp:sp modelId="{70FCE8C0-BC31-4B19-B222-9315B933AD94}">
      <dsp:nvSpPr>
        <dsp:cNvPr id="0" name=""/>
        <dsp:cNvSpPr/>
      </dsp:nvSpPr>
      <dsp:spPr>
        <a:xfrm>
          <a:off x="0" y="3975463"/>
          <a:ext cx="6513603" cy="186966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GB" sz="3400" kern="1200"/>
            <a:t>What’s the next performance bottleneck to work on?</a:t>
          </a:r>
          <a:endParaRPr lang="en-US" sz="3400" kern="1200"/>
        </a:p>
      </dsp:txBody>
      <dsp:txXfrm>
        <a:off x="91269" y="4066732"/>
        <a:ext cx="6331065" cy="1687122"/>
      </dsp:txXfrm>
    </dsp:sp>
  </dsp:spTree>
</dsp:drawing>
</file>

<file path=ppt/diagrams/layout1.xml><?xml version="1.0" encoding="utf-8"?>
<dgm:layoutDef xmlns:dgm="http://schemas.openxmlformats.org/drawingml/2006/diagram" xmlns:a="http://schemas.openxmlformats.org/drawingml/2006/main" uniqueId="urn:microsoft.com/office/officeart/2017/3/layout/HorizontalPathTimeline">
  <dgm:title val="Horizontal Path Timeline"/>
  <dgm:desc val="Use to show a list of events in chronological order. The rectangular shape contains the description while the date is shown near the circular dot along the time line. It's the perfect SmartArt for displaying large amount of text with a short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refType="h" fact="0.04"/>
      <dgm:constr type="ctrY" for="ch" forName="divider" refType="h" fact="0.5"/>
      <dgm:constr type="l" for="ch" forName="divider"/>
      <dgm:constr type="w" for="ch" forName="nodes" refType="w"/>
      <dgm:constr type="h" for="ch" forName="nodes" refType="h"/>
    </dgm:constrLst>
    <dgm:layoutNode name="divider" styleLbl="node1">
      <dgm:alg type="sp"/>
      <dgm:shape xmlns:r="http://schemas.openxmlformats.org/officeDocument/2006/relationships" type="rect" r:blip="" zOrderOff="2">
        <dgm:adjLst/>
      </dgm:shap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hoose name="constrBasedOnChildrenCount">
        <dgm:if name="constrForTwoChildren" axis="ch" ptType="node" func="cnt" op="lte" val="2">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
            <dgm:constr type="w" for="ch" ptType="sibTrans" op="equ"/>
            <dgm:constr type="primFontSz" for="des" forName="L1TextContainer" op="equ"/>
            <dgm:constr type="primFontSz" for="des" forName="L2TextContainer" op="equ"/>
          </dgm:constrLst>
        </dgm:if>
        <dgm:else name="constrForRest">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Lst>
        </dgm:else>
      </dgm:choose>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1TextContainer" refType="w" fact="0.8"/>
                <dgm:constr type="l" for="ch" forName="L1TextContainer" refType="w" fact="0.1"/>
                <dgm:constr type="t" for="ch" forName="L1TextContainer" refType="h" fact="0.537"/>
                <dgm:constr type="h" for="ch" forName="L1TextContainer" refType="h" fact="0.113"/>
                <dgm:constr type="w" for="ch" forName="L2TextContainerWrapper" refType="w" fact="0.88"/>
                <dgm:constr type="h" for="ch" forName="L2TextContainerWrapper" refType="h" fact="0.31"/>
                <dgm:constr type="b" for="ch" forName="L2TextContainerWrapper" refType="h" fact="0.31"/>
                <dgm:constr type="l" for="ch" forName="L2TextContainerWrapper" refType="w" fact="0.06"/>
                <dgm:constr type="w" for="ch" forName="ConnectLine"/>
                <dgm:constr type="l" for="ch" forName="ConnectLine" refType="w" fact="0.5"/>
                <dgm:constr type="h" for="ch" forName="ConnectLine" refType="h" fact="0.17"/>
                <dgm:constr type="t" for="ch" forName="ConnectLine" refType="h" fact="0.31"/>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L1TextContainer" refType="w" fact="0.8"/>
                <dgm:constr type="l" for="ch" forName="L1TextContainer" refType="w" fact="0.1"/>
                <dgm:constr type="t" for="ch" forName="L1TextContainer" refType="h" fact="0.35"/>
                <dgm:constr type="h" for="ch" forName="L1TextContainer" refType="h" fact="0.113"/>
                <dgm:constr type="w" for="ch" forName="L2TextContainerWrapper" refType="w" fact="0.88"/>
                <dgm:constr type="h" for="ch" forName="L2TextContainerWrapper" refType="h" fact="0.31"/>
                <dgm:constr type="t" for="ch" forName="L2TextContainerWrapper" refType="h" fact="0.69"/>
                <dgm:constr type="l" for="ch" forName="L2TextContainerWrapper" refType="w" fact="0.06"/>
                <dgm:constr type="w" for="ch" forName="ConnectLine"/>
                <dgm:constr type="l" for="ch" forName="ConnectLine" refType="w" fact="0.5"/>
                <dgm:constr type="h" for="ch" forName="ConnectLine" refType="h" fact="0.17"/>
                <dgm:constr type="t" for="ch" forName="ConnectLine" refType="h" fact="0.52"/>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EmptyPlaceHolder" refType="w"/>
                <dgm:constr type="h" for="ch" forName="EmptyPlaceHolder" refType="h" fact="0.35"/>
                <dgm:constr type="t" for="ch" forName="EmptyPlaceHolder" refType="h" fact="0"/>
              </dgm:constrLst>
            </dgm:else>
          </dgm:choos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LTRAlign" val="ctr"/>
                  <dgm:param type="parTxRTLAlign" val="ctr"/>
                </dgm:alg>
              </dgm:if>
              <dgm:else name="Name89">
                <dgm:alg type="tx">
                  <dgm:param type="txAnchorHorz" val="ctr"/>
                  <dgm:param type="txAnchorVert" val="b"/>
                  <dgm:param type="parTxLTR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L2TextContainerWrapper" styleLbl="bgAccFollowNode1">
            <dgm:varLst>
              <dgm:chMax val="0"/>
              <dgm:chPref val="0"/>
              <dgm:bulletEnabled val="1"/>
            </dgm:varLst>
            <dgm:alg type="composite"/>
            <dgm:choose name="L2TextContainerConstr">
              <dgm:if name="CaseForPlacingL2TextContaineAboveDivider" axis="self" ptType="node" func="posOdd" op="equ" val="1">
                <dgm:constrLst>
                  <dgm:constr type="h" for="ch" forName="L2TextContainer" refType="h" fact="0.45"/>
                  <dgm:constr type="b" for="ch" forName="L2TextContainer" refType="h"/>
                  <dgm:constr type="h" for="ch" forName="FlexibleEmptyPlaceHolder" refType="h" fact="0.55"/>
                </dgm:constrLst>
              </dgm:if>
              <dgm:else name="CaseForPlacingL2TextContaineBelowDivider">
                <dgm:constrLst>
                  <dgm:constr type="h" for="ch" forName="L2TextContainer" refType="h" fact="0.45"/>
                  <dgm:constr type="h" for="ch" forName="FlexibleEmptyPlaceHolder" refType="h" fact="0.55"/>
                  <dgm:constr type="b" for="ch" forName="FlexibleEmptyPlaceHolder" refType="h"/>
                </dgm:constrLst>
              </dgm:else>
            </dgm:choose>
            <dgm:layoutNode name="L2TextContainer" styleLbl="bgAccFollowNode1">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ect" r:blip="">
                <dgm:adjLst/>
              </dgm:shape>
              <dgm:presOf axis="des" ptType="node"/>
              <dgm:constrLst>
                <dgm:constr type="lMarg" refType="primFontSz" fact="0.75"/>
                <dgm:constr type="rMarg" refType="primFontSz" fact="0.75"/>
                <dgm:constr type="tMarg" refType="primFontSz" fact="0.75"/>
                <dgm:constr type="bMarg" refType="primFontSz" fact="0.75"/>
              </dgm:constrLst>
              <dgm:ruleLst>
                <dgm:rule type="h" val="INF" fact="NaN" max="NaN"/>
                <dgm:rule type="primFontSz" val="11" fact="NaN" max="NaN"/>
                <dgm:rule type="secFontSz" val="9" fact="NaN" max="NaN"/>
              </dgm:ruleLst>
            </dgm:layoutNode>
            <dgm:layoutNode name="FlexibleEmptyPlaceHolder">
              <dgm:alg type="sp"/>
              <dgm:shape xmlns:r="http://schemas.openxmlformats.org/officeDocument/2006/relationships" r:blip="">
                <dgm:adjLst/>
              </dgm:shape>
              <dgm:presOf/>
              <dgm:constrLst/>
            </dgm:layoutNode>
          </dgm:layoutNode>
          <dgm:layoutNode name="ConnectLine" styleLbl="alignNode1" moveWith="L2TextContainer">
            <dgm:alg type="sp"/>
            <dgm:shape xmlns:r="http://schemas.openxmlformats.org/officeDocument/2006/relationships" type="line" r:blip="" zOrderOff="-1">
              <dgm:adjLst/>
              <dgm:extLst>
                <a:ext uri="{B698B0E9-8C71-41B9-8309-B3DCBF30829C}">
                  <dgm1612:spPr xmlns:dgm1612="http://schemas.microsoft.com/office/drawing/2016/12/diagram">
                    <a:ln w="6350">
                      <a:prstDash val="dash"/>
                    </a:ln>
                  </dgm1612:spPr>
                </a:ext>
              </dgm:extLst>
            </dgm:shape>
            <dgm:presOf/>
            <dgm:constrLst/>
          </dgm:layoutNode>
          <dgm:layoutNode name="ConnectorPoint" styleLbl="fgAcc1" moveWith="L2TextContainer">
            <dgm:alg type="sp"/>
            <dgm:shape xmlns:r="http://schemas.openxmlformats.org/officeDocument/2006/relationships" type="ellipse" r:blip="" zOrderOff="10">
              <dgm:adjLst/>
              <dgm:extLst>
                <a:ext uri="{B698B0E9-8C71-41B9-8309-B3DCBF30829C}">
                  <dgm1612:spPr xmlns:dgm1612="http://schemas.microsoft.com/office/drawing/2016/12/diagram">
                    <a:ln>
                      <a:noFill/>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extLst>
    <a:ext uri="{68A01E43-0DF5-4B5B-8FA6-DAF915123BFB}">
      <dgm1612:lstStyle xmlns:dgm1612="http://schemas.microsoft.com/office/drawing/2016/12/diagram">
        <a:lvl1pPr>
          <a:defRPr b="1"/>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FB14B5-E3D6-4E79-A7C6-BCA436E6B20A}" type="datetimeFigureOut">
              <a:rPr lang="en-GB" smtClean="0"/>
              <a:t>13/05/2019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B5B537-88A4-432E-8709-03CD4B1E491F}" type="slidenum">
              <a:rPr lang="en-GB" smtClean="0"/>
              <a:t>‹#›</a:t>
            </a:fld>
            <a:endParaRPr lang="en-GB"/>
          </a:p>
        </p:txBody>
      </p:sp>
    </p:spTree>
    <p:extLst>
      <p:ext uri="{BB962C8B-B14F-4D97-AF65-F5344CB8AC3E}">
        <p14:creationId xmlns:p14="http://schemas.microsoft.com/office/powerpoint/2010/main" val="5034373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glinden.blogspot.com/2006/11/marissa-mayer-at-web-20.html"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s://www.akamai.com/uk/en/about/news/press/2017-press/akamai-releases-spring-2017-state-of-online-retail-performance-report.jsp" TargetMode="Externa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docs.microsoft.com/en-us/sql/relational-databases/system-dynamic-management-views/sys-dm-db-missing-index-details-transact-sql?view=sql-server-2017" TargetMode="External"/><Relationship Id="rId2" Type="http://schemas.openxmlformats.org/officeDocument/2006/relationships/slide" Target="../slides/slide12.xml"/><Relationship Id="rId1" Type="http://schemas.openxmlformats.org/officeDocument/2006/relationships/notesMaster" Target="../notesMasters/notesMaster1.xml"/><Relationship Id="rId4" Type="http://schemas.openxmlformats.org/officeDocument/2006/relationships/hyperlink" Target="https://www.brentozar.com/blitzindex/"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docs.microsoft.com/en-us/azure/azure-monitor/app/app-insights-overview"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Speed Matters!!!x</a:t>
            </a:r>
          </a:p>
          <a:p>
            <a:endParaRPr lang="en-GB" dirty="0"/>
          </a:p>
          <a:p>
            <a:r>
              <a:rPr lang="en-GB" dirty="0"/>
              <a:t>Credit:</a:t>
            </a:r>
          </a:p>
          <a:p>
            <a:r>
              <a:rPr lang="en-GB" dirty="0"/>
              <a:t>Amazon – 100ms latency = -1% sales – credit uncertain</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hlinkClick r:id="rId3"/>
              </a:rPr>
              <a:t>http://glinden.blogspot.com/2006/11/marissa-mayer-at-web-20.html</a:t>
            </a:r>
            <a:endParaRPr lang="en-GB" dirty="0"/>
          </a:p>
          <a:p>
            <a:endParaRPr lang="en-GB" dirty="0"/>
          </a:p>
          <a:p>
            <a:endParaRPr lang="en-GB" dirty="0"/>
          </a:p>
          <a:p>
            <a:r>
              <a:rPr lang="en-GB" dirty="0">
                <a:hlinkClick r:id="rId4"/>
              </a:rPr>
              <a:t>https://www.akamai.com/uk/en/about/news/press/2017-press/akamai-releases-spring-2017-state-of-online-retail-performance-report.jsp</a:t>
            </a:r>
            <a:endParaRPr lang="en-GB" dirty="0"/>
          </a:p>
          <a:p>
            <a:endParaRPr lang="en-GB" dirty="0"/>
          </a:p>
          <a:p>
            <a:endParaRPr lang="en-GB" dirty="0"/>
          </a:p>
          <a:p>
            <a:r>
              <a:rPr lang="en-GB" dirty="0"/>
              <a:t>Impacts customer experience….. The list goes on!</a:t>
            </a:r>
          </a:p>
          <a:p>
            <a:endParaRPr lang="en-GB" dirty="0"/>
          </a:p>
        </p:txBody>
      </p:sp>
      <p:sp>
        <p:nvSpPr>
          <p:cNvPr id="4" name="Slide Number Placeholder 3"/>
          <p:cNvSpPr>
            <a:spLocks noGrp="1"/>
          </p:cNvSpPr>
          <p:nvPr>
            <p:ph type="sldNum" sz="quarter" idx="5"/>
          </p:nvPr>
        </p:nvSpPr>
        <p:spPr/>
        <p:txBody>
          <a:bodyPr/>
          <a:lstStyle/>
          <a:p>
            <a:fld id="{4CB5B537-88A4-432E-8709-03CD4B1E491F}" type="slidenum">
              <a:rPr lang="en-GB" smtClean="0"/>
              <a:t>2</a:t>
            </a:fld>
            <a:endParaRPr lang="en-GB"/>
          </a:p>
        </p:txBody>
      </p:sp>
    </p:spTree>
    <p:extLst>
      <p:ext uri="{BB962C8B-B14F-4D97-AF65-F5344CB8AC3E}">
        <p14:creationId xmlns:p14="http://schemas.microsoft.com/office/powerpoint/2010/main" val="38894281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hlinkClick r:id="rId3"/>
              </a:rPr>
              <a:t>https://docs.microsoft.com/en-us/sql/relational-databases/system-dynamic-management-views/sys-dm-db-missing-index-details-transact-sql?view=sql-server-2017</a:t>
            </a:r>
            <a:endParaRPr lang="en-GB" dirty="0"/>
          </a:p>
          <a:p>
            <a:endParaRPr lang="en-GB" dirty="0"/>
          </a:p>
          <a:p>
            <a:endParaRPr lang="en-GB" dirty="0"/>
          </a:p>
          <a:p>
            <a:r>
              <a:rPr lang="en-GB" dirty="0">
                <a:hlinkClick r:id="rId4"/>
              </a:rPr>
              <a:t>https://www.brentozar.com/blitzindex/</a:t>
            </a:r>
            <a:endParaRPr lang="en-GB" dirty="0"/>
          </a:p>
        </p:txBody>
      </p:sp>
      <p:sp>
        <p:nvSpPr>
          <p:cNvPr id="4" name="Slide Number Placeholder 3"/>
          <p:cNvSpPr>
            <a:spLocks noGrp="1"/>
          </p:cNvSpPr>
          <p:nvPr>
            <p:ph type="sldNum" sz="quarter" idx="5"/>
          </p:nvPr>
        </p:nvSpPr>
        <p:spPr/>
        <p:txBody>
          <a:bodyPr/>
          <a:lstStyle/>
          <a:p>
            <a:fld id="{4CB5B537-88A4-432E-8709-03CD4B1E491F}" type="slidenum">
              <a:rPr lang="en-GB" smtClean="0"/>
              <a:t>12</a:t>
            </a:fld>
            <a:endParaRPr lang="en-GB"/>
          </a:p>
        </p:txBody>
      </p:sp>
    </p:spTree>
    <p:extLst>
      <p:ext uri="{BB962C8B-B14F-4D97-AF65-F5344CB8AC3E}">
        <p14:creationId xmlns:p14="http://schemas.microsoft.com/office/powerpoint/2010/main" val="3556847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Up to 999 indexes per table in SQL 2012</a:t>
            </a:r>
          </a:p>
          <a:p>
            <a:endParaRPr lang="en-GB" dirty="0"/>
          </a:p>
        </p:txBody>
      </p:sp>
      <p:sp>
        <p:nvSpPr>
          <p:cNvPr id="4" name="Slide Number Placeholder 3"/>
          <p:cNvSpPr>
            <a:spLocks noGrp="1"/>
          </p:cNvSpPr>
          <p:nvPr>
            <p:ph type="sldNum" sz="quarter" idx="5"/>
          </p:nvPr>
        </p:nvSpPr>
        <p:spPr/>
        <p:txBody>
          <a:bodyPr/>
          <a:lstStyle/>
          <a:p>
            <a:fld id="{4CB5B537-88A4-432E-8709-03CD4B1E491F}" type="slidenum">
              <a:rPr lang="en-GB" smtClean="0"/>
              <a:t>13</a:t>
            </a:fld>
            <a:endParaRPr lang="en-GB"/>
          </a:p>
        </p:txBody>
      </p:sp>
    </p:spTree>
    <p:extLst>
      <p:ext uri="{BB962C8B-B14F-4D97-AF65-F5344CB8AC3E}">
        <p14:creationId xmlns:p14="http://schemas.microsoft.com/office/powerpoint/2010/main" val="12718565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It’s entirely possible for the index space to exceed the table space if you keep adding an index for every possible scenario</a:t>
            </a:r>
          </a:p>
        </p:txBody>
      </p:sp>
      <p:sp>
        <p:nvSpPr>
          <p:cNvPr id="4" name="Slide Number Placeholder 3"/>
          <p:cNvSpPr>
            <a:spLocks noGrp="1"/>
          </p:cNvSpPr>
          <p:nvPr>
            <p:ph type="sldNum" sz="quarter" idx="5"/>
          </p:nvPr>
        </p:nvSpPr>
        <p:spPr/>
        <p:txBody>
          <a:bodyPr/>
          <a:lstStyle/>
          <a:p>
            <a:fld id="{4CB5B537-88A4-432E-8709-03CD4B1E491F}" type="slidenum">
              <a:rPr lang="en-GB" smtClean="0"/>
              <a:t>14</a:t>
            </a:fld>
            <a:endParaRPr lang="en-GB"/>
          </a:p>
        </p:txBody>
      </p:sp>
    </p:spTree>
    <p:extLst>
      <p:ext uri="{BB962C8B-B14F-4D97-AF65-F5344CB8AC3E}">
        <p14:creationId xmlns:p14="http://schemas.microsoft.com/office/powerpoint/2010/main" val="471234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Aka the 8</a:t>
            </a:r>
            <a:r>
              <a:rPr lang="en-GB" baseline="30000" dirty="0"/>
              <a:t>th</a:t>
            </a:r>
            <a:r>
              <a:rPr lang="en-GB" dirty="0"/>
              <a:t> and final rule</a:t>
            </a:r>
          </a:p>
        </p:txBody>
      </p:sp>
      <p:sp>
        <p:nvSpPr>
          <p:cNvPr id="4" name="Slide Number Placeholder 3"/>
          <p:cNvSpPr>
            <a:spLocks noGrp="1"/>
          </p:cNvSpPr>
          <p:nvPr>
            <p:ph type="sldNum" sz="quarter" idx="5"/>
          </p:nvPr>
        </p:nvSpPr>
        <p:spPr/>
        <p:txBody>
          <a:bodyPr/>
          <a:lstStyle/>
          <a:p>
            <a:fld id="{4CB5B537-88A4-432E-8709-03CD4B1E491F}" type="slidenum">
              <a:rPr lang="en-GB" smtClean="0"/>
              <a:t>18</a:t>
            </a:fld>
            <a:endParaRPr lang="en-GB"/>
          </a:p>
        </p:txBody>
      </p:sp>
    </p:spTree>
    <p:extLst>
      <p:ext uri="{BB962C8B-B14F-4D97-AF65-F5344CB8AC3E}">
        <p14:creationId xmlns:p14="http://schemas.microsoft.com/office/powerpoint/2010/main" val="5599077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Empathy for your fellow </a:t>
            </a:r>
            <a:r>
              <a:rPr lang="en-GB" dirty="0" err="1"/>
              <a:t>devs</a:t>
            </a:r>
            <a:r>
              <a:rPr lang="en-GB" dirty="0"/>
              <a:t> is important</a:t>
            </a:r>
          </a:p>
        </p:txBody>
      </p:sp>
      <p:sp>
        <p:nvSpPr>
          <p:cNvPr id="4" name="Slide Number Placeholder 3"/>
          <p:cNvSpPr>
            <a:spLocks noGrp="1"/>
          </p:cNvSpPr>
          <p:nvPr>
            <p:ph type="sldNum" sz="quarter" idx="5"/>
          </p:nvPr>
        </p:nvSpPr>
        <p:spPr/>
        <p:txBody>
          <a:bodyPr/>
          <a:lstStyle/>
          <a:p>
            <a:fld id="{4CB5B537-88A4-432E-8709-03CD4B1E491F}" type="slidenum">
              <a:rPr lang="en-GB" smtClean="0"/>
              <a:t>19</a:t>
            </a:fld>
            <a:endParaRPr lang="en-GB"/>
          </a:p>
        </p:txBody>
      </p:sp>
    </p:spTree>
    <p:extLst>
      <p:ext uri="{BB962C8B-B14F-4D97-AF65-F5344CB8AC3E}">
        <p14:creationId xmlns:p14="http://schemas.microsoft.com/office/powerpoint/2010/main" val="14568396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Firstly, let’s be clear. Query optimisation in SQL Server is a big topic. Its truly </a:t>
            </a:r>
            <a:r>
              <a:rPr lang="en-GB" sz="1200" b="1" kern="1200" dirty="0">
                <a:solidFill>
                  <a:schemeClr val="tx1"/>
                </a:solidFill>
                <a:effectLst/>
                <a:latin typeface="+mn-lt"/>
                <a:ea typeface="+mn-ea"/>
                <a:cs typeface="+mn-cs"/>
              </a:rPr>
              <a:t>vast</a:t>
            </a:r>
            <a:r>
              <a:rPr lang="en-GB"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It’s surprisingly easy to fall into traps writing bad SQL code…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kern="1200" dirty="0">
              <a:solidFill>
                <a:schemeClr val="tx1"/>
              </a:solidFill>
              <a:effectLst/>
              <a:latin typeface="+mn-lt"/>
              <a:ea typeface="+mn-ea"/>
              <a:cs typeface="+mn-cs"/>
            </a:endParaRPr>
          </a:p>
          <a:p>
            <a:r>
              <a:rPr lang="en-GB" dirty="0"/>
              <a:t>There are people whose whole entire businesses revolve around improving database performance.</a:t>
            </a:r>
          </a:p>
        </p:txBody>
      </p:sp>
      <p:sp>
        <p:nvSpPr>
          <p:cNvPr id="4" name="Slide Number Placeholder 3"/>
          <p:cNvSpPr>
            <a:spLocks noGrp="1"/>
          </p:cNvSpPr>
          <p:nvPr>
            <p:ph type="sldNum" sz="quarter" idx="5"/>
          </p:nvPr>
        </p:nvSpPr>
        <p:spPr/>
        <p:txBody>
          <a:bodyPr/>
          <a:lstStyle/>
          <a:p>
            <a:fld id="{4CB5B537-88A4-432E-8709-03CD4B1E491F}" type="slidenum">
              <a:rPr lang="en-GB" smtClean="0"/>
              <a:t>3</a:t>
            </a:fld>
            <a:endParaRPr lang="en-GB"/>
          </a:p>
        </p:txBody>
      </p:sp>
    </p:spTree>
    <p:extLst>
      <p:ext uri="{BB962C8B-B14F-4D97-AF65-F5344CB8AC3E}">
        <p14:creationId xmlns:p14="http://schemas.microsoft.com/office/powerpoint/2010/main" val="11855535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What about maintainability, conventions and clarity???? What about deployment, testing and ALM????</a:t>
            </a:r>
          </a:p>
          <a:p>
            <a:endParaRPr lang="en-GB" dirty="0"/>
          </a:p>
          <a:p>
            <a:r>
              <a:rPr lang="en-GB" dirty="0"/>
              <a:t>Today I’m going to touch on a handful of topics. </a:t>
            </a:r>
          </a:p>
          <a:p>
            <a:endParaRPr lang="en-GB" dirty="0"/>
          </a:p>
          <a:p>
            <a:r>
              <a:rPr lang="en-GB" dirty="0"/>
              <a:t>8 Simple Rules for Improving My Query</a:t>
            </a:r>
          </a:p>
        </p:txBody>
      </p:sp>
      <p:sp>
        <p:nvSpPr>
          <p:cNvPr id="4" name="Slide Number Placeholder 3"/>
          <p:cNvSpPr>
            <a:spLocks noGrp="1"/>
          </p:cNvSpPr>
          <p:nvPr>
            <p:ph type="sldNum" sz="quarter" idx="5"/>
          </p:nvPr>
        </p:nvSpPr>
        <p:spPr/>
        <p:txBody>
          <a:bodyPr/>
          <a:lstStyle/>
          <a:p>
            <a:fld id="{4CB5B537-88A4-432E-8709-03CD4B1E491F}" type="slidenum">
              <a:rPr lang="en-GB" smtClean="0"/>
              <a:t>4</a:t>
            </a:fld>
            <a:endParaRPr lang="en-GB"/>
          </a:p>
        </p:txBody>
      </p:sp>
    </p:spTree>
    <p:extLst>
      <p:ext uri="{BB962C8B-B14F-4D97-AF65-F5344CB8AC3E}">
        <p14:creationId xmlns:p14="http://schemas.microsoft.com/office/powerpoint/2010/main" val="28261847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Yes, my arrays start at 0. Don’t yours?</a:t>
            </a:r>
          </a:p>
          <a:p>
            <a:endParaRPr lang="en-GB" dirty="0"/>
          </a:p>
          <a:p>
            <a:r>
              <a:rPr lang="en-GB" dirty="0"/>
              <a:t>Before embarking on an optimisation crusade, try to 80%+ certain that it is the SQL code that is the database at fault. Improving a stored procedure by 10ms might be irrelevant in a 1 hour end-to-end process, or a multi-step task with user involvement at each step</a:t>
            </a:r>
          </a:p>
          <a:p>
            <a:endParaRPr lang="en-GB" dirty="0"/>
          </a:p>
          <a:p>
            <a:r>
              <a:rPr lang="en-GB" dirty="0"/>
              <a:t>The SQL stored proc might be only one component of something the user </a:t>
            </a:r>
            <a:r>
              <a:rPr lang="en-GB" b="1" dirty="0"/>
              <a:t>perceives</a:t>
            </a:r>
            <a:r>
              <a:rPr lang="en-GB" dirty="0"/>
              <a:t> to be slow.</a:t>
            </a:r>
          </a:p>
          <a:p>
            <a:endParaRPr lang="en-GB" dirty="0"/>
          </a:p>
          <a:p>
            <a:r>
              <a:rPr lang="en-GB" dirty="0"/>
              <a:t>Eli Goldratt – Theory of Constraints - </a:t>
            </a:r>
            <a:r>
              <a:rPr lang="en-GB" sz="1200" kern="1200" dirty="0">
                <a:solidFill>
                  <a:schemeClr val="tx1"/>
                </a:solidFill>
                <a:effectLst/>
                <a:latin typeface="+mn-lt"/>
                <a:ea typeface="+mn-ea"/>
                <a:cs typeface="+mn-cs"/>
              </a:rPr>
              <a:t>optimising anything other than the bottleneck is WASTE</a:t>
            </a:r>
            <a:endParaRPr lang="en-GB" dirty="0"/>
          </a:p>
          <a:p>
            <a:endParaRPr lang="en-GB" dirty="0"/>
          </a:p>
          <a:p>
            <a:endParaRPr lang="en-GB" dirty="0"/>
          </a:p>
        </p:txBody>
      </p:sp>
      <p:sp>
        <p:nvSpPr>
          <p:cNvPr id="4" name="Slide Number Placeholder 3"/>
          <p:cNvSpPr>
            <a:spLocks noGrp="1"/>
          </p:cNvSpPr>
          <p:nvPr>
            <p:ph type="sldNum" sz="quarter" idx="5"/>
          </p:nvPr>
        </p:nvSpPr>
        <p:spPr/>
        <p:txBody>
          <a:bodyPr/>
          <a:lstStyle/>
          <a:p>
            <a:fld id="{4CB5B537-88A4-432E-8709-03CD4B1E491F}" type="slidenum">
              <a:rPr lang="en-GB" smtClean="0"/>
              <a:t>5</a:t>
            </a:fld>
            <a:endParaRPr lang="en-GB"/>
          </a:p>
        </p:txBody>
      </p:sp>
    </p:spTree>
    <p:extLst>
      <p:ext uri="{BB962C8B-B14F-4D97-AF65-F5344CB8AC3E}">
        <p14:creationId xmlns:p14="http://schemas.microsoft.com/office/powerpoint/2010/main" val="26847122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Profiler is a quick and easy way to see what’s running in real time</a:t>
            </a:r>
          </a:p>
        </p:txBody>
      </p:sp>
      <p:sp>
        <p:nvSpPr>
          <p:cNvPr id="4" name="Slide Number Placeholder 3"/>
          <p:cNvSpPr>
            <a:spLocks noGrp="1"/>
          </p:cNvSpPr>
          <p:nvPr>
            <p:ph type="sldNum" sz="quarter" idx="5"/>
          </p:nvPr>
        </p:nvSpPr>
        <p:spPr/>
        <p:txBody>
          <a:bodyPr/>
          <a:lstStyle/>
          <a:p>
            <a:fld id="{4CB5B537-88A4-432E-8709-03CD4B1E491F}" type="slidenum">
              <a:rPr lang="en-GB" smtClean="0"/>
              <a:t>6</a:t>
            </a:fld>
            <a:endParaRPr lang="en-GB"/>
          </a:p>
        </p:txBody>
      </p:sp>
    </p:spTree>
    <p:extLst>
      <p:ext uri="{BB962C8B-B14F-4D97-AF65-F5344CB8AC3E}">
        <p14:creationId xmlns:p14="http://schemas.microsoft.com/office/powerpoint/2010/main" val="24767420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Hint: success should equate to a quantifiable improvement in your production workload</a:t>
            </a:r>
          </a:p>
          <a:p>
            <a:endParaRPr lang="en-GB" dirty="0"/>
          </a:p>
          <a:p>
            <a:r>
              <a:rPr lang="en-GB" dirty="0"/>
              <a:t>Tying your work back to a business outcome will improve buy-in from your boss and demonstrate value to business folk, who don’t really care how the code works – but who will care if it improves sales, reduces costs or increases customer satisfaction.</a:t>
            </a:r>
          </a:p>
          <a:p>
            <a:endParaRPr lang="en-GB" dirty="0"/>
          </a:p>
          <a:p>
            <a:r>
              <a:rPr lang="en-GB" dirty="0"/>
              <a:t>Azure app insights - </a:t>
            </a:r>
            <a:r>
              <a:rPr lang="en-GB" dirty="0">
                <a:hlinkClick r:id="rId3"/>
              </a:rPr>
              <a:t>https://docs.microsoft.com/en-us/azure/azure-monitor/app/app-insights-overview</a:t>
            </a:r>
            <a:endParaRPr lang="en-GB" dirty="0"/>
          </a:p>
        </p:txBody>
      </p:sp>
      <p:sp>
        <p:nvSpPr>
          <p:cNvPr id="4" name="Slide Number Placeholder 3"/>
          <p:cNvSpPr>
            <a:spLocks noGrp="1"/>
          </p:cNvSpPr>
          <p:nvPr>
            <p:ph type="sldNum" sz="quarter" idx="5"/>
          </p:nvPr>
        </p:nvSpPr>
        <p:spPr/>
        <p:txBody>
          <a:bodyPr/>
          <a:lstStyle/>
          <a:p>
            <a:fld id="{4CB5B537-88A4-432E-8709-03CD4B1E491F}" type="slidenum">
              <a:rPr lang="en-GB" smtClean="0"/>
              <a:t>8</a:t>
            </a:fld>
            <a:endParaRPr lang="en-GB"/>
          </a:p>
        </p:txBody>
      </p:sp>
    </p:spTree>
    <p:extLst>
      <p:ext uri="{BB962C8B-B14F-4D97-AF65-F5344CB8AC3E}">
        <p14:creationId xmlns:p14="http://schemas.microsoft.com/office/powerpoint/2010/main" val="4195851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Lets presume telemetry shows that the database is the longest part of the process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E.g. the database returns a whole table of data so that the application can aggregate the totals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Afterthought: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Should you be using a different database pattern e.g. reading from a mirror, BI platform, or even using queues, asynchronous patterns….  What about caches? Or should it even be in an RDBMS?</a:t>
            </a:r>
          </a:p>
          <a:p>
            <a:endParaRPr lang="en-GB" dirty="0"/>
          </a:p>
        </p:txBody>
      </p:sp>
      <p:sp>
        <p:nvSpPr>
          <p:cNvPr id="4" name="Slide Number Placeholder 3"/>
          <p:cNvSpPr>
            <a:spLocks noGrp="1"/>
          </p:cNvSpPr>
          <p:nvPr>
            <p:ph type="sldNum" sz="quarter" idx="5"/>
          </p:nvPr>
        </p:nvSpPr>
        <p:spPr/>
        <p:txBody>
          <a:bodyPr/>
          <a:lstStyle/>
          <a:p>
            <a:fld id="{4CB5B537-88A4-432E-8709-03CD4B1E491F}" type="slidenum">
              <a:rPr lang="en-GB" smtClean="0"/>
              <a:t>9</a:t>
            </a:fld>
            <a:endParaRPr lang="en-GB"/>
          </a:p>
        </p:txBody>
      </p:sp>
    </p:spTree>
    <p:extLst>
      <p:ext uri="{BB962C8B-B14F-4D97-AF65-F5344CB8AC3E}">
        <p14:creationId xmlns:p14="http://schemas.microsoft.com/office/powerpoint/2010/main" val="29293992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Ensure that any PII in tests systems is only what is specifically required for testing; where possible try not to use production data in the first place. </a:t>
            </a:r>
          </a:p>
          <a:p>
            <a:endParaRPr lang="en-GB" dirty="0"/>
          </a:p>
          <a:p>
            <a:r>
              <a:rPr lang="en-GB" dirty="0"/>
              <a:t>Test systems represent an additional liability for GDPR compliance that developers are often more responsible for than the DBAs</a:t>
            </a:r>
          </a:p>
          <a:p>
            <a:endParaRPr lang="en-GB" dirty="0"/>
          </a:p>
          <a:p>
            <a:r>
              <a:rPr lang="en-GB" dirty="0"/>
              <a:t>Ask your DBA if you need any help/advice on obfuscation strategies</a:t>
            </a:r>
          </a:p>
        </p:txBody>
      </p:sp>
      <p:sp>
        <p:nvSpPr>
          <p:cNvPr id="4" name="Slide Number Placeholder 3"/>
          <p:cNvSpPr>
            <a:spLocks noGrp="1"/>
          </p:cNvSpPr>
          <p:nvPr>
            <p:ph type="sldNum" sz="quarter" idx="5"/>
          </p:nvPr>
        </p:nvSpPr>
        <p:spPr/>
        <p:txBody>
          <a:bodyPr/>
          <a:lstStyle/>
          <a:p>
            <a:fld id="{4CB5B537-88A4-432E-8709-03CD4B1E491F}" type="slidenum">
              <a:rPr lang="en-GB" smtClean="0"/>
              <a:t>10</a:t>
            </a:fld>
            <a:endParaRPr lang="en-GB"/>
          </a:p>
        </p:txBody>
      </p:sp>
    </p:spTree>
    <p:extLst>
      <p:ext uri="{BB962C8B-B14F-4D97-AF65-F5344CB8AC3E}">
        <p14:creationId xmlns:p14="http://schemas.microsoft.com/office/powerpoint/2010/main" val="24418061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Some queries are just plain… </a:t>
            </a:r>
            <a:r>
              <a:rPr lang="en-GB" dirty="0" err="1"/>
              <a:t>yan</a:t>
            </a:r>
            <a:endParaRPr lang="en-GB" dirty="0"/>
          </a:p>
          <a:p>
            <a:endParaRPr lang="en-GB" dirty="0"/>
          </a:p>
          <a:p>
            <a:r>
              <a:rPr lang="en-GB" sz="1200" kern="1200" dirty="0">
                <a:solidFill>
                  <a:schemeClr val="tx1"/>
                </a:solidFill>
                <a:effectLst/>
                <a:latin typeface="+mn-lt"/>
                <a:ea typeface="+mn-ea"/>
                <a:cs typeface="+mn-cs"/>
              </a:rPr>
              <a:t>It’s entirely possible that the query is as simple as can be – but the table is too wide, or has too many </a:t>
            </a:r>
            <a:r>
              <a:rPr lang="en-GB" sz="1200" kern="1200" dirty="0" err="1">
                <a:solidFill>
                  <a:schemeClr val="tx1"/>
                </a:solidFill>
                <a:effectLst/>
                <a:latin typeface="+mn-lt"/>
                <a:ea typeface="+mn-ea"/>
                <a:cs typeface="+mn-cs"/>
              </a:rPr>
              <a:t>clobs</a:t>
            </a:r>
            <a:r>
              <a:rPr lang="en-GB" sz="1200" kern="1200" dirty="0">
                <a:solidFill>
                  <a:schemeClr val="tx1"/>
                </a:solidFill>
                <a:effectLst/>
                <a:latin typeface="+mn-lt"/>
                <a:ea typeface="+mn-ea"/>
                <a:cs typeface="+mn-cs"/>
              </a:rPr>
              <a:t>. Apply some design to the data structures of your database – 3</a:t>
            </a:r>
            <a:r>
              <a:rPr lang="en-GB" sz="1200" kern="1200" baseline="30000" dirty="0">
                <a:solidFill>
                  <a:schemeClr val="tx1"/>
                </a:solidFill>
                <a:effectLst/>
                <a:latin typeface="+mn-lt"/>
                <a:ea typeface="+mn-ea"/>
                <a:cs typeface="+mn-cs"/>
              </a:rPr>
              <a:t>rd</a:t>
            </a:r>
            <a:r>
              <a:rPr lang="en-GB" sz="1200" kern="1200" dirty="0">
                <a:solidFill>
                  <a:schemeClr val="tx1"/>
                </a:solidFill>
                <a:effectLst/>
                <a:latin typeface="+mn-lt"/>
                <a:ea typeface="+mn-ea"/>
                <a:cs typeface="+mn-cs"/>
              </a:rPr>
              <a:t> normal form works best for SQL Server.</a:t>
            </a:r>
          </a:p>
          <a:p>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Admittedly, sometimes SQL Server isn’t the best fit for all use cases (back to previous Rule 3)</a:t>
            </a:r>
          </a:p>
          <a:p>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Use the execution plan to help you… but don’t trust everything you read!!!</a:t>
            </a:r>
          </a:p>
        </p:txBody>
      </p:sp>
      <p:sp>
        <p:nvSpPr>
          <p:cNvPr id="4" name="Slide Number Placeholder 3"/>
          <p:cNvSpPr>
            <a:spLocks noGrp="1"/>
          </p:cNvSpPr>
          <p:nvPr>
            <p:ph type="sldNum" sz="quarter" idx="5"/>
          </p:nvPr>
        </p:nvSpPr>
        <p:spPr/>
        <p:txBody>
          <a:bodyPr/>
          <a:lstStyle/>
          <a:p>
            <a:fld id="{4CB5B537-88A4-432E-8709-03CD4B1E491F}" type="slidenum">
              <a:rPr lang="en-GB" smtClean="0"/>
              <a:t>11</a:t>
            </a:fld>
            <a:endParaRPr lang="en-GB"/>
          </a:p>
        </p:txBody>
      </p:sp>
    </p:spTree>
    <p:extLst>
      <p:ext uri="{BB962C8B-B14F-4D97-AF65-F5344CB8AC3E}">
        <p14:creationId xmlns:p14="http://schemas.microsoft.com/office/powerpoint/2010/main" val="29057831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2EC26-7FD8-4A6F-84D5-082937A4306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22BDB188-BAFA-4835-BC3F-AA1F904F4F7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47C85196-291E-420B-ACFA-832409100441}"/>
              </a:ext>
            </a:extLst>
          </p:cNvPr>
          <p:cNvSpPr>
            <a:spLocks noGrp="1"/>
          </p:cNvSpPr>
          <p:nvPr>
            <p:ph type="dt" sz="half" idx="10"/>
          </p:nvPr>
        </p:nvSpPr>
        <p:spPr/>
        <p:txBody>
          <a:bodyPr/>
          <a:lstStyle/>
          <a:p>
            <a:fld id="{C8E5628D-CE23-41D6-AE1B-4C4912C10001}" type="datetimeFigureOut">
              <a:rPr lang="en-GB" smtClean="0"/>
              <a:t>13/05/2019</a:t>
            </a:fld>
            <a:endParaRPr lang="en-GB"/>
          </a:p>
        </p:txBody>
      </p:sp>
      <p:sp>
        <p:nvSpPr>
          <p:cNvPr id="5" name="Footer Placeholder 4">
            <a:extLst>
              <a:ext uri="{FF2B5EF4-FFF2-40B4-BE49-F238E27FC236}">
                <a16:creationId xmlns:a16="http://schemas.microsoft.com/office/drawing/2014/main" id="{D597B91E-AFEE-4CC2-B09D-AB246970264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3114FCE-1458-4881-BE84-BD33D44ADC32}"/>
              </a:ext>
            </a:extLst>
          </p:cNvPr>
          <p:cNvSpPr>
            <a:spLocks noGrp="1"/>
          </p:cNvSpPr>
          <p:nvPr>
            <p:ph type="sldNum" sz="quarter" idx="12"/>
          </p:nvPr>
        </p:nvSpPr>
        <p:spPr/>
        <p:txBody>
          <a:bodyPr/>
          <a:lstStyle/>
          <a:p>
            <a:fld id="{202FFC2B-B2BB-4CD2-AE12-974B0FB61853}" type="slidenum">
              <a:rPr lang="en-GB" smtClean="0"/>
              <a:t>‹#›</a:t>
            </a:fld>
            <a:endParaRPr lang="en-GB"/>
          </a:p>
        </p:txBody>
      </p:sp>
    </p:spTree>
    <p:extLst>
      <p:ext uri="{BB962C8B-B14F-4D97-AF65-F5344CB8AC3E}">
        <p14:creationId xmlns:p14="http://schemas.microsoft.com/office/powerpoint/2010/main" val="10989322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C71FC-7E04-46F4-BD2C-9957DDD1BF28}"/>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7305A42-5328-4033-9556-364AE662D92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0C5E960-3A4D-40BA-86B3-4BADCB437100}"/>
              </a:ext>
            </a:extLst>
          </p:cNvPr>
          <p:cNvSpPr>
            <a:spLocks noGrp="1"/>
          </p:cNvSpPr>
          <p:nvPr>
            <p:ph type="dt" sz="half" idx="10"/>
          </p:nvPr>
        </p:nvSpPr>
        <p:spPr/>
        <p:txBody>
          <a:bodyPr/>
          <a:lstStyle/>
          <a:p>
            <a:fld id="{C8E5628D-CE23-41D6-AE1B-4C4912C10001}" type="datetimeFigureOut">
              <a:rPr lang="en-GB" smtClean="0"/>
              <a:t>13/05/2019</a:t>
            </a:fld>
            <a:endParaRPr lang="en-GB"/>
          </a:p>
        </p:txBody>
      </p:sp>
      <p:sp>
        <p:nvSpPr>
          <p:cNvPr id="5" name="Footer Placeholder 4">
            <a:extLst>
              <a:ext uri="{FF2B5EF4-FFF2-40B4-BE49-F238E27FC236}">
                <a16:creationId xmlns:a16="http://schemas.microsoft.com/office/drawing/2014/main" id="{AD503AF9-65E8-465B-AFA9-CA47696D2AE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989CBD5-4BF0-4850-9824-A84285E89629}"/>
              </a:ext>
            </a:extLst>
          </p:cNvPr>
          <p:cNvSpPr>
            <a:spLocks noGrp="1"/>
          </p:cNvSpPr>
          <p:nvPr>
            <p:ph type="sldNum" sz="quarter" idx="12"/>
          </p:nvPr>
        </p:nvSpPr>
        <p:spPr/>
        <p:txBody>
          <a:bodyPr/>
          <a:lstStyle/>
          <a:p>
            <a:fld id="{202FFC2B-B2BB-4CD2-AE12-974B0FB61853}" type="slidenum">
              <a:rPr lang="en-GB" smtClean="0"/>
              <a:t>‹#›</a:t>
            </a:fld>
            <a:endParaRPr lang="en-GB"/>
          </a:p>
        </p:txBody>
      </p:sp>
    </p:spTree>
    <p:extLst>
      <p:ext uri="{BB962C8B-B14F-4D97-AF65-F5344CB8AC3E}">
        <p14:creationId xmlns:p14="http://schemas.microsoft.com/office/powerpoint/2010/main" val="42624401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4442773-BF72-4674-AE6B-6C0C24327B8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11C60E2-402E-4E4D-9502-9422B77A47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17826B4-A02B-4678-8351-17822AEBAAA7}"/>
              </a:ext>
            </a:extLst>
          </p:cNvPr>
          <p:cNvSpPr>
            <a:spLocks noGrp="1"/>
          </p:cNvSpPr>
          <p:nvPr>
            <p:ph type="dt" sz="half" idx="10"/>
          </p:nvPr>
        </p:nvSpPr>
        <p:spPr/>
        <p:txBody>
          <a:bodyPr/>
          <a:lstStyle/>
          <a:p>
            <a:fld id="{C8E5628D-CE23-41D6-AE1B-4C4912C10001}" type="datetimeFigureOut">
              <a:rPr lang="en-GB" smtClean="0"/>
              <a:t>13/05/2019</a:t>
            </a:fld>
            <a:endParaRPr lang="en-GB"/>
          </a:p>
        </p:txBody>
      </p:sp>
      <p:sp>
        <p:nvSpPr>
          <p:cNvPr id="5" name="Footer Placeholder 4">
            <a:extLst>
              <a:ext uri="{FF2B5EF4-FFF2-40B4-BE49-F238E27FC236}">
                <a16:creationId xmlns:a16="http://schemas.microsoft.com/office/drawing/2014/main" id="{BED5A144-192F-499E-963F-CB389346E56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12B2F1F-0DFA-464E-B71A-DF336CC31D14}"/>
              </a:ext>
            </a:extLst>
          </p:cNvPr>
          <p:cNvSpPr>
            <a:spLocks noGrp="1"/>
          </p:cNvSpPr>
          <p:nvPr>
            <p:ph type="sldNum" sz="quarter" idx="12"/>
          </p:nvPr>
        </p:nvSpPr>
        <p:spPr/>
        <p:txBody>
          <a:bodyPr/>
          <a:lstStyle/>
          <a:p>
            <a:fld id="{202FFC2B-B2BB-4CD2-AE12-974B0FB61853}" type="slidenum">
              <a:rPr lang="en-GB" smtClean="0"/>
              <a:t>‹#›</a:t>
            </a:fld>
            <a:endParaRPr lang="en-GB"/>
          </a:p>
        </p:txBody>
      </p:sp>
    </p:spTree>
    <p:extLst>
      <p:ext uri="{BB962C8B-B14F-4D97-AF65-F5344CB8AC3E}">
        <p14:creationId xmlns:p14="http://schemas.microsoft.com/office/powerpoint/2010/main" val="16789227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A77FC-E67D-48BE-BFCB-3213621FAA2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E8AEF0C-2CFB-40D2-8B55-5F978F30B64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0C4856A-2551-4C23-9E24-05C0FC8DD867}"/>
              </a:ext>
            </a:extLst>
          </p:cNvPr>
          <p:cNvSpPr>
            <a:spLocks noGrp="1"/>
          </p:cNvSpPr>
          <p:nvPr>
            <p:ph type="dt" sz="half" idx="10"/>
          </p:nvPr>
        </p:nvSpPr>
        <p:spPr/>
        <p:txBody>
          <a:bodyPr/>
          <a:lstStyle/>
          <a:p>
            <a:fld id="{C8E5628D-CE23-41D6-AE1B-4C4912C10001}" type="datetimeFigureOut">
              <a:rPr lang="en-GB" smtClean="0"/>
              <a:t>13/05/2019</a:t>
            </a:fld>
            <a:endParaRPr lang="en-GB"/>
          </a:p>
        </p:txBody>
      </p:sp>
      <p:sp>
        <p:nvSpPr>
          <p:cNvPr id="5" name="Footer Placeholder 4">
            <a:extLst>
              <a:ext uri="{FF2B5EF4-FFF2-40B4-BE49-F238E27FC236}">
                <a16:creationId xmlns:a16="http://schemas.microsoft.com/office/drawing/2014/main" id="{F43FF54B-7D92-4495-A415-871CE270DAA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75412C8-0A0D-4083-88F3-BB3C4C765487}"/>
              </a:ext>
            </a:extLst>
          </p:cNvPr>
          <p:cNvSpPr>
            <a:spLocks noGrp="1"/>
          </p:cNvSpPr>
          <p:nvPr>
            <p:ph type="sldNum" sz="quarter" idx="12"/>
          </p:nvPr>
        </p:nvSpPr>
        <p:spPr/>
        <p:txBody>
          <a:bodyPr/>
          <a:lstStyle/>
          <a:p>
            <a:fld id="{202FFC2B-B2BB-4CD2-AE12-974B0FB61853}" type="slidenum">
              <a:rPr lang="en-GB" smtClean="0"/>
              <a:t>‹#›</a:t>
            </a:fld>
            <a:endParaRPr lang="en-GB"/>
          </a:p>
        </p:txBody>
      </p:sp>
    </p:spTree>
    <p:extLst>
      <p:ext uri="{BB962C8B-B14F-4D97-AF65-F5344CB8AC3E}">
        <p14:creationId xmlns:p14="http://schemas.microsoft.com/office/powerpoint/2010/main" val="19252493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A220E-AE90-4D5A-9D5F-FC5567AB7DB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63B03286-0676-4557-AE7C-46D6C090C89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B187417-3F51-4328-8FF3-E8FBBCF2DD44}"/>
              </a:ext>
            </a:extLst>
          </p:cNvPr>
          <p:cNvSpPr>
            <a:spLocks noGrp="1"/>
          </p:cNvSpPr>
          <p:nvPr>
            <p:ph type="dt" sz="half" idx="10"/>
          </p:nvPr>
        </p:nvSpPr>
        <p:spPr/>
        <p:txBody>
          <a:bodyPr/>
          <a:lstStyle/>
          <a:p>
            <a:fld id="{C8E5628D-CE23-41D6-AE1B-4C4912C10001}" type="datetimeFigureOut">
              <a:rPr lang="en-GB" smtClean="0"/>
              <a:t>13/05/2019</a:t>
            </a:fld>
            <a:endParaRPr lang="en-GB"/>
          </a:p>
        </p:txBody>
      </p:sp>
      <p:sp>
        <p:nvSpPr>
          <p:cNvPr id="5" name="Footer Placeholder 4">
            <a:extLst>
              <a:ext uri="{FF2B5EF4-FFF2-40B4-BE49-F238E27FC236}">
                <a16:creationId xmlns:a16="http://schemas.microsoft.com/office/drawing/2014/main" id="{0747C10E-0FAC-4ECA-996C-2E91311484D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2054788-5AF4-4C24-AA77-86298B1A320F}"/>
              </a:ext>
            </a:extLst>
          </p:cNvPr>
          <p:cNvSpPr>
            <a:spLocks noGrp="1"/>
          </p:cNvSpPr>
          <p:nvPr>
            <p:ph type="sldNum" sz="quarter" idx="12"/>
          </p:nvPr>
        </p:nvSpPr>
        <p:spPr/>
        <p:txBody>
          <a:bodyPr/>
          <a:lstStyle/>
          <a:p>
            <a:fld id="{202FFC2B-B2BB-4CD2-AE12-974B0FB61853}" type="slidenum">
              <a:rPr lang="en-GB" smtClean="0"/>
              <a:t>‹#›</a:t>
            </a:fld>
            <a:endParaRPr lang="en-GB"/>
          </a:p>
        </p:txBody>
      </p:sp>
    </p:spTree>
    <p:extLst>
      <p:ext uri="{BB962C8B-B14F-4D97-AF65-F5344CB8AC3E}">
        <p14:creationId xmlns:p14="http://schemas.microsoft.com/office/powerpoint/2010/main" val="7350201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E0F92-57A7-414D-857F-281243A12A2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B2035AB-D620-4013-9DA1-7655386C278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E1F3C156-0268-4011-BAEA-173D1B84952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1C63F5A9-D3AA-430D-8D8F-DF8B8212938B}"/>
              </a:ext>
            </a:extLst>
          </p:cNvPr>
          <p:cNvSpPr>
            <a:spLocks noGrp="1"/>
          </p:cNvSpPr>
          <p:nvPr>
            <p:ph type="dt" sz="half" idx="10"/>
          </p:nvPr>
        </p:nvSpPr>
        <p:spPr/>
        <p:txBody>
          <a:bodyPr/>
          <a:lstStyle/>
          <a:p>
            <a:fld id="{C8E5628D-CE23-41D6-AE1B-4C4912C10001}" type="datetimeFigureOut">
              <a:rPr lang="en-GB" smtClean="0"/>
              <a:t>13/05/2019</a:t>
            </a:fld>
            <a:endParaRPr lang="en-GB"/>
          </a:p>
        </p:txBody>
      </p:sp>
      <p:sp>
        <p:nvSpPr>
          <p:cNvPr id="6" name="Footer Placeholder 5">
            <a:extLst>
              <a:ext uri="{FF2B5EF4-FFF2-40B4-BE49-F238E27FC236}">
                <a16:creationId xmlns:a16="http://schemas.microsoft.com/office/drawing/2014/main" id="{C1EE240B-1CB8-4E7A-ACFF-A02A28481F3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B73654C-3783-4657-AA9C-EF3E7B9434EF}"/>
              </a:ext>
            </a:extLst>
          </p:cNvPr>
          <p:cNvSpPr>
            <a:spLocks noGrp="1"/>
          </p:cNvSpPr>
          <p:nvPr>
            <p:ph type="sldNum" sz="quarter" idx="12"/>
          </p:nvPr>
        </p:nvSpPr>
        <p:spPr/>
        <p:txBody>
          <a:bodyPr/>
          <a:lstStyle/>
          <a:p>
            <a:fld id="{202FFC2B-B2BB-4CD2-AE12-974B0FB61853}" type="slidenum">
              <a:rPr lang="en-GB" smtClean="0"/>
              <a:t>‹#›</a:t>
            </a:fld>
            <a:endParaRPr lang="en-GB"/>
          </a:p>
        </p:txBody>
      </p:sp>
    </p:spTree>
    <p:extLst>
      <p:ext uri="{BB962C8B-B14F-4D97-AF65-F5344CB8AC3E}">
        <p14:creationId xmlns:p14="http://schemas.microsoft.com/office/powerpoint/2010/main" val="19368670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8C088-8009-4C34-9B6E-88D260BCB89E}"/>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E858377-53F2-40C0-B6AE-10775932414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032EBBA-DB8D-4323-BE9A-3A365FE003F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B6F6A1F2-50CA-4E3D-889B-6574C018E25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A181DF3-B647-43FB-A3A9-11FF900E2BB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EFBD8C23-4B62-4B4B-A309-B0134EFF6B9F}"/>
              </a:ext>
            </a:extLst>
          </p:cNvPr>
          <p:cNvSpPr>
            <a:spLocks noGrp="1"/>
          </p:cNvSpPr>
          <p:nvPr>
            <p:ph type="dt" sz="half" idx="10"/>
          </p:nvPr>
        </p:nvSpPr>
        <p:spPr/>
        <p:txBody>
          <a:bodyPr/>
          <a:lstStyle/>
          <a:p>
            <a:fld id="{C8E5628D-CE23-41D6-AE1B-4C4912C10001}" type="datetimeFigureOut">
              <a:rPr lang="en-GB" smtClean="0"/>
              <a:t>13/05/2019</a:t>
            </a:fld>
            <a:endParaRPr lang="en-GB"/>
          </a:p>
        </p:txBody>
      </p:sp>
      <p:sp>
        <p:nvSpPr>
          <p:cNvPr id="8" name="Footer Placeholder 7">
            <a:extLst>
              <a:ext uri="{FF2B5EF4-FFF2-40B4-BE49-F238E27FC236}">
                <a16:creationId xmlns:a16="http://schemas.microsoft.com/office/drawing/2014/main" id="{D0769AE4-75EB-4378-A272-94B11BC27CF5}"/>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95B92406-24A5-4C93-81F5-28470962338B}"/>
              </a:ext>
            </a:extLst>
          </p:cNvPr>
          <p:cNvSpPr>
            <a:spLocks noGrp="1"/>
          </p:cNvSpPr>
          <p:nvPr>
            <p:ph type="sldNum" sz="quarter" idx="12"/>
          </p:nvPr>
        </p:nvSpPr>
        <p:spPr/>
        <p:txBody>
          <a:bodyPr/>
          <a:lstStyle/>
          <a:p>
            <a:fld id="{202FFC2B-B2BB-4CD2-AE12-974B0FB61853}" type="slidenum">
              <a:rPr lang="en-GB" smtClean="0"/>
              <a:t>‹#›</a:t>
            </a:fld>
            <a:endParaRPr lang="en-GB"/>
          </a:p>
        </p:txBody>
      </p:sp>
    </p:spTree>
    <p:extLst>
      <p:ext uri="{BB962C8B-B14F-4D97-AF65-F5344CB8AC3E}">
        <p14:creationId xmlns:p14="http://schemas.microsoft.com/office/powerpoint/2010/main" val="28062940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91F21-48B2-438C-941B-EB79E41E4B78}"/>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B7C85AF0-3C79-4893-9CCF-B6CBEA39D4BA}"/>
              </a:ext>
            </a:extLst>
          </p:cNvPr>
          <p:cNvSpPr>
            <a:spLocks noGrp="1"/>
          </p:cNvSpPr>
          <p:nvPr>
            <p:ph type="dt" sz="half" idx="10"/>
          </p:nvPr>
        </p:nvSpPr>
        <p:spPr/>
        <p:txBody>
          <a:bodyPr/>
          <a:lstStyle/>
          <a:p>
            <a:fld id="{C8E5628D-CE23-41D6-AE1B-4C4912C10001}" type="datetimeFigureOut">
              <a:rPr lang="en-GB" smtClean="0"/>
              <a:t>13/05/2019</a:t>
            </a:fld>
            <a:endParaRPr lang="en-GB"/>
          </a:p>
        </p:txBody>
      </p:sp>
      <p:sp>
        <p:nvSpPr>
          <p:cNvPr id="4" name="Footer Placeholder 3">
            <a:extLst>
              <a:ext uri="{FF2B5EF4-FFF2-40B4-BE49-F238E27FC236}">
                <a16:creationId xmlns:a16="http://schemas.microsoft.com/office/drawing/2014/main" id="{2950531F-A68C-42E4-BA1A-6809B9AE612B}"/>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02FE4EA4-D237-443B-A20A-0CA0B0C33F14}"/>
              </a:ext>
            </a:extLst>
          </p:cNvPr>
          <p:cNvSpPr>
            <a:spLocks noGrp="1"/>
          </p:cNvSpPr>
          <p:nvPr>
            <p:ph type="sldNum" sz="quarter" idx="12"/>
          </p:nvPr>
        </p:nvSpPr>
        <p:spPr/>
        <p:txBody>
          <a:bodyPr/>
          <a:lstStyle/>
          <a:p>
            <a:fld id="{202FFC2B-B2BB-4CD2-AE12-974B0FB61853}" type="slidenum">
              <a:rPr lang="en-GB" smtClean="0"/>
              <a:t>‹#›</a:t>
            </a:fld>
            <a:endParaRPr lang="en-GB"/>
          </a:p>
        </p:txBody>
      </p:sp>
    </p:spTree>
    <p:extLst>
      <p:ext uri="{BB962C8B-B14F-4D97-AF65-F5344CB8AC3E}">
        <p14:creationId xmlns:p14="http://schemas.microsoft.com/office/powerpoint/2010/main" val="32803400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6CB0C02-FC04-4753-90F5-482418F05628}"/>
              </a:ext>
            </a:extLst>
          </p:cNvPr>
          <p:cNvSpPr>
            <a:spLocks noGrp="1"/>
          </p:cNvSpPr>
          <p:nvPr>
            <p:ph type="dt" sz="half" idx="10"/>
          </p:nvPr>
        </p:nvSpPr>
        <p:spPr/>
        <p:txBody>
          <a:bodyPr/>
          <a:lstStyle/>
          <a:p>
            <a:fld id="{C8E5628D-CE23-41D6-AE1B-4C4912C10001}" type="datetimeFigureOut">
              <a:rPr lang="en-GB" smtClean="0"/>
              <a:t>13/05/2019</a:t>
            </a:fld>
            <a:endParaRPr lang="en-GB"/>
          </a:p>
        </p:txBody>
      </p:sp>
      <p:sp>
        <p:nvSpPr>
          <p:cNvPr id="3" name="Footer Placeholder 2">
            <a:extLst>
              <a:ext uri="{FF2B5EF4-FFF2-40B4-BE49-F238E27FC236}">
                <a16:creationId xmlns:a16="http://schemas.microsoft.com/office/drawing/2014/main" id="{033A6486-E571-4B1C-A321-E56F0679B996}"/>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69E1F1E5-B50D-4FA0-B05C-06B5984C53DA}"/>
              </a:ext>
            </a:extLst>
          </p:cNvPr>
          <p:cNvSpPr>
            <a:spLocks noGrp="1"/>
          </p:cNvSpPr>
          <p:nvPr>
            <p:ph type="sldNum" sz="quarter" idx="12"/>
          </p:nvPr>
        </p:nvSpPr>
        <p:spPr/>
        <p:txBody>
          <a:bodyPr/>
          <a:lstStyle/>
          <a:p>
            <a:fld id="{202FFC2B-B2BB-4CD2-AE12-974B0FB61853}" type="slidenum">
              <a:rPr lang="en-GB" smtClean="0"/>
              <a:t>‹#›</a:t>
            </a:fld>
            <a:endParaRPr lang="en-GB"/>
          </a:p>
        </p:txBody>
      </p:sp>
    </p:spTree>
    <p:extLst>
      <p:ext uri="{BB962C8B-B14F-4D97-AF65-F5344CB8AC3E}">
        <p14:creationId xmlns:p14="http://schemas.microsoft.com/office/powerpoint/2010/main" val="17511061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8579C-4835-466D-90D8-FBCEAB267B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BDB81239-78C2-4534-8B6F-B79F9852D6B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0CD2937C-6F33-4CCF-A439-EF44241006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F393806-1C16-41B2-BD25-391C3661BCFD}"/>
              </a:ext>
            </a:extLst>
          </p:cNvPr>
          <p:cNvSpPr>
            <a:spLocks noGrp="1"/>
          </p:cNvSpPr>
          <p:nvPr>
            <p:ph type="dt" sz="half" idx="10"/>
          </p:nvPr>
        </p:nvSpPr>
        <p:spPr/>
        <p:txBody>
          <a:bodyPr/>
          <a:lstStyle/>
          <a:p>
            <a:fld id="{C8E5628D-CE23-41D6-AE1B-4C4912C10001}" type="datetimeFigureOut">
              <a:rPr lang="en-GB" smtClean="0"/>
              <a:t>13/05/2019</a:t>
            </a:fld>
            <a:endParaRPr lang="en-GB"/>
          </a:p>
        </p:txBody>
      </p:sp>
      <p:sp>
        <p:nvSpPr>
          <p:cNvPr id="6" name="Footer Placeholder 5">
            <a:extLst>
              <a:ext uri="{FF2B5EF4-FFF2-40B4-BE49-F238E27FC236}">
                <a16:creationId xmlns:a16="http://schemas.microsoft.com/office/drawing/2014/main" id="{962C237C-31A1-44E6-A0E4-552BF74A80B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D3A34ED-24D6-466E-8EDB-3F9DB740D4E2}"/>
              </a:ext>
            </a:extLst>
          </p:cNvPr>
          <p:cNvSpPr>
            <a:spLocks noGrp="1"/>
          </p:cNvSpPr>
          <p:nvPr>
            <p:ph type="sldNum" sz="quarter" idx="12"/>
          </p:nvPr>
        </p:nvSpPr>
        <p:spPr/>
        <p:txBody>
          <a:bodyPr/>
          <a:lstStyle/>
          <a:p>
            <a:fld id="{202FFC2B-B2BB-4CD2-AE12-974B0FB61853}" type="slidenum">
              <a:rPr lang="en-GB" smtClean="0"/>
              <a:t>‹#›</a:t>
            </a:fld>
            <a:endParaRPr lang="en-GB"/>
          </a:p>
        </p:txBody>
      </p:sp>
    </p:spTree>
    <p:extLst>
      <p:ext uri="{BB962C8B-B14F-4D97-AF65-F5344CB8AC3E}">
        <p14:creationId xmlns:p14="http://schemas.microsoft.com/office/powerpoint/2010/main" val="42463369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8071C-82AF-4658-9589-C4E909BC55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10A1628A-D049-48E7-A713-E676E239544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23A03CA6-A25F-46E8-BAB2-1409FE9B39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A00708-378F-4DC6-A7CF-28F87EFE9281}"/>
              </a:ext>
            </a:extLst>
          </p:cNvPr>
          <p:cNvSpPr>
            <a:spLocks noGrp="1"/>
          </p:cNvSpPr>
          <p:nvPr>
            <p:ph type="dt" sz="half" idx="10"/>
          </p:nvPr>
        </p:nvSpPr>
        <p:spPr/>
        <p:txBody>
          <a:bodyPr/>
          <a:lstStyle/>
          <a:p>
            <a:fld id="{C8E5628D-CE23-41D6-AE1B-4C4912C10001}" type="datetimeFigureOut">
              <a:rPr lang="en-GB" smtClean="0"/>
              <a:t>13/05/2019</a:t>
            </a:fld>
            <a:endParaRPr lang="en-GB"/>
          </a:p>
        </p:txBody>
      </p:sp>
      <p:sp>
        <p:nvSpPr>
          <p:cNvPr id="6" name="Footer Placeholder 5">
            <a:extLst>
              <a:ext uri="{FF2B5EF4-FFF2-40B4-BE49-F238E27FC236}">
                <a16:creationId xmlns:a16="http://schemas.microsoft.com/office/drawing/2014/main" id="{7FD8DD46-77B1-4011-8354-B53581D5460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E3FBDE8-B863-4F26-967B-DB757E7D501C}"/>
              </a:ext>
            </a:extLst>
          </p:cNvPr>
          <p:cNvSpPr>
            <a:spLocks noGrp="1"/>
          </p:cNvSpPr>
          <p:nvPr>
            <p:ph type="sldNum" sz="quarter" idx="12"/>
          </p:nvPr>
        </p:nvSpPr>
        <p:spPr/>
        <p:txBody>
          <a:bodyPr/>
          <a:lstStyle/>
          <a:p>
            <a:fld id="{202FFC2B-B2BB-4CD2-AE12-974B0FB61853}" type="slidenum">
              <a:rPr lang="en-GB" smtClean="0"/>
              <a:t>‹#›</a:t>
            </a:fld>
            <a:endParaRPr lang="en-GB"/>
          </a:p>
        </p:txBody>
      </p:sp>
    </p:spTree>
    <p:extLst>
      <p:ext uri="{BB962C8B-B14F-4D97-AF65-F5344CB8AC3E}">
        <p14:creationId xmlns:p14="http://schemas.microsoft.com/office/powerpoint/2010/main" val="4221880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7D7C6D3-5B52-4A0D-9F58-40F1DE9521A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A773998-FCCD-48E7-9621-50C7C1E4796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1B8878A-07FC-4A49-83EF-9EE72A37454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E5628D-CE23-41D6-AE1B-4C4912C10001}" type="datetimeFigureOut">
              <a:rPr lang="en-GB" smtClean="0"/>
              <a:t>13/05/2019</a:t>
            </a:fld>
            <a:endParaRPr lang="en-GB"/>
          </a:p>
        </p:txBody>
      </p:sp>
      <p:sp>
        <p:nvSpPr>
          <p:cNvPr id="5" name="Footer Placeholder 4">
            <a:extLst>
              <a:ext uri="{FF2B5EF4-FFF2-40B4-BE49-F238E27FC236}">
                <a16:creationId xmlns:a16="http://schemas.microsoft.com/office/drawing/2014/main" id="{DB574322-F2D6-4482-864D-59010FF2125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B68FF32E-907D-4B44-87DA-29897031AEA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2FFC2B-B2BB-4CD2-AE12-974B0FB61853}" type="slidenum">
              <a:rPr lang="en-GB" smtClean="0"/>
              <a:t>‹#›</a:t>
            </a:fld>
            <a:endParaRPr lang="en-GB"/>
          </a:p>
        </p:txBody>
      </p:sp>
    </p:spTree>
    <p:extLst>
      <p:ext uri="{BB962C8B-B14F-4D97-AF65-F5344CB8AC3E}">
        <p14:creationId xmlns:p14="http://schemas.microsoft.com/office/powerpoint/2010/main" val="28443419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www.nikoport.com/category/columnstore/" TargetMode="Externa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hyperlink" Target="https://www.mssqltips.com/sqlservertip/3559/how-to-grant-permissions-to-run-sql-server-profiler-for-a-non-system-admin-user/" TargetMode="External"/><Relationship Id="rId3" Type="http://schemas.openxmlformats.org/officeDocument/2006/relationships/hyperlink" Target="http://whoisactive.com/" TargetMode="External"/><Relationship Id="rId7" Type="http://schemas.openxmlformats.org/officeDocument/2006/relationships/hyperlink" Target="https://docs.microsoft.com/en-us/azure/azure-monitor/app/app-insights-overview" TargetMode="External"/><Relationship Id="rId2" Type="http://schemas.openxmlformats.org/officeDocument/2006/relationships/hyperlink" Target="https://www.brentozar.com/first-aid/" TargetMode="External"/><Relationship Id="rId1" Type="http://schemas.openxmlformats.org/officeDocument/2006/relationships/slideLayout" Target="../slideLayouts/slideLayout2.xml"/><Relationship Id="rId6" Type="http://schemas.openxmlformats.org/officeDocument/2006/relationships/hyperlink" Target="https://www.brentozar.com/sql/watch-brent-tune-queries/" TargetMode="External"/><Relationship Id="rId5" Type="http://schemas.openxmlformats.org/officeDocument/2006/relationships/hyperlink" Target="https://www.sqlskills.com/blogs/paul/wait-statistics-or-please-tell-me-where-it-hurts/" TargetMode="External"/><Relationship Id="rId4" Type="http://schemas.openxmlformats.org/officeDocument/2006/relationships/hyperlink" Target="https://www.sentryone.com/plan-explorer"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7.jpg"/></Relationships>
</file>

<file path=ppt/slides/_rels/slide7.xml.rels><?xml version="1.0" encoding="UTF-8" standalone="yes"?>
<Relationships xmlns="http://schemas.openxmlformats.org/package/2006/relationships"><Relationship Id="rId3" Type="http://schemas.openxmlformats.org/officeDocument/2006/relationships/hyperlink" Target="http://whoisactive.com/" TargetMode="External"/><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0B27210-D0CA-4654-B3E3-9ABB4F178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4976AD-94A4-4E2F-992A-85E812C94440}"/>
              </a:ext>
            </a:extLst>
          </p:cNvPr>
          <p:cNvSpPr>
            <a:spLocks noGrp="1"/>
          </p:cNvSpPr>
          <p:nvPr>
            <p:ph type="ctrTitle"/>
          </p:nvPr>
        </p:nvSpPr>
        <p:spPr>
          <a:xfrm>
            <a:off x="6746628" y="1783959"/>
            <a:ext cx="4645250" cy="2889114"/>
          </a:xfrm>
        </p:spPr>
        <p:txBody>
          <a:bodyPr anchor="b">
            <a:normAutofit/>
          </a:bodyPr>
          <a:lstStyle/>
          <a:p>
            <a:pPr algn="l"/>
            <a:r>
              <a:rPr lang="en-GB">
                <a:solidFill>
                  <a:schemeClr val="bg1"/>
                </a:solidFill>
              </a:rPr>
              <a:t>SQL Server Performance Tuning</a:t>
            </a:r>
          </a:p>
        </p:txBody>
      </p:sp>
      <p:sp>
        <p:nvSpPr>
          <p:cNvPr id="3" name="Subtitle 2">
            <a:extLst>
              <a:ext uri="{FF2B5EF4-FFF2-40B4-BE49-F238E27FC236}">
                <a16:creationId xmlns:a16="http://schemas.microsoft.com/office/drawing/2014/main" id="{3650C34E-909B-47A1-9181-7892B3990491}"/>
              </a:ext>
            </a:extLst>
          </p:cNvPr>
          <p:cNvSpPr>
            <a:spLocks noGrp="1"/>
          </p:cNvSpPr>
          <p:nvPr>
            <p:ph type="subTitle" idx="1"/>
          </p:nvPr>
        </p:nvSpPr>
        <p:spPr>
          <a:xfrm>
            <a:off x="6746627" y="4750893"/>
            <a:ext cx="4645250" cy="1147863"/>
          </a:xfrm>
        </p:spPr>
        <p:txBody>
          <a:bodyPr anchor="t">
            <a:normAutofit/>
          </a:bodyPr>
          <a:lstStyle/>
          <a:p>
            <a:pPr algn="l"/>
            <a:r>
              <a:rPr lang="en-GB" sz="2000">
                <a:solidFill>
                  <a:schemeClr val="bg1"/>
                </a:solidFill>
              </a:rPr>
              <a:t>Simon Stride</a:t>
            </a:r>
          </a:p>
        </p:txBody>
      </p:sp>
      <p:sp>
        <p:nvSpPr>
          <p:cNvPr id="12" name="Freeform: Shape 11">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70B66945-4967-4040-926D-DCA44313C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24154" cy="685800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Database">
            <a:extLst>
              <a:ext uri="{FF2B5EF4-FFF2-40B4-BE49-F238E27FC236}">
                <a16:creationId xmlns:a16="http://schemas.microsoft.com/office/drawing/2014/main" id="{7D939FE1-EF88-44AA-80D2-EFAB86D2C2D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19382" y="720993"/>
            <a:ext cx="4047843" cy="4047843"/>
          </a:xfrm>
          <a:prstGeom prst="rect">
            <a:avLst/>
          </a:prstGeom>
        </p:spPr>
      </p:pic>
    </p:spTree>
    <p:extLst>
      <p:ext uri="{BB962C8B-B14F-4D97-AF65-F5344CB8AC3E}">
        <p14:creationId xmlns:p14="http://schemas.microsoft.com/office/powerpoint/2010/main" val="13548984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945E29B-B971-41C6-A57B-B29BBB108A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0" name="Group 9">
            <a:extLst>
              <a:ext uri="{FF2B5EF4-FFF2-40B4-BE49-F238E27FC236}">
                <a16:creationId xmlns:a16="http://schemas.microsoft.com/office/drawing/2014/main" id="{4C76015D-CFEA-4204-9A50-352560FFC2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55481" y="498348"/>
            <a:ext cx="9902663" cy="5861304"/>
            <a:chOff x="1155481" y="498348"/>
            <a:chExt cx="9902663" cy="5861304"/>
          </a:xfrm>
        </p:grpSpPr>
        <p:sp>
          <p:nvSpPr>
            <p:cNvPr id="11" name="Oval 5">
              <a:extLst>
                <a:ext uri="{FF2B5EF4-FFF2-40B4-BE49-F238E27FC236}">
                  <a16:creationId xmlns:a16="http://schemas.microsoft.com/office/drawing/2014/main" id="{7325C43C-72B5-4DC9-B386-90859B58BF0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55481" y="498348"/>
              <a:ext cx="5861304" cy="5861304"/>
            </a:xfrm>
            <a:prstGeom prst="ellipse">
              <a:avLst/>
            </a:prstGeom>
            <a:solidFill>
              <a:schemeClr val="accent1">
                <a:alpha val="55000"/>
              </a:schemeClr>
            </a:solidFill>
            <a:ln>
              <a:noFill/>
            </a:ln>
          </p:spPr>
        </p:sp>
        <p:sp>
          <p:nvSpPr>
            <p:cNvPr id="22" name="Oval 11">
              <a:extLst>
                <a:ext uri="{FF2B5EF4-FFF2-40B4-BE49-F238E27FC236}">
                  <a16:creationId xmlns:a16="http://schemas.microsoft.com/office/drawing/2014/main" id="{C95AD9A4-5AF5-48C4-BC2A-635316433A4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5196840" y="498348"/>
              <a:ext cx="5861304" cy="5861304"/>
            </a:xfrm>
            <a:prstGeom prst="ellipse">
              <a:avLst/>
            </a:prstGeom>
            <a:solidFill>
              <a:schemeClr val="accent1">
                <a:alpha val="55000"/>
              </a:schemeClr>
            </a:solidFill>
            <a:ln>
              <a:noFill/>
            </a:ln>
          </p:spPr>
        </p:sp>
        <p:sp>
          <p:nvSpPr>
            <p:cNvPr id="13" name="Oval 5">
              <a:extLst>
                <a:ext uri="{FF2B5EF4-FFF2-40B4-BE49-F238E27FC236}">
                  <a16:creationId xmlns:a16="http://schemas.microsoft.com/office/drawing/2014/main" id="{AF4A3D62-D56C-4A32-8C75-100D383EC61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3165348" y="498348"/>
              <a:ext cx="5861304" cy="5861304"/>
            </a:xfrm>
            <a:prstGeom prst="ellipse">
              <a:avLst/>
            </a:prstGeom>
            <a:solidFill>
              <a:schemeClr val="accent1">
                <a:alpha val="70000"/>
              </a:schemeClr>
            </a:solidFill>
            <a:ln>
              <a:noFill/>
            </a:ln>
          </p:spPr>
        </p:sp>
      </p:grpSp>
      <p:sp useBgFill="1">
        <p:nvSpPr>
          <p:cNvPr id="15" name="Rectangle 14">
            <a:extLst>
              <a:ext uri="{FF2B5EF4-FFF2-40B4-BE49-F238E27FC236}">
                <a16:creationId xmlns:a16="http://schemas.microsoft.com/office/drawing/2014/main" id="{3E1F47E4-066D-4C27-98C8-B2B2C7BABF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38772"/>
            <a:ext cx="12192000" cy="39804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4B7A19B-782B-4CD9-8031-B1227F02C0B8}"/>
              </a:ext>
            </a:extLst>
          </p:cNvPr>
          <p:cNvSpPr>
            <a:spLocks noGrp="1"/>
          </p:cNvSpPr>
          <p:nvPr>
            <p:ph type="title"/>
          </p:nvPr>
        </p:nvSpPr>
        <p:spPr>
          <a:xfrm>
            <a:off x="838200" y="1760505"/>
            <a:ext cx="10515600" cy="935025"/>
          </a:xfrm>
        </p:spPr>
        <p:txBody>
          <a:bodyPr>
            <a:normAutofit/>
          </a:bodyPr>
          <a:lstStyle/>
          <a:p>
            <a:pPr algn="ctr"/>
            <a:r>
              <a:rPr lang="en-GB" sz="3200">
                <a:solidFill>
                  <a:schemeClr val="tx2"/>
                </a:solidFill>
              </a:rPr>
              <a:t>Rule 3 - First Do No Harm</a:t>
            </a:r>
          </a:p>
        </p:txBody>
      </p:sp>
      <p:sp>
        <p:nvSpPr>
          <p:cNvPr id="3" name="Content Placeholder 2">
            <a:extLst>
              <a:ext uri="{FF2B5EF4-FFF2-40B4-BE49-F238E27FC236}">
                <a16:creationId xmlns:a16="http://schemas.microsoft.com/office/drawing/2014/main" id="{DD8BA558-03D4-4BB0-AA06-ABF502FEE1DF}"/>
              </a:ext>
            </a:extLst>
          </p:cNvPr>
          <p:cNvSpPr>
            <a:spLocks noGrp="1"/>
          </p:cNvSpPr>
          <p:nvPr>
            <p:ph idx="1"/>
          </p:nvPr>
        </p:nvSpPr>
        <p:spPr>
          <a:xfrm>
            <a:off x="2384952" y="3012928"/>
            <a:ext cx="7422096" cy="2109445"/>
          </a:xfrm>
        </p:spPr>
        <p:txBody>
          <a:bodyPr>
            <a:normAutofit/>
          </a:bodyPr>
          <a:lstStyle/>
          <a:p>
            <a:pPr marL="514350" indent="-514350">
              <a:buFont typeface="+mj-lt"/>
              <a:buAutoNum type="arabicPeriod"/>
            </a:pPr>
            <a:r>
              <a:rPr lang="en-GB" sz="1300" dirty="0">
                <a:solidFill>
                  <a:schemeClr val="tx2"/>
                </a:solidFill>
              </a:rPr>
              <a:t>Make sure that your changes do not break the production database</a:t>
            </a:r>
          </a:p>
          <a:p>
            <a:pPr marL="514350" indent="-514350">
              <a:buFont typeface="+mj-lt"/>
              <a:buAutoNum type="arabicPeriod"/>
            </a:pPr>
            <a:r>
              <a:rPr lang="en-GB" sz="1300" dirty="0">
                <a:solidFill>
                  <a:schemeClr val="tx2"/>
                </a:solidFill>
              </a:rPr>
              <a:t>Make sure that your changes do not break the production database</a:t>
            </a:r>
          </a:p>
          <a:p>
            <a:pPr marL="514350" indent="-514350">
              <a:buFont typeface="+mj-lt"/>
              <a:buAutoNum type="arabicPeriod"/>
            </a:pPr>
            <a:r>
              <a:rPr lang="en-GB" sz="1300" dirty="0">
                <a:solidFill>
                  <a:schemeClr val="tx2"/>
                </a:solidFill>
              </a:rPr>
              <a:t>Make sure you have a plan for when you do break the production database </a:t>
            </a:r>
          </a:p>
          <a:p>
            <a:pPr lvl="1"/>
            <a:r>
              <a:rPr lang="en-GB" sz="1300" dirty="0">
                <a:solidFill>
                  <a:schemeClr val="tx2"/>
                </a:solidFill>
              </a:rPr>
              <a:t>e.g. backups are a bare minimum!</a:t>
            </a:r>
          </a:p>
          <a:p>
            <a:pPr lvl="1"/>
            <a:r>
              <a:rPr lang="en-GB" sz="1300" dirty="0">
                <a:solidFill>
                  <a:schemeClr val="tx2"/>
                </a:solidFill>
              </a:rPr>
              <a:t>Preferably have your code in source control</a:t>
            </a:r>
          </a:p>
          <a:p>
            <a:pPr lvl="1"/>
            <a:r>
              <a:rPr lang="en-GB" sz="1300" dirty="0">
                <a:solidFill>
                  <a:schemeClr val="tx2"/>
                </a:solidFill>
              </a:rPr>
              <a:t>No one's perfect</a:t>
            </a:r>
          </a:p>
          <a:p>
            <a:pPr marL="514350" indent="-514350">
              <a:buFont typeface="+mj-lt"/>
              <a:buAutoNum type="arabicPeriod"/>
            </a:pPr>
            <a:r>
              <a:rPr lang="en-GB" sz="1300" dirty="0">
                <a:solidFill>
                  <a:schemeClr val="tx2"/>
                </a:solidFill>
              </a:rPr>
              <a:t>Try to ensure you have a sandboxed environment that adequately represents the production setup</a:t>
            </a:r>
          </a:p>
          <a:p>
            <a:pPr marL="514350" indent="-514350">
              <a:buFont typeface="+mj-lt"/>
              <a:buAutoNum type="arabicPeriod"/>
            </a:pPr>
            <a:endParaRPr lang="en-GB" sz="1300" dirty="0">
              <a:solidFill>
                <a:schemeClr val="tx2"/>
              </a:solidFill>
            </a:endParaRPr>
          </a:p>
        </p:txBody>
      </p:sp>
    </p:spTree>
    <p:extLst>
      <p:ext uri="{BB962C8B-B14F-4D97-AF65-F5344CB8AC3E}">
        <p14:creationId xmlns:p14="http://schemas.microsoft.com/office/powerpoint/2010/main" val="2144845669"/>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324D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DE1C0E4-681F-45BB-B56B-7955F89F3FC3}"/>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a:normAutofit/>
          </a:bodyPr>
          <a:lstStyle/>
          <a:p>
            <a:pPr algn="ctr"/>
            <a:r>
              <a:rPr lang="en-GB" sz="2600" dirty="0">
                <a:solidFill>
                  <a:srgbClr val="FFFFFF"/>
                </a:solidFill>
              </a:rPr>
              <a:t>Rule 4</a:t>
            </a:r>
            <a:br>
              <a:rPr lang="en-GB" sz="2600" dirty="0">
                <a:solidFill>
                  <a:srgbClr val="FFFFFF"/>
                </a:solidFill>
              </a:rPr>
            </a:br>
            <a:r>
              <a:rPr lang="en-GB" sz="2600" dirty="0">
                <a:solidFill>
                  <a:srgbClr val="FFFFFF"/>
                </a:solidFill>
              </a:rPr>
              <a:t>Look at the SQL</a:t>
            </a:r>
          </a:p>
        </p:txBody>
      </p:sp>
      <p:pic>
        <p:nvPicPr>
          <p:cNvPr id="8" name="Content Placeholder 4">
            <a:extLst>
              <a:ext uri="{FF2B5EF4-FFF2-40B4-BE49-F238E27FC236}">
                <a16:creationId xmlns:a16="http://schemas.microsoft.com/office/drawing/2014/main" id="{1E66669D-BA60-4D6A-8F6A-56869C3DE4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38600" y="1313299"/>
            <a:ext cx="5671827" cy="3091146"/>
          </a:xfrm>
          <a:prstGeom prst="rect">
            <a:avLst/>
          </a:prstGeom>
        </p:spPr>
      </p:pic>
      <p:sp>
        <p:nvSpPr>
          <p:cNvPr id="10" name="Content Placeholder 9">
            <a:extLst>
              <a:ext uri="{FF2B5EF4-FFF2-40B4-BE49-F238E27FC236}">
                <a16:creationId xmlns:a16="http://schemas.microsoft.com/office/drawing/2014/main" id="{7C3B24CC-16C2-402B-A4CA-69577BA6CDE7}"/>
              </a:ext>
            </a:extLst>
          </p:cNvPr>
          <p:cNvSpPr>
            <a:spLocks noGrp="1"/>
          </p:cNvSpPr>
          <p:nvPr>
            <p:ph idx="1"/>
          </p:nvPr>
        </p:nvSpPr>
        <p:spPr>
          <a:xfrm>
            <a:off x="4038600" y="4884873"/>
            <a:ext cx="7188199" cy="1292090"/>
          </a:xfrm>
        </p:spPr>
        <p:txBody>
          <a:bodyPr>
            <a:normAutofit/>
          </a:bodyPr>
          <a:lstStyle/>
          <a:p>
            <a:r>
              <a:rPr lang="en-US" sz="1800" dirty="0"/>
              <a:t>Try to step through what the query is doing</a:t>
            </a:r>
          </a:p>
          <a:p>
            <a:r>
              <a:rPr lang="en-US" sz="1800" dirty="0"/>
              <a:t>Does it need to join the sales order table to get the customer surname?</a:t>
            </a:r>
          </a:p>
          <a:p>
            <a:r>
              <a:rPr lang="en-US" sz="1800" dirty="0"/>
              <a:t>Are there steps that could be done set-wise rather than in loops?</a:t>
            </a:r>
          </a:p>
        </p:txBody>
      </p:sp>
    </p:spTree>
    <p:extLst>
      <p:ext uri="{BB962C8B-B14F-4D97-AF65-F5344CB8AC3E}">
        <p14:creationId xmlns:p14="http://schemas.microsoft.com/office/powerpoint/2010/main" val="33603131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B336162-B533-4EFE-8BB3-8EBB4A5E32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314384" cy="6858000"/>
          </a:xfrm>
          <a:prstGeom prst="rect">
            <a:avLst/>
          </a:pr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3FF537-F697-405E-9D90-3003E3AFE4BB}"/>
              </a:ext>
            </a:extLst>
          </p:cNvPr>
          <p:cNvSpPr>
            <a:spLocks noGrp="1"/>
          </p:cNvSpPr>
          <p:nvPr>
            <p:ph type="title"/>
          </p:nvPr>
        </p:nvSpPr>
        <p:spPr>
          <a:xfrm>
            <a:off x="829781" y="2745736"/>
            <a:ext cx="3698803" cy="1366528"/>
          </a:xfrm>
          <a:solidFill>
            <a:srgbClr val="FFFFFF"/>
          </a:solidFill>
          <a:ln w="25400" cap="sq">
            <a:solidFill>
              <a:srgbClr val="404040"/>
            </a:solidFill>
            <a:miter lim="800000"/>
          </a:ln>
        </p:spPr>
        <p:txBody>
          <a:bodyPr>
            <a:normAutofit/>
          </a:bodyPr>
          <a:lstStyle/>
          <a:p>
            <a:pPr algn="ctr"/>
            <a:r>
              <a:rPr lang="en-GB" sz="3200">
                <a:solidFill>
                  <a:srgbClr val="262626"/>
                </a:solidFill>
              </a:rPr>
              <a:t>Rule 5</a:t>
            </a:r>
          </a:p>
        </p:txBody>
      </p:sp>
      <p:sp>
        <p:nvSpPr>
          <p:cNvPr id="3" name="Content Placeholder 2">
            <a:extLst>
              <a:ext uri="{FF2B5EF4-FFF2-40B4-BE49-F238E27FC236}">
                <a16:creationId xmlns:a16="http://schemas.microsoft.com/office/drawing/2014/main" id="{C0D65D84-3F82-424A-9D13-EA246E826A31}"/>
              </a:ext>
            </a:extLst>
          </p:cNvPr>
          <p:cNvSpPr>
            <a:spLocks noGrp="1"/>
          </p:cNvSpPr>
          <p:nvPr>
            <p:ph idx="1"/>
          </p:nvPr>
        </p:nvSpPr>
        <p:spPr>
          <a:xfrm>
            <a:off x="5572317" y="802638"/>
            <a:ext cx="6265788" cy="5252722"/>
          </a:xfrm>
        </p:spPr>
        <p:txBody>
          <a:bodyPr anchor="ctr">
            <a:normAutofit/>
          </a:bodyPr>
          <a:lstStyle/>
          <a:p>
            <a:r>
              <a:rPr lang="en-GB" sz="2400" dirty="0"/>
              <a:t>If the query is as simple as it can possibly be, or you have limited sway over the code/architecture/application, </a:t>
            </a:r>
            <a:r>
              <a:rPr lang="en-GB" sz="2400" i="1" dirty="0"/>
              <a:t>then</a:t>
            </a:r>
            <a:r>
              <a:rPr lang="en-GB" sz="2400" dirty="0"/>
              <a:t> look at indexing!</a:t>
            </a:r>
          </a:p>
          <a:p>
            <a:endParaRPr lang="en-GB" sz="2400" dirty="0"/>
          </a:p>
          <a:p>
            <a:r>
              <a:rPr lang="en-GB" sz="2400" dirty="0"/>
              <a:t>SQL Server can give you a hint:</a:t>
            </a:r>
          </a:p>
          <a:p>
            <a:pPr marL="0" indent="0">
              <a:buNone/>
            </a:pPr>
            <a:r>
              <a:rPr lang="en-US" sz="2000" dirty="0">
                <a:latin typeface="Courier New" panose="02070309020205020404" pitchFamily="49" charset="0"/>
                <a:cs typeface="Courier New" panose="02070309020205020404" pitchFamily="49" charset="0"/>
              </a:rPr>
              <a:t>select * </a:t>
            </a:r>
          </a:p>
          <a:p>
            <a:pPr marL="0" indent="0">
              <a:buNone/>
            </a:pPr>
            <a:r>
              <a:rPr lang="en-US" sz="2000" dirty="0">
                <a:latin typeface="Courier New" panose="02070309020205020404" pitchFamily="49" charset="0"/>
                <a:cs typeface="Courier New" panose="02070309020205020404" pitchFamily="49" charset="0"/>
              </a:rPr>
              <a:t>from </a:t>
            </a:r>
            <a:r>
              <a:rPr lang="en-US" sz="2000" dirty="0" err="1">
                <a:latin typeface="Courier New" panose="02070309020205020404" pitchFamily="49" charset="0"/>
                <a:cs typeface="Courier New" panose="02070309020205020404" pitchFamily="49" charset="0"/>
              </a:rPr>
              <a:t>sys.dm_db_missing_index_details</a:t>
            </a:r>
            <a:endParaRPr lang="en-US" sz="2000" dirty="0">
              <a:latin typeface="Courier New" panose="02070309020205020404" pitchFamily="49" charset="0"/>
              <a:cs typeface="Courier New" panose="02070309020205020404" pitchFamily="49" charset="0"/>
            </a:endParaRPr>
          </a:p>
          <a:p>
            <a:pPr marL="0" indent="0">
              <a:buNone/>
            </a:pPr>
            <a:endParaRPr lang="en-US" sz="2400" dirty="0"/>
          </a:p>
          <a:p>
            <a:r>
              <a:rPr lang="en-US" sz="2400" dirty="0"/>
              <a:t>Brent </a:t>
            </a:r>
            <a:r>
              <a:rPr lang="en-US" sz="2400" dirty="0" err="1"/>
              <a:t>Ozar</a:t>
            </a:r>
            <a:r>
              <a:rPr lang="en-US" sz="2400" dirty="0"/>
              <a:t> can give you a hint too:</a:t>
            </a:r>
          </a:p>
          <a:p>
            <a:pPr marL="0" indent="0">
              <a:buNone/>
            </a:pPr>
            <a:r>
              <a:rPr lang="en-GB" sz="2400" dirty="0"/>
              <a:t>	</a:t>
            </a:r>
            <a:r>
              <a:rPr lang="en-GB" sz="2400" dirty="0" err="1"/>
              <a:t>sp_BlitzIndex</a:t>
            </a:r>
            <a:r>
              <a:rPr lang="en-GB" sz="2400" dirty="0"/>
              <a:t>®</a:t>
            </a:r>
          </a:p>
        </p:txBody>
      </p:sp>
    </p:spTree>
    <p:extLst>
      <p:ext uri="{BB962C8B-B14F-4D97-AF65-F5344CB8AC3E}">
        <p14:creationId xmlns:p14="http://schemas.microsoft.com/office/powerpoint/2010/main" val="2758118212"/>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CA21E2-7B2E-4100-86C7-5EC40C07EA52}"/>
              </a:ext>
            </a:extLst>
          </p:cNvPr>
          <p:cNvSpPr>
            <a:spLocks noGrp="1"/>
          </p:cNvSpPr>
          <p:nvPr>
            <p:ph type="title"/>
          </p:nvPr>
        </p:nvSpPr>
        <p:spPr>
          <a:xfrm>
            <a:off x="838200" y="963877"/>
            <a:ext cx="3494362" cy="4930246"/>
          </a:xfrm>
        </p:spPr>
        <p:txBody>
          <a:bodyPr>
            <a:normAutofit/>
          </a:bodyPr>
          <a:lstStyle/>
          <a:p>
            <a:pPr algn="r"/>
            <a:r>
              <a:rPr lang="en-GB">
                <a:solidFill>
                  <a:schemeClr val="accent1"/>
                </a:solidFill>
              </a:rPr>
              <a:t>Traditional Rowstore Indexes</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408E655-2497-4785-830C-080861AB394B}"/>
              </a:ext>
            </a:extLst>
          </p:cNvPr>
          <p:cNvSpPr>
            <a:spLocks noGrp="1"/>
          </p:cNvSpPr>
          <p:nvPr>
            <p:ph idx="1"/>
          </p:nvPr>
        </p:nvSpPr>
        <p:spPr>
          <a:xfrm>
            <a:off x="4976031" y="963877"/>
            <a:ext cx="6377769" cy="4930246"/>
          </a:xfrm>
        </p:spPr>
        <p:txBody>
          <a:bodyPr anchor="ctr">
            <a:normAutofit/>
          </a:bodyPr>
          <a:lstStyle/>
          <a:p>
            <a:r>
              <a:rPr lang="en-GB" sz="2400"/>
              <a:t>Indexes contain an ordered list of where data is stored on disk</a:t>
            </a:r>
          </a:p>
          <a:p>
            <a:r>
              <a:rPr lang="en-GB" sz="2400"/>
              <a:t>This enables the database engine to retrieve specific data more efficiently</a:t>
            </a:r>
          </a:p>
          <a:p>
            <a:r>
              <a:rPr lang="en-GB" sz="2400"/>
              <a:t>Indexes come in two shapes – Clustered or Nonclustered</a:t>
            </a:r>
          </a:p>
          <a:p>
            <a:r>
              <a:rPr lang="en-GB" sz="2400"/>
              <a:t>Clustered Indexes impact the order in which the data is physically stored on disk</a:t>
            </a:r>
          </a:p>
          <a:p>
            <a:r>
              <a:rPr lang="en-GB" sz="2400"/>
              <a:t>Non clustered indexes do not direct impact the storage order</a:t>
            </a:r>
          </a:p>
        </p:txBody>
      </p:sp>
    </p:spTree>
    <p:extLst>
      <p:ext uri="{BB962C8B-B14F-4D97-AF65-F5344CB8AC3E}">
        <p14:creationId xmlns:p14="http://schemas.microsoft.com/office/powerpoint/2010/main" val="37029164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2" name="Group 11">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3"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15"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16"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le 1">
            <a:extLst>
              <a:ext uri="{FF2B5EF4-FFF2-40B4-BE49-F238E27FC236}">
                <a16:creationId xmlns:a16="http://schemas.microsoft.com/office/drawing/2014/main" id="{F720D0E4-70F7-43B3-823A-BF1ECE0A2346}"/>
              </a:ext>
            </a:extLst>
          </p:cNvPr>
          <p:cNvSpPr>
            <a:spLocks noGrp="1"/>
          </p:cNvSpPr>
          <p:nvPr>
            <p:ph type="title"/>
          </p:nvPr>
        </p:nvSpPr>
        <p:spPr>
          <a:xfrm>
            <a:off x="535020" y="685800"/>
            <a:ext cx="2780271" cy="5105400"/>
          </a:xfrm>
        </p:spPr>
        <p:txBody>
          <a:bodyPr>
            <a:normAutofit/>
          </a:bodyPr>
          <a:lstStyle/>
          <a:p>
            <a:r>
              <a:rPr lang="en-GB" sz="4000">
                <a:solidFill>
                  <a:srgbClr val="FFFFFF"/>
                </a:solidFill>
              </a:rPr>
              <a:t>Index Gotchas</a:t>
            </a:r>
          </a:p>
        </p:txBody>
      </p:sp>
      <p:graphicFrame>
        <p:nvGraphicFramePr>
          <p:cNvPr id="5" name="Content Placeholder 2">
            <a:extLst>
              <a:ext uri="{FF2B5EF4-FFF2-40B4-BE49-F238E27FC236}">
                <a16:creationId xmlns:a16="http://schemas.microsoft.com/office/drawing/2014/main" id="{9E135DA7-389D-48BD-8332-E068121FF98A}"/>
              </a:ext>
            </a:extLst>
          </p:cNvPr>
          <p:cNvGraphicFramePr>
            <a:graphicFrameLocks noGrp="1"/>
          </p:cNvGraphicFramePr>
          <p:nvPr>
            <p:ph idx="1"/>
            <p:extLst>
              <p:ext uri="{D42A27DB-BD31-4B8C-83A1-F6EECF244321}">
                <p14:modId xmlns:p14="http://schemas.microsoft.com/office/powerpoint/2010/main" val="2675347696"/>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580234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B89193B-4101-40D4-AB7F-F95B3885059B}"/>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a:normAutofit/>
          </a:bodyPr>
          <a:lstStyle/>
          <a:p>
            <a:pPr algn="ctr"/>
            <a:r>
              <a:rPr lang="en-GB" sz="2600">
                <a:solidFill>
                  <a:srgbClr val="FFFFFF"/>
                </a:solidFill>
              </a:rPr>
              <a:t>Demo</a:t>
            </a:r>
          </a:p>
        </p:txBody>
      </p:sp>
      <p:pic>
        <p:nvPicPr>
          <p:cNvPr id="7" name="Graphic 6" descr="Right Pointing Backhand Index">
            <a:extLst>
              <a:ext uri="{FF2B5EF4-FFF2-40B4-BE49-F238E27FC236}">
                <a16:creationId xmlns:a16="http://schemas.microsoft.com/office/drawing/2014/main" id="{E5857CAA-7664-4AD1-8D49-D3873BE46F5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038600" y="1313299"/>
            <a:ext cx="3091146" cy="3091146"/>
          </a:xfrm>
          <a:prstGeom prst="rect">
            <a:avLst/>
          </a:prstGeom>
        </p:spPr>
      </p:pic>
      <p:sp>
        <p:nvSpPr>
          <p:cNvPr id="3" name="Content Placeholder 2">
            <a:extLst>
              <a:ext uri="{FF2B5EF4-FFF2-40B4-BE49-F238E27FC236}">
                <a16:creationId xmlns:a16="http://schemas.microsoft.com/office/drawing/2014/main" id="{C82718AC-95FC-4B18-A512-E048EF0DA999}"/>
              </a:ext>
            </a:extLst>
          </p:cNvPr>
          <p:cNvSpPr>
            <a:spLocks noGrp="1"/>
          </p:cNvSpPr>
          <p:nvPr>
            <p:ph idx="1"/>
          </p:nvPr>
        </p:nvSpPr>
        <p:spPr>
          <a:xfrm>
            <a:off x="4038600" y="4884873"/>
            <a:ext cx="7188199" cy="1292090"/>
          </a:xfrm>
        </p:spPr>
        <p:txBody>
          <a:bodyPr>
            <a:normAutofit/>
          </a:bodyPr>
          <a:lstStyle/>
          <a:p>
            <a:r>
              <a:rPr lang="en-GB" sz="1800"/>
              <a:t>Adding an index…</a:t>
            </a:r>
          </a:p>
        </p:txBody>
      </p:sp>
    </p:spTree>
    <p:extLst>
      <p:ext uri="{BB962C8B-B14F-4D97-AF65-F5344CB8AC3E}">
        <p14:creationId xmlns:p14="http://schemas.microsoft.com/office/powerpoint/2010/main" val="550684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1DE68-258A-473C-AB88-81BCB0D197F2}"/>
              </a:ext>
            </a:extLst>
          </p:cNvPr>
          <p:cNvSpPr>
            <a:spLocks noGrp="1"/>
          </p:cNvSpPr>
          <p:nvPr>
            <p:ph type="title"/>
          </p:nvPr>
        </p:nvSpPr>
        <p:spPr>
          <a:xfrm>
            <a:off x="2257214" y="2694018"/>
            <a:ext cx="5406902" cy="1469965"/>
          </a:xfrm>
        </p:spPr>
        <p:txBody>
          <a:bodyPr anchor="ctr">
            <a:normAutofit/>
          </a:bodyPr>
          <a:lstStyle/>
          <a:p>
            <a:r>
              <a:rPr lang="en-GB" dirty="0" err="1"/>
              <a:t>Columnstore</a:t>
            </a:r>
            <a:r>
              <a:rPr lang="en-GB" dirty="0"/>
              <a:t> Indexes for Analytics</a:t>
            </a:r>
          </a:p>
        </p:txBody>
      </p:sp>
      <p:pic>
        <p:nvPicPr>
          <p:cNvPr id="7" name="Graphic 6" descr="Database">
            <a:extLst>
              <a:ext uri="{FF2B5EF4-FFF2-40B4-BE49-F238E27FC236}">
                <a16:creationId xmlns:a16="http://schemas.microsoft.com/office/drawing/2014/main" id="{EBE05976-53FE-4DC4-A4C0-0EABFC80301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0" y="2880360"/>
            <a:ext cx="1097280" cy="1097280"/>
          </a:xfrm>
          <a:prstGeom prst="rect">
            <a:avLst/>
          </a:prstGeom>
        </p:spPr>
      </p:pic>
      <p:sp>
        <p:nvSpPr>
          <p:cNvPr id="3" name="Content Placeholder 2">
            <a:extLst>
              <a:ext uri="{FF2B5EF4-FFF2-40B4-BE49-F238E27FC236}">
                <a16:creationId xmlns:a16="http://schemas.microsoft.com/office/drawing/2014/main" id="{1F8241D2-61C1-41D1-9CA3-4DE6CD206288}"/>
              </a:ext>
            </a:extLst>
          </p:cNvPr>
          <p:cNvSpPr>
            <a:spLocks noGrp="1"/>
          </p:cNvSpPr>
          <p:nvPr>
            <p:ph idx="1"/>
          </p:nvPr>
        </p:nvSpPr>
        <p:spPr>
          <a:xfrm>
            <a:off x="2257215" y="4352917"/>
            <a:ext cx="5406902" cy="1688746"/>
          </a:xfrm>
        </p:spPr>
        <p:txBody>
          <a:bodyPr>
            <a:normAutofit/>
          </a:bodyPr>
          <a:lstStyle/>
          <a:p>
            <a:r>
              <a:rPr lang="en-GB" sz="1300"/>
              <a:t>Columnstore indexes are a good fit for bigger tables (1,000,000+ rows)</a:t>
            </a:r>
          </a:p>
          <a:p>
            <a:r>
              <a:rPr lang="en-GB" sz="1300"/>
              <a:t>Data is stored column-wise, meaning that columns with lots of repeated values can be compressed dramatically</a:t>
            </a:r>
          </a:p>
          <a:p>
            <a:r>
              <a:rPr lang="en-GB" sz="1300"/>
              <a:t>Less storage, less data transferred on queries</a:t>
            </a:r>
          </a:p>
          <a:p>
            <a:r>
              <a:rPr lang="en-GB" sz="1300"/>
              <a:t>For more info…</a:t>
            </a:r>
          </a:p>
          <a:p>
            <a:pPr marL="0" indent="0">
              <a:buNone/>
            </a:pPr>
            <a:r>
              <a:rPr lang="en-GB" sz="1300">
                <a:hlinkClick r:id="rId4"/>
              </a:rPr>
              <a:t>http://www.nikoport.com/category/columnstore/</a:t>
            </a:r>
            <a:endParaRPr lang="en-GB" sz="1300"/>
          </a:p>
        </p:txBody>
      </p:sp>
      <p:pic>
        <p:nvPicPr>
          <p:cNvPr id="9" name="Graphic 8">
            <a:extLst>
              <a:ext uri="{FF2B5EF4-FFF2-40B4-BE49-F238E27FC236}">
                <a16:creationId xmlns:a16="http://schemas.microsoft.com/office/drawing/2014/main" id="{69D7F64A-9594-4B1B-87E5-FEEA50B7DA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18845170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E4505C23-674B-4195-81D6-0C127FEAE3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908"/>
            <a:ext cx="9161029" cy="1490093"/>
          </a:xfrm>
          <a:custGeom>
            <a:avLst/>
            <a:gdLst>
              <a:gd name="connsiteX0" fmla="*/ 0 w 9161029"/>
              <a:gd name="connsiteY0" fmla="*/ 0 h 1490093"/>
              <a:gd name="connsiteX1" fmla="*/ 2046494 w 9161029"/>
              <a:gd name="connsiteY1" fmla="*/ 0 h 1490093"/>
              <a:gd name="connsiteX2" fmla="*/ 2496613 w 9161029"/>
              <a:gd name="connsiteY2" fmla="*/ 0 h 1490093"/>
              <a:gd name="connsiteX3" fmla="*/ 3235839 w 9161029"/>
              <a:gd name="connsiteY3" fmla="*/ 0 h 1490093"/>
              <a:gd name="connsiteX4" fmla="*/ 9161029 w 9161029"/>
              <a:gd name="connsiteY4" fmla="*/ 0 h 1490093"/>
              <a:gd name="connsiteX5" fmla="*/ 8470921 w 9161029"/>
              <a:gd name="connsiteY5" fmla="*/ 1490093 h 1490093"/>
              <a:gd name="connsiteX6" fmla="*/ 0 w 9161029"/>
              <a:gd name="connsiteY6" fmla="*/ 1490093 h 1490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61029" h="1490093">
                <a:moveTo>
                  <a:pt x="0" y="0"/>
                </a:moveTo>
                <a:lnTo>
                  <a:pt x="2046494" y="0"/>
                </a:lnTo>
                <a:lnTo>
                  <a:pt x="2496613" y="0"/>
                </a:lnTo>
                <a:lnTo>
                  <a:pt x="3235839" y="0"/>
                </a:lnTo>
                <a:lnTo>
                  <a:pt x="9161029" y="0"/>
                </a:lnTo>
                <a:lnTo>
                  <a:pt x="8470921" y="1490093"/>
                </a:lnTo>
                <a:lnTo>
                  <a:pt x="0" y="1490093"/>
                </a:lnTo>
                <a:close/>
              </a:path>
            </a:pathLst>
          </a:custGeom>
          <a:solidFill>
            <a:schemeClr val="tx1">
              <a:lumMod val="50000"/>
              <a:lumOff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30565E-E000-4499-838E-912FF035720A}"/>
              </a:ext>
            </a:extLst>
          </p:cNvPr>
          <p:cNvSpPr>
            <a:spLocks noGrp="1"/>
          </p:cNvSpPr>
          <p:nvPr>
            <p:ph type="title"/>
          </p:nvPr>
        </p:nvSpPr>
        <p:spPr>
          <a:xfrm>
            <a:off x="838200" y="5529884"/>
            <a:ext cx="7719381" cy="1096331"/>
          </a:xfrm>
        </p:spPr>
        <p:txBody>
          <a:bodyPr>
            <a:normAutofit/>
          </a:bodyPr>
          <a:lstStyle/>
          <a:p>
            <a:r>
              <a:rPr lang="en-GB" sz="2400"/>
              <a:t>Rule 6</a:t>
            </a:r>
            <a:br>
              <a:rPr lang="en-GB" sz="2400"/>
            </a:br>
            <a:br>
              <a:rPr lang="en-GB" sz="2400"/>
            </a:br>
            <a:r>
              <a:rPr lang="en-GB" sz="2400"/>
              <a:t>Document and test your changes before deploying</a:t>
            </a:r>
          </a:p>
        </p:txBody>
      </p:sp>
      <p:sp>
        <p:nvSpPr>
          <p:cNvPr id="27" name="Freeform: Shape 26">
            <a:extLst>
              <a:ext uri="{FF2B5EF4-FFF2-40B4-BE49-F238E27FC236}">
                <a16:creationId xmlns:a16="http://schemas.microsoft.com/office/drawing/2014/main" id="{65C9B8F0-FF66-4C15-BD05-E86B87331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37" y="5367908"/>
            <a:ext cx="3428963" cy="1490093"/>
          </a:xfrm>
          <a:custGeom>
            <a:avLst/>
            <a:gdLst>
              <a:gd name="connsiteX0" fmla="*/ 690108 w 3428963"/>
              <a:gd name="connsiteY0" fmla="*/ 0 h 1490093"/>
              <a:gd name="connsiteX1" fmla="*/ 3428963 w 3428963"/>
              <a:gd name="connsiteY1" fmla="*/ 0 h 1490093"/>
              <a:gd name="connsiteX2" fmla="*/ 3428963 w 3428963"/>
              <a:gd name="connsiteY2" fmla="*/ 1490093 h 1490093"/>
              <a:gd name="connsiteX3" fmla="*/ 0 w 3428963"/>
              <a:gd name="connsiteY3" fmla="*/ 1490093 h 1490093"/>
            </a:gdLst>
            <a:ahLst/>
            <a:cxnLst>
              <a:cxn ang="0">
                <a:pos x="connsiteX0" y="connsiteY0"/>
              </a:cxn>
              <a:cxn ang="0">
                <a:pos x="connsiteX1" y="connsiteY1"/>
              </a:cxn>
              <a:cxn ang="0">
                <a:pos x="connsiteX2" y="connsiteY2"/>
              </a:cxn>
              <a:cxn ang="0">
                <a:pos x="connsiteX3" y="connsiteY3"/>
              </a:cxn>
            </a:cxnLst>
            <a:rect l="l" t="t" r="r" b="b"/>
            <a:pathLst>
              <a:path w="3428963" h="1490093">
                <a:moveTo>
                  <a:pt x="690108" y="0"/>
                </a:moveTo>
                <a:lnTo>
                  <a:pt x="3428963" y="0"/>
                </a:lnTo>
                <a:lnTo>
                  <a:pt x="3428963" y="1490093"/>
                </a:lnTo>
                <a:lnTo>
                  <a:pt x="0" y="1490093"/>
                </a:lnTo>
                <a:close/>
              </a:path>
            </a:pathLst>
          </a:cu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5" name="Content Placeholder 2">
            <a:extLst>
              <a:ext uri="{FF2B5EF4-FFF2-40B4-BE49-F238E27FC236}">
                <a16:creationId xmlns:a16="http://schemas.microsoft.com/office/drawing/2014/main" id="{5135DC51-BFF0-426F-9730-0B5703DE87EB}"/>
              </a:ext>
            </a:extLst>
          </p:cNvPr>
          <p:cNvGraphicFramePr>
            <a:graphicFrameLocks noGrp="1"/>
          </p:cNvGraphicFramePr>
          <p:nvPr>
            <p:ph idx="1"/>
            <p:extLst>
              <p:ext uri="{D42A27DB-BD31-4B8C-83A1-F6EECF244321}">
                <p14:modId xmlns:p14="http://schemas.microsoft.com/office/powerpoint/2010/main" val="214167686"/>
              </p:ext>
            </p:extLst>
          </p:nvPr>
        </p:nvGraphicFramePr>
        <p:xfrm>
          <a:off x="838200" y="643467"/>
          <a:ext cx="10515600" cy="40809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781264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6AAC890-E381-43BA-8516-6DE768820E8B}"/>
              </a:ext>
            </a:extLst>
          </p:cNvPr>
          <p:cNvSpPr>
            <a:spLocks noGrp="1"/>
          </p:cNvSpPr>
          <p:nvPr>
            <p:ph type="title"/>
          </p:nvPr>
        </p:nvSpPr>
        <p:spPr>
          <a:xfrm>
            <a:off x="863029" y="1012004"/>
            <a:ext cx="3416158" cy="4795408"/>
          </a:xfrm>
        </p:spPr>
        <p:txBody>
          <a:bodyPr>
            <a:normAutofit/>
          </a:bodyPr>
          <a:lstStyle/>
          <a:p>
            <a:r>
              <a:rPr lang="en-GB">
                <a:solidFill>
                  <a:srgbClr val="FFFFFF"/>
                </a:solidFill>
              </a:rPr>
              <a:t>Rule 7 – Review the impact of your changes</a:t>
            </a:r>
          </a:p>
        </p:txBody>
      </p:sp>
      <p:graphicFrame>
        <p:nvGraphicFramePr>
          <p:cNvPr id="5" name="Content Placeholder 2">
            <a:extLst>
              <a:ext uri="{FF2B5EF4-FFF2-40B4-BE49-F238E27FC236}">
                <a16:creationId xmlns:a16="http://schemas.microsoft.com/office/drawing/2014/main" id="{30646C7C-21F3-48E6-B309-F67C8CFBCA09}"/>
              </a:ext>
            </a:extLst>
          </p:cNvPr>
          <p:cNvGraphicFramePr>
            <a:graphicFrameLocks noGrp="1"/>
          </p:cNvGraphicFramePr>
          <p:nvPr>
            <p:ph idx="1"/>
            <p:extLst>
              <p:ext uri="{D42A27DB-BD31-4B8C-83A1-F6EECF244321}">
                <p14:modId xmlns:p14="http://schemas.microsoft.com/office/powerpoint/2010/main" val="3814906632"/>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820268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43B857-1F64-409D-88D5-6332ACC16E87}"/>
              </a:ext>
            </a:extLst>
          </p:cNvPr>
          <p:cNvSpPr>
            <a:spLocks noGrp="1"/>
          </p:cNvSpPr>
          <p:nvPr>
            <p:ph type="title"/>
          </p:nvPr>
        </p:nvSpPr>
        <p:spPr>
          <a:xfrm>
            <a:off x="838200" y="963877"/>
            <a:ext cx="3494362" cy="4930246"/>
          </a:xfrm>
        </p:spPr>
        <p:txBody>
          <a:bodyPr>
            <a:normAutofit/>
          </a:bodyPr>
          <a:lstStyle/>
          <a:p>
            <a:pPr algn="r"/>
            <a:r>
              <a:rPr lang="en-GB">
                <a:solidFill>
                  <a:schemeClr val="accent1"/>
                </a:solidFill>
              </a:rPr>
              <a:t>Afterthought</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2714CC8-80FA-4302-BF8B-791DC6D349BE}"/>
              </a:ext>
            </a:extLst>
          </p:cNvPr>
          <p:cNvSpPr>
            <a:spLocks noGrp="1"/>
          </p:cNvSpPr>
          <p:nvPr>
            <p:ph idx="1"/>
          </p:nvPr>
        </p:nvSpPr>
        <p:spPr>
          <a:xfrm>
            <a:off x="4976031" y="963877"/>
            <a:ext cx="6377769" cy="4930246"/>
          </a:xfrm>
        </p:spPr>
        <p:txBody>
          <a:bodyPr anchor="ctr">
            <a:normAutofit/>
          </a:bodyPr>
          <a:lstStyle/>
          <a:p>
            <a:r>
              <a:rPr lang="en-GB" sz="2400"/>
              <a:t>No-one sets out to write bad queries!</a:t>
            </a:r>
          </a:p>
          <a:p>
            <a:r>
              <a:rPr lang="en-GB" sz="2400"/>
              <a:t>Chances are the author did the best they could with the information they had available under the specific circumstances that surrounded the work – time, resource, skills, deadlines…</a:t>
            </a:r>
          </a:p>
          <a:p>
            <a:r>
              <a:rPr lang="en-GB" sz="2400"/>
              <a:t>Leave the campsite cleaner than you found it – more comments, neater code, and preferable better documentation!</a:t>
            </a:r>
          </a:p>
          <a:p>
            <a:r>
              <a:rPr lang="en-GB" sz="2400"/>
              <a:t>“Add another index” might not be the best solution to poor performance – use the right tool for the job</a:t>
            </a:r>
          </a:p>
          <a:p>
            <a:endParaRPr lang="en-GB" sz="2400"/>
          </a:p>
        </p:txBody>
      </p:sp>
    </p:spTree>
    <p:extLst>
      <p:ext uri="{BB962C8B-B14F-4D97-AF65-F5344CB8AC3E}">
        <p14:creationId xmlns:p14="http://schemas.microsoft.com/office/powerpoint/2010/main" val="220149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67F1431-6E11-4CF2-AB26-5A7047A74B90}"/>
              </a:ext>
            </a:extLst>
          </p:cNvPr>
          <p:cNvSpPr>
            <a:spLocks noGrp="1"/>
          </p:cNvSpPr>
          <p:nvPr>
            <p:ph type="title"/>
          </p:nvPr>
        </p:nvSpPr>
        <p:spPr>
          <a:xfrm>
            <a:off x="863029" y="1012004"/>
            <a:ext cx="3416158" cy="4795408"/>
          </a:xfrm>
        </p:spPr>
        <p:txBody>
          <a:bodyPr>
            <a:normAutofit/>
          </a:bodyPr>
          <a:lstStyle/>
          <a:p>
            <a:r>
              <a:rPr lang="en-GB">
                <a:solidFill>
                  <a:srgbClr val="FFFFFF"/>
                </a:solidFill>
              </a:rPr>
              <a:t>Motivation</a:t>
            </a:r>
          </a:p>
        </p:txBody>
      </p:sp>
      <p:graphicFrame>
        <p:nvGraphicFramePr>
          <p:cNvPr id="5" name="Content Placeholder 2">
            <a:extLst>
              <a:ext uri="{FF2B5EF4-FFF2-40B4-BE49-F238E27FC236}">
                <a16:creationId xmlns:a16="http://schemas.microsoft.com/office/drawing/2014/main" id="{52329FD0-40CB-4310-968D-19C3E3C4A089}"/>
              </a:ext>
            </a:extLst>
          </p:cNvPr>
          <p:cNvGraphicFramePr>
            <a:graphicFrameLocks noGrp="1"/>
          </p:cNvGraphicFramePr>
          <p:nvPr>
            <p:ph idx="1"/>
            <p:extLst>
              <p:ext uri="{D42A27DB-BD31-4B8C-83A1-F6EECF244321}">
                <p14:modId xmlns:p14="http://schemas.microsoft.com/office/powerpoint/2010/main" val="991034301"/>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701288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6B2E6-0FFF-459B-A627-3821FF6A4149}"/>
              </a:ext>
            </a:extLst>
          </p:cNvPr>
          <p:cNvSpPr>
            <a:spLocks noGrp="1"/>
          </p:cNvSpPr>
          <p:nvPr>
            <p:ph type="title"/>
          </p:nvPr>
        </p:nvSpPr>
        <p:spPr>
          <a:xfrm>
            <a:off x="2370667" y="2187743"/>
            <a:ext cx="5293449" cy="2482515"/>
          </a:xfrm>
        </p:spPr>
        <p:txBody>
          <a:bodyPr vert="horz" lIns="91440" tIns="45720" rIns="91440" bIns="45720" rtlCol="0" anchor="ctr">
            <a:normAutofit/>
          </a:bodyPr>
          <a:lstStyle/>
          <a:p>
            <a:r>
              <a:rPr lang="en-US" sz="6000" kern="1200">
                <a:solidFill>
                  <a:schemeClr val="tx1"/>
                </a:solidFill>
                <a:latin typeface="+mj-lt"/>
                <a:ea typeface="+mj-ea"/>
                <a:cs typeface="+mj-cs"/>
              </a:rPr>
              <a:t>Questions?</a:t>
            </a:r>
          </a:p>
        </p:txBody>
      </p:sp>
      <p:pic>
        <p:nvPicPr>
          <p:cNvPr id="6" name="Graphic 5" descr="Questions">
            <a:extLst>
              <a:ext uri="{FF2B5EF4-FFF2-40B4-BE49-F238E27FC236}">
                <a16:creationId xmlns:a16="http://schemas.microsoft.com/office/drawing/2014/main" id="{A6D204CE-6765-48B0-A221-79CCF6A2C2F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1" y="2743201"/>
            <a:ext cx="1371600" cy="1371600"/>
          </a:xfrm>
          <a:prstGeom prst="rect">
            <a:avLst/>
          </a:prstGeom>
        </p:spPr>
      </p:pic>
      <p:pic>
        <p:nvPicPr>
          <p:cNvPr id="8" name="Graphic 7">
            <a:extLst>
              <a:ext uri="{FF2B5EF4-FFF2-40B4-BE49-F238E27FC236}">
                <a16:creationId xmlns:a16="http://schemas.microsoft.com/office/drawing/2014/main" id="{B757C30A-E963-456C-AFB7-4DDDA7A20C4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16624234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473C6-58A1-4E4F-8462-4D507CD7528C}"/>
              </a:ext>
            </a:extLst>
          </p:cNvPr>
          <p:cNvSpPr>
            <a:spLocks noGrp="1"/>
          </p:cNvSpPr>
          <p:nvPr>
            <p:ph type="title"/>
          </p:nvPr>
        </p:nvSpPr>
        <p:spPr/>
        <p:txBody>
          <a:bodyPr/>
          <a:lstStyle/>
          <a:p>
            <a:r>
              <a:rPr lang="en-GB" dirty="0"/>
              <a:t>Resources</a:t>
            </a:r>
          </a:p>
        </p:txBody>
      </p:sp>
      <p:sp>
        <p:nvSpPr>
          <p:cNvPr id="3" name="Content Placeholder 2">
            <a:extLst>
              <a:ext uri="{FF2B5EF4-FFF2-40B4-BE49-F238E27FC236}">
                <a16:creationId xmlns:a16="http://schemas.microsoft.com/office/drawing/2014/main" id="{FA8CC071-6664-4742-B2A6-F9F510D603EB}"/>
              </a:ext>
            </a:extLst>
          </p:cNvPr>
          <p:cNvSpPr>
            <a:spLocks noGrp="1"/>
          </p:cNvSpPr>
          <p:nvPr>
            <p:ph idx="1"/>
          </p:nvPr>
        </p:nvSpPr>
        <p:spPr/>
        <p:txBody>
          <a:bodyPr>
            <a:normAutofit lnSpcReduction="10000"/>
          </a:bodyPr>
          <a:lstStyle/>
          <a:p>
            <a:r>
              <a:rPr lang="en-GB" dirty="0">
                <a:hlinkClick r:id="rId2"/>
              </a:rPr>
              <a:t>https://www.brentozar.com/first-aid/</a:t>
            </a:r>
            <a:endParaRPr lang="en-GB" dirty="0"/>
          </a:p>
          <a:p>
            <a:r>
              <a:rPr lang="en-GB" dirty="0">
                <a:hlinkClick r:id="rId3"/>
              </a:rPr>
              <a:t>http://whoisactive.com/</a:t>
            </a:r>
            <a:endParaRPr lang="en-GB" dirty="0"/>
          </a:p>
          <a:p>
            <a:r>
              <a:rPr lang="en-GB" dirty="0">
                <a:hlinkClick r:id="rId4"/>
              </a:rPr>
              <a:t>https://www.sentryone.com/plan-explorer</a:t>
            </a:r>
            <a:endParaRPr lang="en-GB" dirty="0"/>
          </a:p>
          <a:p>
            <a:r>
              <a:rPr lang="en-GB" dirty="0">
                <a:hlinkClick r:id="rId5"/>
              </a:rPr>
              <a:t>https://www.sqlskills.com/blogs/paul/wait-statistics-or-please-tell-me-where-it-hurts/</a:t>
            </a:r>
            <a:endParaRPr lang="en-GB" dirty="0"/>
          </a:p>
          <a:p>
            <a:r>
              <a:rPr lang="en-GB" dirty="0">
                <a:hlinkClick r:id="rId6"/>
              </a:rPr>
              <a:t>https://www.brentozar.com/sql/watch-brent-tune-queries/</a:t>
            </a:r>
            <a:endParaRPr lang="en-GB" dirty="0"/>
          </a:p>
          <a:p>
            <a:r>
              <a:rPr lang="en-GB" dirty="0">
                <a:hlinkClick r:id="rId7"/>
              </a:rPr>
              <a:t>https://docs.microsoft.com/en-us/azure/azure-monitor/app/app-insights-overview</a:t>
            </a:r>
            <a:endParaRPr lang="en-GB" dirty="0"/>
          </a:p>
          <a:p>
            <a:r>
              <a:rPr lang="en-GB">
                <a:hlinkClick r:id="rId8"/>
              </a:rPr>
              <a:t>https://www.mssqltips.com/sqlservertip/3559/how-to-grant-permissions-to-run-sql-server-profiler-for-a-non-system-admin-user/</a:t>
            </a:r>
            <a:endParaRPr lang="en-GB" dirty="0"/>
          </a:p>
        </p:txBody>
      </p:sp>
    </p:spTree>
    <p:extLst>
      <p:ext uri="{BB962C8B-B14F-4D97-AF65-F5344CB8AC3E}">
        <p14:creationId xmlns:p14="http://schemas.microsoft.com/office/powerpoint/2010/main" val="13161141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32C8C2-C4BC-4D6B-A650-4D7F5A03533F}"/>
              </a:ext>
            </a:extLst>
          </p:cNvPr>
          <p:cNvSpPr>
            <a:spLocks noGrp="1"/>
          </p:cNvSpPr>
          <p:nvPr>
            <p:ph type="title"/>
          </p:nvPr>
        </p:nvSpPr>
        <p:spPr>
          <a:xfrm>
            <a:off x="1028700" y="1967266"/>
            <a:ext cx="2628900" cy="2547257"/>
          </a:xfrm>
          <a:prstGeom prst="ellipse">
            <a:avLst/>
          </a:prstGeo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Before we start….</a:t>
            </a:r>
          </a:p>
        </p:txBody>
      </p:sp>
      <p:pic>
        <p:nvPicPr>
          <p:cNvPr id="20" name="Content Placeholder 4" descr="A person smiling for the camera&#10;&#10;Description automatically generated">
            <a:extLst>
              <a:ext uri="{FF2B5EF4-FFF2-40B4-BE49-F238E27FC236}">
                <a16:creationId xmlns:a16="http://schemas.microsoft.com/office/drawing/2014/main" id="{08B22C8A-54E9-45A9-A603-E91D82A71C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77316" y="1427529"/>
            <a:ext cx="6780700" cy="4000613"/>
          </a:xfrm>
          <a:prstGeom prst="rect">
            <a:avLst/>
          </a:prstGeom>
        </p:spPr>
      </p:pic>
    </p:spTree>
    <p:extLst>
      <p:ext uri="{BB962C8B-B14F-4D97-AF65-F5344CB8AC3E}">
        <p14:creationId xmlns:p14="http://schemas.microsoft.com/office/powerpoint/2010/main" val="16714822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662795" y="-3745097"/>
            <a:ext cx="1354979" cy="10750169"/>
          </a:xfrm>
          <a:prstGeom prst="downArrow">
            <a:avLst>
              <a:gd name="adj1" fmla="val 100000"/>
              <a:gd name="adj2" fmla="val 22582"/>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A200E92-739C-49DA-82D7-914BC06CB778}"/>
              </a:ext>
            </a:extLst>
          </p:cNvPr>
          <p:cNvSpPr>
            <a:spLocks noGrp="1"/>
          </p:cNvSpPr>
          <p:nvPr>
            <p:ph type="title"/>
          </p:nvPr>
        </p:nvSpPr>
        <p:spPr>
          <a:xfrm>
            <a:off x="1286932" y="1204109"/>
            <a:ext cx="10023398" cy="857894"/>
          </a:xfrm>
        </p:spPr>
        <p:txBody>
          <a:bodyPr>
            <a:normAutofit/>
          </a:bodyPr>
          <a:lstStyle/>
          <a:p>
            <a:r>
              <a:rPr lang="en-GB" sz="4000">
                <a:solidFill>
                  <a:srgbClr val="FFFFFF"/>
                </a:solidFill>
              </a:rPr>
              <a:t>Where to start??</a:t>
            </a:r>
          </a:p>
        </p:txBody>
      </p:sp>
      <p:graphicFrame>
        <p:nvGraphicFramePr>
          <p:cNvPr id="4" name="Diagram 3">
            <a:extLst>
              <a:ext uri="{FF2B5EF4-FFF2-40B4-BE49-F238E27FC236}">
                <a16:creationId xmlns:a16="http://schemas.microsoft.com/office/drawing/2014/main" id="{49B493BB-9B97-486C-BC16-A3F49533AC37}"/>
              </a:ext>
            </a:extLst>
          </p:cNvPr>
          <p:cNvGraphicFramePr/>
          <p:nvPr>
            <p:extLst>
              <p:ext uri="{D42A27DB-BD31-4B8C-83A1-F6EECF244321}">
                <p14:modId xmlns:p14="http://schemas.microsoft.com/office/powerpoint/2010/main" val="548704663"/>
              </p:ext>
            </p:extLst>
          </p:nvPr>
        </p:nvGraphicFramePr>
        <p:xfrm>
          <a:off x="1287463" y="2410692"/>
          <a:ext cx="10066337" cy="41326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020780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63F7067-6A67-4E1B-9471-1872A64DAB59}"/>
              </a:ext>
            </a:extLst>
          </p:cNvPr>
          <p:cNvSpPr>
            <a:spLocks noGrp="1"/>
          </p:cNvSpPr>
          <p:nvPr>
            <p:ph type="title"/>
          </p:nvPr>
        </p:nvSpPr>
        <p:spPr>
          <a:xfrm>
            <a:off x="863029" y="1012004"/>
            <a:ext cx="3416158" cy="4795408"/>
          </a:xfrm>
        </p:spPr>
        <p:txBody>
          <a:bodyPr>
            <a:normAutofit/>
          </a:bodyPr>
          <a:lstStyle/>
          <a:p>
            <a:r>
              <a:rPr lang="en-GB" dirty="0">
                <a:solidFill>
                  <a:srgbClr val="FFFFFF"/>
                </a:solidFill>
              </a:rPr>
              <a:t>Rule 0</a:t>
            </a:r>
            <a:br>
              <a:rPr lang="en-GB" dirty="0">
                <a:solidFill>
                  <a:srgbClr val="FFFFFF"/>
                </a:solidFill>
              </a:rPr>
            </a:br>
            <a:br>
              <a:rPr lang="en-GB" dirty="0">
                <a:solidFill>
                  <a:srgbClr val="FFFFFF"/>
                </a:solidFill>
              </a:rPr>
            </a:br>
            <a:r>
              <a:rPr lang="en-GB" dirty="0">
                <a:solidFill>
                  <a:srgbClr val="FFFFFF"/>
                </a:solidFill>
              </a:rPr>
              <a:t>Know what you want to improve</a:t>
            </a:r>
          </a:p>
        </p:txBody>
      </p:sp>
      <p:graphicFrame>
        <p:nvGraphicFramePr>
          <p:cNvPr id="5" name="Content Placeholder 2">
            <a:extLst>
              <a:ext uri="{FF2B5EF4-FFF2-40B4-BE49-F238E27FC236}">
                <a16:creationId xmlns:a16="http://schemas.microsoft.com/office/drawing/2014/main" id="{46F86ACD-D5DA-4055-A5FA-22F83EE7C759}"/>
              </a:ext>
            </a:extLst>
          </p:cNvPr>
          <p:cNvGraphicFramePr>
            <a:graphicFrameLocks noGrp="1"/>
          </p:cNvGraphicFramePr>
          <p:nvPr>
            <p:ph idx="1"/>
            <p:extLst>
              <p:ext uri="{D42A27DB-BD31-4B8C-83A1-F6EECF244321}">
                <p14:modId xmlns:p14="http://schemas.microsoft.com/office/powerpoint/2010/main" val="2763674802"/>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658674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3F54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24060BF-E155-420C-8A5F-01C9FCD4FC56}"/>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a:normAutofit/>
          </a:bodyPr>
          <a:lstStyle/>
          <a:p>
            <a:pPr algn="ctr"/>
            <a:r>
              <a:rPr lang="en-GB" sz="2600">
                <a:solidFill>
                  <a:srgbClr val="FFFFFF"/>
                </a:solidFill>
              </a:rPr>
              <a:t>Demo – using profiler to see what’s running</a:t>
            </a:r>
          </a:p>
        </p:txBody>
      </p:sp>
      <p:pic>
        <p:nvPicPr>
          <p:cNvPr id="7" name="Content Placeholder 3">
            <a:extLst>
              <a:ext uri="{FF2B5EF4-FFF2-40B4-BE49-F238E27FC236}">
                <a16:creationId xmlns:a16="http://schemas.microsoft.com/office/drawing/2014/main" id="{0BB60F21-F46E-46B8-8E1A-09EBF41E4D86}"/>
              </a:ext>
            </a:extLst>
          </p:cNvPr>
          <p:cNvPicPr>
            <a:picLocks noChangeAspect="1"/>
          </p:cNvPicPr>
          <p:nvPr/>
        </p:nvPicPr>
        <p:blipFill>
          <a:blip r:embed="rId3"/>
          <a:stretch>
            <a:fillRect/>
          </a:stretch>
        </p:blipFill>
        <p:spPr>
          <a:xfrm>
            <a:off x="4038600" y="1313299"/>
            <a:ext cx="3170406" cy="3091146"/>
          </a:xfrm>
          <a:prstGeom prst="rect">
            <a:avLst/>
          </a:prstGeom>
        </p:spPr>
      </p:pic>
      <p:sp>
        <p:nvSpPr>
          <p:cNvPr id="9" name="Content Placeholder 8">
            <a:extLst>
              <a:ext uri="{FF2B5EF4-FFF2-40B4-BE49-F238E27FC236}">
                <a16:creationId xmlns:a16="http://schemas.microsoft.com/office/drawing/2014/main" id="{F382FF72-DFD1-40B2-859E-E2C6CDD5960B}"/>
              </a:ext>
            </a:extLst>
          </p:cNvPr>
          <p:cNvSpPr>
            <a:spLocks noGrp="1"/>
          </p:cNvSpPr>
          <p:nvPr>
            <p:ph idx="1"/>
          </p:nvPr>
        </p:nvSpPr>
        <p:spPr>
          <a:xfrm>
            <a:off x="4038600" y="4884873"/>
            <a:ext cx="7188199" cy="1292090"/>
          </a:xfrm>
        </p:spPr>
        <p:txBody>
          <a:bodyPr>
            <a:normAutofit/>
          </a:bodyPr>
          <a:lstStyle/>
          <a:p>
            <a:r>
              <a:rPr lang="en-US" sz="1800" dirty="0"/>
              <a:t>SQL Server Profiler gives an idea of what is running in real time</a:t>
            </a:r>
          </a:p>
        </p:txBody>
      </p:sp>
      <p:pic>
        <p:nvPicPr>
          <p:cNvPr id="6" name="Picture 5" descr="A close up of a person&#10;&#10;Description automatically generated">
            <a:extLst>
              <a:ext uri="{FF2B5EF4-FFF2-40B4-BE49-F238E27FC236}">
                <a16:creationId xmlns:a16="http://schemas.microsoft.com/office/drawing/2014/main" id="{EC79659B-B88E-4E9E-8275-2552219D420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35241" y="312567"/>
            <a:ext cx="3087090" cy="2001463"/>
          </a:xfrm>
          <a:prstGeom prst="rect">
            <a:avLst/>
          </a:prstGeom>
        </p:spPr>
      </p:pic>
    </p:spTree>
    <p:extLst>
      <p:ext uri="{BB962C8B-B14F-4D97-AF65-F5344CB8AC3E}">
        <p14:creationId xmlns:p14="http://schemas.microsoft.com/office/powerpoint/2010/main" val="5272311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5748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0C66FFE-319F-4592-B8FA-5870DD0B2D1A}"/>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a:normAutofit/>
          </a:bodyPr>
          <a:lstStyle/>
          <a:p>
            <a:pPr algn="ctr"/>
            <a:r>
              <a:rPr lang="en-GB" sz="2200">
                <a:solidFill>
                  <a:srgbClr val="FFFFFF"/>
                </a:solidFill>
              </a:rPr>
              <a:t>Demo</a:t>
            </a:r>
            <a:br>
              <a:rPr lang="en-GB" sz="2200">
                <a:solidFill>
                  <a:srgbClr val="FFFFFF"/>
                </a:solidFill>
              </a:rPr>
            </a:br>
            <a:r>
              <a:rPr lang="en-GB" sz="2200">
                <a:solidFill>
                  <a:srgbClr val="FFFFFF"/>
                </a:solidFill>
              </a:rPr>
              <a:t>sp_whoisactive</a:t>
            </a:r>
          </a:p>
        </p:txBody>
      </p:sp>
      <p:pic>
        <p:nvPicPr>
          <p:cNvPr id="4" name="Picture 3" descr="A screenshot of a social media post&#10;&#10;Description automatically generated">
            <a:extLst>
              <a:ext uri="{FF2B5EF4-FFF2-40B4-BE49-F238E27FC236}">
                <a16:creationId xmlns:a16="http://schemas.microsoft.com/office/drawing/2014/main" id="{3FFB4F32-87BC-421F-9F31-7B3FC120FC12}"/>
              </a:ext>
            </a:extLst>
          </p:cNvPr>
          <p:cNvPicPr>
            <a:picLocks noChangeAspect="1"/>
          </p:cNvPicPr>
          <p:nvPr/>
        </p:nvPicPr>
        <p:blipFill rotWithShape="1">
          <a:blip r:embed="rId2"/>
          <a:srcRect r="18572"/>
          <a:stretch/>
        </p:blipFill>
        <p:spPr>
          <a:xfrm>
            <a:off x="4038600" y="2042312"/>
            <a:ext cx="7188199" cy="1633119"/>
          </a:xfrm>
          <a:prstGeom prst="rect">
            <a:avLst/>
          </a:prstGeom>
        </p:spPr>
      </p:pic>
      <p:sp>
        <p:nvSpPr>
          <p:cNvPr id="3" name="Content Placeholder 2">
            <a:extLst>
              <a:ext uri="{FF2B5EF4-FFF2-40B4-BE49-F238E27FC236}">
                <a16:creationId xmlns:a16="http://schemas.microsoft.com/office/drawing/2014/main" id="{200878D6-53B8-4DB6-8892-21F15DF890C7}"/>
              </a:ext>
            </a:extLst>
          </p:cNvPr>
          <p:cNvSpPr>
            <a:spLocks noGrp="1"/>
          </p:cNvSpPr>
          <p:nvPr>
            <p:ph idx="1"/>
          </p:nvPr>
        </p:nvSpPr>
        <p:spPr>
          <a:xfrm>
            <a:off x="4038600" y="4884873"/>
            <a:ext cx="7188199" cy="1292090"/>
          </a:xfrm>
        </p:spPr>
        <p:txBody>
          <a:bodyPr>
            <a:normAutofit/>
          </a:bodyPr>
          <a:lstStyle/>
          <a:p>
            <a:pPr marL="0" indent="0">
              <a:buNone/>
            </a:pPr>
            <a:r>
              <a:rPr lang="en-GB" sz="1800" dirty="0">
                <a:hlinkClick r:id="rId3"/>
              </a:rPr>
              <a:t>http://whoisactive.com/</a:t>
            </a:r>
            <a:endParaRPr lang="en-GB" sz="1800" dirty="0"/>
          </a:p>
          <a:p>
            <a:pPr marL="0" indent="0">
              <a:buNone/>
            </a:pPr>
            <a:endParaRPr lang="en-GB" sz="1800" dirty="0"/>
          </a:p>
          <a:p>
            <a:pPr marL="0" indent="0">
              <a:buNone/>
            </a:pPr>
            <a:endParaRPr lang="en-GB" sz="1800" dirty="0"/>
          </a:p>
        </p:txBody>
      </p:sp>
    </p:spTree>
    <p:extLst>
      <p:ext uri="{BB962C8B-B14F-4D97-AF65-F5344CB8AC3E}">
        <p14:creationId xmlns:p14="http://schemas.microsoft.com/office/powerpoint/2010/main" val="1591398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4572000"/>
            <a:ext cx="7058307" cy="1964266"/>
          </a:xfrm>
          <a:prstGeom prst="rect">
            <a:avLst/>
          </a:prstGeom>
          <a:solidFill>
            <a:srgbClr val="4C3E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D739C04-7817-42D2-9BD1-31DD49FBF706}"/>
              </a:ext>
            </a:extLst>
          </p:cNvPr>
          <p:cNvSpPr>
            <a:spLocks noGrp="1"/>
          </p:cNvSpPr>
          <p:nvPr>
            <p:ph type="title"/>
          </p:nvPr>
        </p:nvSpPr>
        <p:spPr>
          <a:xfrm>
            <a:off x="524256" y="4767072"/>
            <a:ext cx="6594189" cy="1625210"/>
          </a:xfrm>
        </p:spPr>
        <p:txBody>
          <a:bodyPr>
            <a:normAutofit/>
          </a:bodyPr>
          <a:lstStyle/>
          <a:p>
            <a:pPr algn="r"/>
            <a:r>
              <a:rPr lang="en-GB">
                <a:solidFill>
                  <a:srgbClr val="FFFFFF"/>
                </a:solidFill>
              </a:rPr>
              <a:t>Rule 1 – How will you measure improvement?</a:t>
            </a:r>
          </a:p>
        </p:txBody>
      </p:sp>
      <p:pic>
        <p:nvPicPr>
          <p:cNvPr id="1026" name="Picture 2" descr="Application Insights instrumentation in your app sends telemetry to your Application Insights resource.">
            <a:extLst>
              <a:ext uri="{FF2B5EF4-FFF2-40B4-BE49-F238E27FC236}">
                <a16:creationId xmlns:a16="http://schemas.microsoft.com/office/drawing/2014/main" id="{86A1859A-2422-4946-ABB0-B4CA1CABEEC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99" r="1" b="1"/>
          <a:stretch/>
        </p:blipFill>
        <p:spPr bwMode="auto">
          <a:xfrm>
            <a:off x="327547" y="321733"/>
            <a:ext cx="7058306" cy="4107392"/>
          </a:xfrm>
          <a:prstGeom prst="rect">
            <a:avLst/>
          </a:prstGeom>
          <a:noFill/>
          <a:extLst>
            <a:ext uri="{909E8E84-426E-40DD-AFC4-6F175D3DCCD1}">
              <a14:hiddenFill xmlns:a14="http://schemas.microsoft.com/office/drawing/2010/main">
                <a:solidFill>
                  <a:srgbClr val="FFFFFF"/>
                </a:solidFill>
              </a14:hiddenFill>
            </a:ext>
          </a:extLst>
        </p:spPr>
      </p:pic>
      <p:sp>
        <p:nvSpPr>
          <p:cNvPr id="73" name="Rectangle 72">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00F3DB50-A3E0-486C-937B-383F37043B87}"/>
              </a:ext>
            </a:extLst>
          </p:cNvPr>
          <p:cNvSpPr>
            <a:spLocks noGrp="1"/>
          </p:cNvSpPr>
          <p:nvPr>
            <p:ph idx="1"/>
          </p:nvPr>
        </p:nvSpPr>
        <p:spPr>
          <a:xfrm>
            <a:off x="8029319" y="917725"/>
            <a:ext cx="3424739" cy="4852362"/>
          </a:xfrm>
        </p:spPr>
        <p:txBody>
          <a:bodyPr anchor="ctr">
            <a:normAutofit/>
          </a:bodyPr>
          <a:lstStyle/>
          <a:p>
            <a:r>
              <a:rPr lang="en-GB" sz="2000" dirty="0">
                <a:solidFill>
                  <a:srgbClr val="FFFFFF"/>
                </a:solidFill>
              </a:rPr>
              <a:t>What telemetry can you use to track your improvements?</a:t>
            </a:r>
          </a:p>
          <a:p>
            <a:r>
              <a:rPr lang="en-GB" sz="2000" dirty="0">
                <a:solidFill>
                  <a:srgbClr val="FFFFFF"/>
                </a:solidFill>
              </a:rPr>
              <a:t>How will you measure success? </a:t>
            </a:r>
          </a:p>
          <a:p>
            <a:r>
              <a:rPr lang="en-GB" sz="2000" dirty="0">
                <a:solidFill>
                  <a:srgbClr val="FFFFFF"/>
                </a:solidFill>
              </a:rPr>
              <a:t>Does this improvement tie back to business outcomes?</a:t>
            </a:r>
          </a:p>
        </p:txBody>
      </p:sp>
    </p:spTree>
    <p:extLst>
      <p:ext uri="{BB962C8B-B14F-4D97-AF65-F5344CB8AC3E}">
        <p14:creationId xmlns:p14="http://schemas.microsoft.com/office/powerpoint/2010/main" val="16817310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2" name="Group 11">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3"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15"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16"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le 1">
            <a:extLst>
              <a:ext uri="{FF2B5EF4-FFF2-40B4-BE49-F238E27FC236}">
                <a16:creationId xmlns:a16="http://schemas.microsoft.com/office/drawing/2014/main" id="{EBE70E8C-0A9F-46F0-A5D4-B771344EE7B4}"/>
              </a:ext>
            </a:extLst>
          </p:cNvPr>
          <p:cNvSpPr>
            <a:spLocks noGrp="1"/>
          </p:cNvSpPr>
          <p:nvPr>
            <p:ph type="title"/>
          </p:nvPr>
        </p:nvSpPr>
        <p:spPr>
          <a:xfrm>
            <a:off x="535020" y="685800"/>
            <a:ext cx="2780271" cy="5105400"/>
          </a:xfrm>
        </p:spPr>
        <p:txBody>
          <a:bodyPr>
            <a:normAutofit/>
          </a:bodyPr>
          <a:lstStyle/>
          <a:p>
            <a:r>
              <a:rPr lang="en-GB" sz="4000" dirty="0">
                <a:solidFill>
                  <a:srgbClr val="FFFFFF"/>
                </a:solidFill>
              </a:rPr>
              <a:t>Rule 2</a:t>
            </a:r>
            <a:br>
              <a:rPr lang="en-GB" sz="4000" dirty="0">
                <a:solidFill>
                  <a:srgbClr val="FFFFFF"/>
                </a:solidFill>
              </a:rPr>
            </a:br>
            <a:r>
              <a:rPr lang="en-GB" sz="4000" dirty="0">
                <a:solidFill>
                  <a:srgbClr val="FFFFFF"/>
                </a:solidFill>
              </a:rPr>
              <a:t>Review the architecture setup</a:t>
            </a:r>
          </a:p>
        </p:txBody>
      </p:sp>
      <p:graphicFrame>
        <p:nvGraphicFramePr>
          <p:cNvPr id="5" name="Content Placeholder 2">
            <a:extLst>
              <a:ext uri="{FF2B5EF4-FFF2-40B4-BE49-F238E27FC236}">
                <a16:creationId xmlns:a16="http://schemas.microsoft.com/office/drawing/2014/main" id="{0E085334-6419-4A9E-9E54-BC63A6CE3D61}"/>
              </a:ext>
            </a:extLst>
          </p:cNvPr>
          <p:cNvGraphicFramePr>
            <a:graphicFrameLocks noGrp="1"/>
          </p:cNvGraphicFramePr>
          <p:nvPr>
            <p:ph idx="1"/>
            <p:extLst>
              <p:ext uri="{D42A27DB-BD31-4B8C-83A1-F6EECF244321}">
                <p14:modId xmlns:p14="http://schemas.microsoft.com/office/powerpoint/2010/main" val="826435277"/>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856264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TotalTime>
  <Words>1594</Words>
  <Application>Microsoft Office PowerPoint</Application>
  <PresentationFormat>Widescreen</PresentationFormat>
  <Paragraphs>184</Paragraphs>
  <Slides>21</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Courier New</vt:lpstr>
      <vt:lpstr>Office Theme</vt:lpstr>
      <vt:lpstr>SQL Server Performance Tuning</vt:lpstr>
      <vt:lpstr>Motivation</vt:lpstr>
      <vt:lpstr>Before we start….</vt:lpstr>
      <vt:lpstr>Where to start??</vt:lpstr>
      <vt:lpstr>Rule 0  Know what you want to improve</vt:lpstr>
      <vt:lpstr>Demo – using profiler to see what’s running</vt:lpstr>
      <vt:lpstr>Demo sp_whoisactive</vt:lpstr>
      <vt:lpstr>Rule 1 – How will you measure improvement?</vt:lpstr>
      <vt:lpstr>Rule 2 Review the architecture setup</vt:lpstr>
      <vt:lpstr>Rule 3 - First Do No Harm</vt:lpstr>
      <vt:lpstr>Rule 4 Look at the SQL</vt:lpstr>
      <vt:lpstr>Rule 5</vt:lpstr>
      <vt:lpstr>Traditional Rowstore Indexes</vt:lpstr>
      <vt:lpstr>Index Gotchas</vt:lpstr>
      <vt:lpstr>Demo</vt:lpstr>
      <vt:lpstr>Columnstore Indexes for Analytics</vt:lpstr>
      <vt:lpstr>Rule 6  Document and test your changes before deploying</vt:lpstr>
      <vt:lpstr>Rule 7 – Review the impact of your changes</vt:lpstr>
      <vt:lpstr>Afterthought</vt:lpstr>
      <vt:lpstr>Questions?</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Server Performance Tuning</dc:title>
  <dc:creator>Simon Stride</dc:creator>
  <cp:lastModifiedBy>Simon Stride</cp:lastModifiedBy>
  <cp:revision>4</cp:revision>
  <dcterms:created xsi:type="dcterms:W3CDTF">2019-05-09T11:50:21Z</dcterms:created>
  <dcterms:modified xsi:type="dcterms:W3CDTF">2019-05-13T13:12:25Z</dcterms:modified>
</cp:coreProperties>
</file>