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58" r:id="rId4"/>
    <p:sldId id="289" r:id="rId5"/>
    <p:sldId id="292" r:id="rId6"/>
    <p:sldId id="290" r:id="rId7"/>
    <p:sldId id="293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740000"/>
    <a:srgbClr val="EC615E"/>
    <a:srgbClr val="CD2525"/>
    <a:srgbClr val="D92F2F"/>
    <a:srgbClr val="DA3736"/>
    <a:srgbClr val="CE3836"/>
    <a:srgbClr val="E83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6" autoAdjust="0"/>
    <p:restoredTop sz="94643"/>
  </p:normalViewPr>
  <p:slideViewPr>
    <p:cSldViewPr snapToGrid="0">
      <p:cViewPr>
        <p:scale>
          <a:sx n="62" d="100"/>
          <a:sy n="62" d="100"/>
        </p:scale>
        <p:origin x="1032" y="1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3CFB-399F-42E3-B012-981A607770A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5CA43-4EB2-4E0D-A4C1-1DE2AAF49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69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09157" y="498410"/>
            <a:ext cx="3021106" cy="44378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8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3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7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43700" y="1964493"/>
            <a:ext cx="3956000" cy="211928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3305175" y="2414535"/>
            <a:ext cx="38481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66000">
                <a:srgbClr val="E83A37"/>
              </a:gs>
              <a:gs pos="86000">
                <a:srgbClr val="E83A37"/>
              </a:gs>
              <a:gs pos="100000">
                <a:srgbClr val="CE38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7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34058"/>
            <a:ext cx="7756296" cy="548099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4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96062" y="2599894"/>
            <a:ext cx="4692170" cy="131112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400" b="1" dirty="0" smtClean="0">
                <a:solidFill>
                  <a:srgbClr val="FF0000"/>
                </a:solidFill>
              </a:rPr>
              <a:t>Freeman</a:t>
            </a:r>
            <a:r>
              <a:rPr kumimoji="1" lang="zh-CN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4400" b="1" dirty="0" smtClean="0">
                <a:solidFill>
                  <a:srgbClr val="FF0000"/>
                </a:solidFill>
              </a:rPr>
              <a:t>Chain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4400" b="1" dirty="0" smtClean="0">
                <a:solidFill>
                  <a:srgbClr val="FF0000"/>
                </a:solidFill>
              </a:rPr>
              <a:t>(Image</a:t>
            </a:r>
            <a:r>
              <a:rPr kumimoji="1" lang="zh-CN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4400" b="1" dirty="0" smtClean="0">
                <a:solidFill>
                  <a:srgbClr val="FF0000"/>
                </a:solidFill>
              </a:rPr>
              <a:t>processing)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696062" y="5784197"/>
            <a:ext cx="4692169" cy="689683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/>
              <a:t>PRESENTED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BY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ZHI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SU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AND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ZHIWEI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ZHANG</a:t>
            </a:r>
            <a:endParaRPr kumimoji="1"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81912"/>
            <a:ext cx="4368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9" name="TextBox 31"/>
          <p:cNvSpPr txBox="1"/>
          <p:nvPr/>
        </p:nvSpPr>
        <p:spPr>
          <a:xfrm>
            <a:off x="4784203" y="333819"/>
            <a:ext cx="4495801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</a:p>
        </p:txBody>
      </p:sp>
      <p:sp>
        <p:nvSpPr>
          <p:cNvPr id="10" name="矩形 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691" y="4155855"/>
            <a:ext cx="1888674" cy="10117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84" y="2823567"/>
            <a:ext cx="2233506" cy="11965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20" y="1671680"/>
            <a:ext cx="2345471" cy="125650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874220" y="1807221"/>
            <a:ext cx="6912967" cy="13858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of the project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61089" y="2899921"/>
            <a:ext cx="6142030" cy="662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we have done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6565" y="4175476"/>
            <a:ext cx="6338710" cy="662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 work </a:t>
            </a:r>
          </a:p>
        </p:txBody>
      </p:sp>
    </p:spTree>
    <p:extLst>
      <p:ext uri="{BB962C8B-B14F-4D97-AF65-F5344CB8AC3E}">
        <p14:creationId xmlns:p14="http://schemas.microsoft.com/office/powerpoint/2010/main" val="50977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5" y="1664718"/>
            <a:ext cx="1975044" cy="12171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000" y="5437294"/>
            <a:ext cx="1141200" cy="703298"/>
          </a:xfrm>
          <a:prstGeom prst="rect">
            <a:avLst/>
          </a:prstGeom>
        </p:spPr>
      </p:pic>
      <p:sp>
        <p:nvSpPr>
          <p:cNvPr id="14" name="TextBox 31"/>
          <p:cNvSpPr txBox="1"/>
          <p:nvPr/>
        </p:nvSpPr>
        <p:spPr>
          <a:xfrm>
            <a:off x="5029200" y="1977861"/>
            <a:ext cx="5873858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2400" b="1" dirty="0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What </a:t>
            </a:r>
            <a:r>
              <a:rPr lang="en-US" altLang="zh-CN" sz="2400" b="1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 Chain code or Freeman chain</a:t>
            </a:r>
            <a:endParaRPr lang="zh-CN" altLang="en-US" sz="2400" b="1" dirty="0">
              <a:solidFill>
                <a:srgbClr val="E83A3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76434" y="3256770"/>
            <a:ext cx="6044339" cy="163121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A chain code is a lossless compression algorithm for monochrome images. 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The project is aiming to process an image so that we </a:t>
            </a:r>
            <a:r>
              <a:rPr lang="en-US" altLang="zh-CN" sz="2000">
                <a:latin typeface="Arial" charset="0"/>
                <a:ea typeface="Arial" charset="0"/>
                <a:cs typeface="Arial" charset="0"/>
              </a:rPr>
              <a:t>could </a:t>
            </a:r>
            <a:r>
              <a:rPr lang="en-US" altLang="zh-CN" sz="2000" smtClean="0">
                <a:latin typeface="Arial" charset="0"/>
                <a:ea typeface="Arial" charset="0"/>
                <a:cs typeface="Arial" charset="0"/>
              </a:rPr>
              <a:t>compress it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transmission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storage.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9" name="TextBox 31"/>
          <p:cNvSpPr txBox="1"/>
          <p:nvPr/>
        </p:nvSpPr>
        <p:spPr>
          <a:xfrm>
            <a:off x="4829174" y="334685"/>
            <a:ext cx="4495801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5" y="3156539"/>
            <a:ext cx="4317614" cy="22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19" name="TextBox 31"/>
          <p:cNvSpPr txBox="1"/>
          <p:nvPr/>
        </p:nvSpPr>
        <p:spPr>
          <a:xfrm>
            <a:off x="4826531" y="181696"/>
            <a:ext cx="2578610" cy="1077216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Chain </a:t>
            </a:r>
            <a:r>
              <a:rPr lang="en-US" altLang="zh-CN" sz="32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endParaRPr lang="en-US" altLang="zh-CN" sz="3200" b="1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92373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5"/>
          <a:stretch/>
        </p:blipFill>
        <p:spPr>
          <a:xfrm>
            <a:off x="2790509" y="1930399"/>
            <a:ext cx="8027307" cy="41982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5" y="1664718"/>
            <a:ext cx="1975044" cy="12171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816" y="5246307"/>
            <a:ext cx="1141200" cy="7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667" y="526942"/>
            <a:ext cx="4434845" cy="443787"/>
          </a:xfrm>
        </p:spPr>
        <p:txBody>
          <a:bodyPr>
            <a:noAutofit/>
          </a:bodyPr>
          <a:lstStyle/>
          <a:p>
            <a:r>
              <a:rPr kumimoji="1" lang="en-US" altLang="zh-CN" sz="3200" b="1" dirty="0" smtClean="0">
                <a:latin typeface="+mj-ea"/>
              </a:rPr>
              <a:t>Proposed work for last presentation</a:t>
            </a:r>
            <a:endParaRPr kumimoji="1" lang="zh-CN" altLang="en-US" sz="3200" b="1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365" y="2216257"/>
            <a:ext cx="94694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Fully understand the problem.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(Including Linear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non-linear?)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Learn more knowledge about Freeman chain coding and relevant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algorithms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MATLAB code into C code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serial codes in the noise removal, Binary image generation,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boundary subsampling, freeman code computation into parallel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Test and improve the code using sample pictures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19" name="TextBox 31"/>
          <p:cNvSpPr txBox="1"/>
          <p:nvPr/>
        </p:nvSpPr>
        <p:spPr>
          <a:xfrm>
            <a:off x="4601679" y="334685"/>
            <a:ext cx="5518714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What we have done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39864" y="1797803"/>
            <a:ext cx="94694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Fully understand the problem.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(Neither Linear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non-linear?)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Learn more knowledge about Freeman chain coding and relevant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algorithms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MATLAB code into C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code. (Only use result. Write our own code.)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. Transfer the serial codes in the noise removal, Binary image generation,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boundary subsampling, freeman code computation into parallel </a:t>
            </a:r>
            <a:r>
              <a:rPr lang="en-US" altLang="zh-CN" sz="20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codes</a:t>
            </a:r>
            <a:r>
              <a:rPr lang="en-US" altLang="zh-CN" sz="20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.(No)</a:t>
            </a:r>
            <a:endParaRPr lang="zh-CN" altLang="zh-CN" sz="2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Test and improve the code using sample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pictures.</a:t>
            </a:r>
          </a:p>
          <a:p>
            <a:pPr algn="just"/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6. Get familiar with how </a:t>
            </a:r>
            <a:r>
              <a:rPr lang="en-US" altLang="zh-CN" sz="2000" dirty="0" err="1" smtClean="0"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 works, how to use branches, how to use App Atom to write and modify the script at same time.</a:t>
            </a:r>
          </a:p>
          <a:p>
            <a:pPr algn="just"/>
            <a:endParaRPr kumimoji="1"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kumimoji="1" lang="en-US" altLang="zh-CN" sz="2000" dirty="0">
                <a:latin typeface="Arial" charset="0"/>
                <a:ea typeface="Arial" charset="0"/>
                <a:cs typeface="Arial" charset="0"/>
              </a:rPr>
              <a:t>7</a:t>
            </a:r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. Use </a:t>
            </a:r>
            <a:r>
              <a:rPr kumimoji="1" lang="en-US" altLang="zh-CN" sz="2000" dirty="0" err="1" smtClean="0">
                <a:latin typeface="Arial" charset="0"/>
                <a:ea typeface="Arial" charset="0"/>
                <a:cs typeface="Arial" charset="0"/>
              </a:rPr>
              <a:t>PETSc</a:t>
            </a:r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 lib to handle multiplication of matrix. (How)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162" y="420131"/>
            <a:ext cx="5757227" cy="506568"/>
          </a:xfrm>
        </p:spPr>
        <p:txBody>
          <a:bodyPr>
            <a:noAutofit/>
          </a:bodyPr>
          <a:lstStyle/>
          <a:p>
            <a:r>
              <a:rPr kumimoji="1" lang="en-US" altLang="zh-CN" sz="3200" b="1" dirty="0" smtClean="0">
                <a:latin typeface="+mj-ea"/>
              </a:rPr>
              <a:t>Future work</a:t>
            </a:r>
            <a:endParaRPr kumimoji="1" lang="zh-CN" altLang="en-US" sz="3200" b="1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365" y="2216257"/>
            <a:ext cx="101203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1. Turn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the following two parts: Subsampling and Freeman Chain Code into parallel codes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We’ll rewrite the codes using pointer to save memory. Currently we are using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struct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to store values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3. We’ll try to explore and use more build-in function instead of writing the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functions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ourselves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4. Our code 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may not meet the requirements of all the shapes of pictures. More tests need to be carried out.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6552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062" y="2599894"/>
            <a:ext cx="4692170" cy="131112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400" b="1" dirty="0" smtClean="0"/>
              <a:t>THANK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4400" b="1" dirty="0" smtClean="0"/>
              <a:t>YOU</a:t>
            </a:r>
            <a:endParaRPr kumimoji="1" lang="zh-CN" alt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3696062" y="3942842"/>
            <a:ext cx="4692170" cy="939124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PRESENTED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BY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ZHI SU AND ZHIWEI ZHANG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7576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284</Words>
  <Application>Microsoft Macintosh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Proposed work for last presentation</vt:lpstr>
      <vt:lpstr>PowerPoint 演示文稿</vt:lpstr>
      <vt:lpstr>Future work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Microsoft Office 用户</cp:lastModifiedBy>
  <cp:revision>59</cp:revision>
  <dcterms:created xsi:type="dcterms:W3CDTF">2015-08-19T02:17:49Z</dcterms:created>
  <dcterms:modified xsi:type="dcterms:W3CDTF">2018-11-30T02:22:31Z</dcterms:modified>
</cp:coreProperties>
</file>