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8" r:id="rId4"/>
    <p:sldId id="289" r:id="rId5"/>
    <p:sldId id="292" r:id="rId6"/>
    <p:sldId id="290" r:id="rId7"/>
    <p:sldId id="293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 autoAdjust="0"/>
    <p:restoredTop sz="94643"/>
  </p:normalViewPr>
  <p:slideViewPr>
    <p:cSldViewPr snapToGrid="0">
      <p:cViewPr>
        <p:scale>
          <a:sx n="62" d="100"/>
          <a:sy n="62" d="100"/>
        </p:scale>
        <p:origin x="1032" y="1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3CFB-399F-42E3-B012-981A607770A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5CA43-4EB2-4E0D-A4C1-1DE2AAF49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Freeman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Chain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(Image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processing)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696062" y="5784197"/>
            <a:ext cx="4692169" cy="689683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PRESENTED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SU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ZHIWEI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ZHANG</a:t>
            </a:r>
            <a:endParaRPr kumimoji="1"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81912"/>
            <a:ext cx="436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784203" y="333819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91" y="4155855"/>
            <a:ext cx="1888674" cy="101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84" y="2823567"/>
            <a:ext cx="2233506" cy="119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0" y="1671680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4220" y="1807221"/>
            <a:ext cx="6912967" cy="13858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project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1089" y="2899921"/>
            <a:ext cx="614203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65" y="4175476"/>
            <a:ext cx="633871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5097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00" y="5437294"/>
            <a:ext cx="1141200" cy="703298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5029200" y="1977861"/>
            <a:ext cx="5873858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400" b="1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Chain code or Freeman chain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6434" y="3256770"/>
            <a:ext cx="6044339" cy="163121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 chain code is a lossless compression algorithm for monochrome images. 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project is aiming to process an image so that we </a:t>
            </a:r>
            <a:r>
              <a:rPr lang="en-US" altLang="zh-CN" sz="2000">
                <a:latin typeface="Arial" charset="0"/>
                <a:ea typeface="Arial" charset="0"/>
                <a:cs typeface="Arial" charset="0"/>
              </a:rPr>
              <a:t>could </a:t>
            </a:r>
            <a:r>
              <a:rPr lang="en-US" altLang="zh-CN" sz="2000" smtClean="0">
                <a:latin typeface="Arial" charset="0"/>
                <a:ea typeface="Arial" charset="0"/>
                <a:cs typeface="Arial" charset="0"/>
              </a:rPr>
              <a:t>compress it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transmission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storage.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829174" y="334685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" y="3156539"/>
            <a:ext cx="4317614" cy="22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826531" y="181696"/>
            <a:ext cx="2578610" cy="1077216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Chain </a:t>
            </a:r>
            <a:r>
              <a:rPr lang="en-US" altLang="zh-CN" sz="3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endParaRPr lang="en-US" altLang="zh-CN" sz="3200" b="1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2373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/>
          <a:stretch/>
        </p:blipFill>
        <p:spPr>
          <a:xfrm>
            <a:off x="2790509" y="1930399"/>
            <a:ext cx="8027307" cy="4198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816" y="5246307"/>
            <a:ext cx="1141200" cy="7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667" y="526942"/>
            <a:ext cx="4434845" cy="443787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Proposed work for last presentation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9469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(Including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code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pictures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601679" y="334685"/>
            <a:ext cx="5518714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9864" y="1797803"/>
            <a:ext cx="9469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(Neither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code. (Only use result. Write our own code.)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pictures.</a:t>
            </a:r>
          </a:p>
          <a:p>
            <a:pPr algn="just"/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6. Get familiar with how </a:t>
            </a:r>
            <a:r>
              <a:rPr lang="en-US" altLang="zh-CN" sz="2000" dirty="0" err="1" smtClean="0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 works, how to use branches, how to use App Atom to write and modify </a:t>
            </a:r>
            <a:r>
              <a:rPr lang="en-US" altLang="zh-CN" sz="2000" smtClean="0">
                <a:latin typeface="Arial" charset="0"/>
                <a:ea typeface="Arial" charset="0"/>
                <a:cs typeface="Arial" charset="0"/>
              </a:rPr>
              <a:t>the script at same time.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kumimoji="1"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7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. Use </a:t>
            </a:r>
            <a:r>
              <a:rPr kumimoji="1" lang="en-US" altLang="zh-CN" sz="2000" dirty="0" err="1" smtClean="0">
                <a:latin typeface="Arial" charset="0"/>
                <a:ea typeface="Arial" charset="0"/>
                <a:cs typeface="Arial" charset="0"/>
              </a:rPr>
              <a:t>PETSc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 lib to handle multiplication of matrix. (How)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62" y="420131"/>
            <a:ext cx="5757227" cy="50656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Future work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10120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1. Turn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following two parts: Subsampling and Freeman Chain Code into parallel codes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We’ll rewrite the codes using pointer to save memory. Currently we are using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to store values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3. We’ll try to explore and use more build-in function instead of writing the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functions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ourselves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4. Our code 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may not meet the requirements of all the shapes of pictures. More tests need to be carried out.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55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THANK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YOU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3696062" y="3942842"/>
            <a:ext cx="4692170" cy="939124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ZHI SU AND ZHIWEI ZHANG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282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Proposed work for last presentation</vt:lpstr>
      <vt:lpstr>PowerPoint 演示文稿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58</cp:revision>
  <dcterms:created xsi:type="dcterms:W3CDTF">2015-08-19T02:17:49Z</dcterms:created>
  <dcterms:modified xsi:type="dcterms:W3CDTF">2018-11-30T02:05:50Z</dcterms:modified>
</cp:coreProperties>
</file>