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4799-668D-4FEC-8DD7-51C7D29B06A2}" type="datetimeFigureOut">
              <a:rPr lang="zh-TW" altLang="en-US" smtClean="0"/>
              <a:t>2014/12/16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CB2D-464D-4EDD-8EC2-7295F02236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84168" y="5085184"/>
            <a:ext cx="20162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FlexMotion</a:t>
            </a:r>
            <a:endParaRPr lang="en-US" altLang="zh-TW" dirty="0" smtClean="0"/>
          </a:p>
          <a:p>
            <a:r>
              <a:rPr lang="en-US" altLang="zh-TW" dirty="0" err="1" smtClean="0"/>
              <a:t>SoftMotion</a:t>
            </a:r>
            <a:endParaRPr lang="en-US" altLang="zh-TW" dirty="0" smtClean="0"/>
          </a:p>
          <a:p>
            <a:r>
              <a:rPr lang="en-US" altLang="zh-TW" dirty="0" err="1" smtClean="0"/>
              <a:t>BlahMotion</a:t>
            </a:r>
            <a:endParaRPr lang="en-US" altLang="zh-TW" dirty="0" smtClean="0"/>
          </a:p>
          <a:p>
            <a:r>
              <a:rPr lang="en-US" altLang="zh-TW" dirty="0" err="1" smtClean="0"/>
              <a:t>AdvantechMotion</a:t>
            </a:r>
            <a:endParaRPr lang="en-US" altLang="zh-TW" dirty="0" smtClean="0"/>
          </a:p>
          <a:p>
            <a:r>
              <a:rPr lang="en-US" altLang="zh-TW" dirty="0" err="1" smtClean="0"/>
              <a:t>AdlinkMotion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84168" y="47251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Execution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2492896"/>
            <a:ext cx="8640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G1</a:t>
            </a:r>
          </a:p>
          <a:p>
            <a:r>
              <a:rPr lang="en-US" altLang="zh-TW" dirty="0" smtClean="0"/>
              <a:t>M67</a:t>
            </a:r>
          </a:p>
          <a:p>
            <a:r>
              <a:rPr lang="en-US" altLang="zh-TW" dirty="0" err="1" smtClean="0"/>
              <a:t>Foo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84168" y="2492896"/>
            <a:ext cx="20162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Fast Move</a:t>
            </a:r>
          </a:p>
          <a:p>
            <a:r>
              <a:rPr lang="en-US" altLang="zh-TW" dirty="0" smtClean="0"/>
              <a:t>Arc</a:t>
            </a:r>
            <a:r>
              <a:rPr lang="zh-TW" altLang="en-US" dirty="0" smtClean="0"/>
              <a:t> </a:t>
            </a:r>
            <a:r>
              <a:rPr lang="en-US" altLang="zh-TW" dirty="0" smtClean="0"/>
              <a:t>Move</a:t>
            </a:r>
          </a:p>
          <a:p>
            <a:r>
              <a:rPr lang="en-US" altLang="zh-TW" dirty="0" smtClean="0"/>
              <a:t>Reset Position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012160" y="21235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Commands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3648" y="2492896"/>
            <a:ext cx="12961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A&lt;space&gt;B</a:t>
            </a:r>
          </a:p>
          <a:p>
            <a:r>
              <a:rPr lang="en-US" altLang="zh-TW" dirty="0" smtClean="0"/>
              <a:t>A_B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5536" y="20608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 + Syntax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07904" y="2492895"/>
            <a:ext cx="151216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Look-up table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</p:txBody>
      </p:sp>
      <p:sp>
        <p:nvSpPr>
          <p:cNvPr id="12" name="向右箭號 11"/>
          <p:cNvSpPr/>
          <p:nvPr/>
        </p:nvSpPr>
        <p:spPr>
          <a:xfrm>
            <a:off x="2915816" y="28529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373053" y="286190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6156176" y="3645024"/>
            <a:ext cx="648072" cy="10081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7236296" y="3645024"/>
            <a:ext cx="720080" cy="10801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wwu</dc:creator>
  <cp:lastModifiedBy>wwu</cp:lastModifiedBy>
  <cp:revision>1</cp:revision>
  <dcterms:created xsi:type="dcterms:W3CDTF">2014-12-16T05:55:03Z</dcterms:created>
  <dcterms:modified xsi:type="dcterms:W3CDTF">2014-12-16T08:50:27Z</dcterms:modified>
</cp:coreProperties>
</file>