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92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91A06-51F7-4B9C-8C8C-078FA5EF5698}" v="12" dt="2023-07-10T18:56:22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watek" userId="207ef906fc5c32a0" providerId="LiveId" clId="{A1B91A06-51F7-4B9C-8C8C-078FA5EF5698}"/>
    <pc:docChg chg="undo custSel addSld delSld modSld">
      <pc:chgData name="Simon Swatek" userId="207ef906fc5c32a0" providerId="LiveId" clId="{A1B91A06-51F7-4B9C-8C8C-078FA5EF5698}" dt="2023-07-11T09:38:00.448" v="3813" actId="2696"/>
      <pc:docMkLst>
        <pc:docMk/>
      </pc:docMkLst>
      <pc:sldChg chg="del">
        <pc:chgData name="Simon Swatek" userId="207ef906fc5c32a0" providerId="LiveId" clId="{A1B91A06-51F7-4B9C-8C8C-078FA5EF5698}" dt="2023-07-11T09:38:00.448" v="3813" actId="2696"/>
        <pc:sldMkLst>
          <pc:docMk/>
          <pc:sldMk cId="3961102675" sldId="256"/>
        </pc:sldMkLst>
      </pc:sldChg>
      <pc:sldChg chg="del">
        <pc:chgData name="Simon Swatek" userId="207ef906fc5c32a0" providerId="LiveId" clId="{A1B91A06-51F7-4B9C-8C8C-078FA5EF5698}" dt="2023-07-11T09:37:58.593" v="3812" actId="2696"/>
        <pc:sldMkLst>
          <pc:docMk/>
          <pc:sldMk cId="1457702286" sldId="257"/>
        </pc:sldMkLst>
      </pc:sldChg>
      <pc:sldChg chg="addSp delSp modSp mod">
        <pc:chgData name="Simon Swatek" userId="207ef906fc5c32a0" providerId="LiveId" clId="{A1B91A06-51F7-4B9C-8C8C-078FA5EF5698}" dt="2023-07-11T09:37:25.950" v="3811" actId="1035"/>
        <pc:sldMkLst>
          <pc:docMk/>
          <pc:sldMk cId="944618063" sldId="258"/>
        </pc:sldMkLst>
        <pc:spChg chg="del mod">
          <ac:chgData name="Simon Swatek" userId="207ef906fc5c32a0" providerId="LiveId" clId="{A1B91A06-51F7-4B9C-8C8C-078FA5EF5698}" dt="2023-07-10T18:56:06.179" v="1986" actId="478"/>
          <ac:spMkLst>
            <pc:docMk/>
            <pc:sldMk cId="944618063" sldId="258"/>
            <ac:spMk id="4" creationId="{E4940297-340E-0102-5C74-0CF79C44D2CA}"/>
          </ac:spMkLst>
        </pc:spChg>
        <pc:spChg chg="del mod">
          <ac:chgData name="Simon Swatek" userId="207ef906fc5c32a0" providerId="LiveId" clId="{A1B91A06-51F7-4B9C-8C8C-078FA5EF5698}" dt="2023-07-10T18:56:26.167" v="1990" actId="478"/>
          <ac:spMkLst>
            <pc:docMk/>
            <pc:sldMk cId="944618063" sldId="258"/>
            <ac:spMk id="5" creationId="{94F2EF11-C4E7-EC2F-8453-F72C2640613C}"/>
          </ac:spMkLst>
        </pc:spChg>
        <pc:spChg chg="mod">
          <ac:chgData name="Simon Swatek" userId="207ef906fc5c32a0" providerId="LiveId" clId="{A1B91A06-51F7-4B9C-8C8C-078FA5EF5698}" dt="2023-07-11T09:37:25.950" v="3811" actId="1035"/>
          <ac:spMkLst>
            <pc:docMk/>
            <pc:sldMk cId="944618063" sldId="258"/>
            <ac:spMk id="6" creationId="{9B07CAEF-FBA6-1658-5D28-AEB0B982E307}"/>
          </ac:spMkLst>
        </pc:spChg>
        <pc:spChg chg="del mod">
          <ac:chgData name="Simon Swatek" userId="207ef906fc5c32a0" providerId="LiveId" clId="{A1B91A06-51F7-4B9C-8C8C-078FA5EF5698}" dt="2023-07-10T18:11:25.877" v="744" actId="478"/>
          <ac:spMkLst>
            <pc:docMk/>
            <pc:sldMk cId="944618063" sldId="258"/>
            <ac:spMk id="14" creationId="{25D1AE9F-DF73-48AD-E425-4EC03A79ECEB}"/>
          </ac:spMkLst>
        </pc:spChg>
        <pc:spChg chg="mod">
          <ac:chgData name="Simon Swatek" userId="207ef906fc5c32a0" providerId="LiveId" clId="{A1B91A06-51F7-4B9C-8C8C-078FA5EF5698}" dt="2023-07-11T09:37:25.950" v="3811" actId="1035"/>
          <ac:spMkLst>
            <pc:docMk/>
            <pc:sldMk cId="944618063" sldId="258"/>
            <ac:spMk id="15" creationId="{3F914B5C-C62D-B0FE-1AD1-E3BAC4839561}"/>
          </ac:spMkLst>
        </pc:spChg>
        <pc:spChg chg="mod">
          <ac:chgData name="Simon Swatek" userId="207ef906fc5c32a0" providerId="LiveId" clId="{A1B91A06-51F7-4B9C-8C8C-078FA5EF5698}" dt="2023-07-10T19:07:36.638" v="2950" actId="1038"/>
          <ac:spMkLst>
            <pc:docMk/>
            <pc:sldMk cId="944618063" sldId="258"/>
            <ac:spMk id="29" creationId="{4494513A-34D1-52BF-5AEF-39ECA1F749F8}"/>
          </ac:spMkLst>
        </pc:spChg>
        <pc:spChg chg="mod">
          <ac:chgData name="Simon Swatek" userId="207ef906fc5c32a0" providerId="LiveId" clId="{A1B91A06-51F7-4B9C-8C8C-078FA5EF5698}" dt="2023-07-10T19:07:36.638" v="2950" actId="1038"/>
          <ac:spMkLst>
            <pc:docMk/>
            <pc:sldMk cId="944618063" sldId="258"/>
            <ac:spMk id="35" creationId="{D519E695-392C-1202-9959-D6DA2A318ACF}"/>
          </ac:spMkLst>
        </pc:spChg>
        <pc:spChg chg="mod">
          <ac:chgData name="Simon Swatek" userId="207ef906fc5c32a0" providerId="LiveId" clId="{A1B91A06-51F7-4B9C-8C8C-078FA5EF5698}" dt="2023-07-10T19:07:36.638" v="2950" actId="1038"/>
          <ac:spMkLst>
            <pc:docMk/>
            <pc:sldMk cId="944618063" sldId="258"/>
            <ac:spMk id="36" creationId="{2D406AC3-2D70-09FC-C4F7-A1ED67B4B8D0}"/>
          </ac:spMkLst>
        </pc:spChg>
        <pc:spChg chg="mod">
          <ac:chgData name="Simon Swatek" userId="207ef906fc5c32a0" providerId="LiveId" clId="{A1B91A06-51F7-4B9C-8C8C-078FA5EF5698}" dt="2023-07-11T09:36:27.695" v="3794" actId="1076"/>
          <ac:spMkLst>
            <pc:docMk/>
            <pc:sldMk cId="944618063" sldId="258"/>
            <ac:spMk id="41" creationId="{C39A0E53-AFDB-C859-FDAE-998754C711FF}"/>
          </ac:spMkLst>
        </pc:spChg>
        <pc:spChg chg="mod">
          <ac:chgData name="Simon Swatek" userId="207ef906fc5c32a0" providerId="LiveId" clId="{A1B91A06-51F7-4B9C-8C8C-078FA5EF5698}" dt="2023-07-10T19:05:49.822" v="2382" actId="1038"/>
          <ac:spMkLst>
            <pc:docMk/>
            <pc:sldMk cId="944618063" sldId="258"/>
            <ac:spMk id="42" creationId="{3F7D26B7-D47F-048B-0EDF-19B8C01A8467}"/>
          </ac:spMkLst>
        </pc:spChg>
        <pc:spChg chg="mod">
          <ac:chgData name="Simon Swatek" userId="207ef906fc5c32a0" providerId="LiveId" clId="{A1B91A06-51F7-4B9C-8C8C-078FA5EF5698}" dt="2023-07-10T19:05:49.822" v="2382" actId="1038"/>
          <ac:spMkLst>
            <pc:docMk/>
            <pc:sldMk cId="944618063" sldId="258"/>
            <ac:spMk id="43" creationId="{7207DE9C-FEB8-60DE-E82C-96414385F2A4}"/>
          </ac:spMkLst>
        </pc:spChg>
        <pc:spChg chg="mod">
          <ac:chgData name="Simon Swatek" userId="207ef906fc5c32a0" providerId="LiveId" clId="{A1B91A06-51F7-4B9C-8C8C-078FA5EF5698}" dt="2023-07-10T19:19:58.193" v="3714" actId="1038"/>
          <ac:spMkLst>
            <pc:docMk/>
            <pc:sldMk cId="944618063" sldId="258"/>
            <ac:spMk id="83" creationId="{8B43A10D-C3EB-C416-329B-D212A4E745C1}"/>
          </ac:spMkLst>
        </pc:spChg>
        <pc:spChg chg="mod">
          <ac:chgData name="Simon Swatek" userId="207ef906fc5c32a0" providerId="LiveId" clId="{A1B91A06-51F7-4B9C-8C8C-078FA5EF5698}" dt="2023-07-10T19:20:12.860" v="3715" actId="1037"/>
          <ac:spMkLst>
            <pc:docMk/>
            <pc:sldMk cId="944618063" sldId="258"/>
            <ac:spMk id="88" creationId="{58A65426-8362-2937-C3DD-737F4272C68B}"/>
          </ac:spMkLst>
        </pc:spChg>
        <pc:spChg chg="mod">
          <ac:chgData name="Simon Swatek" userId="207ef906fc5c32a0" providerId="LiveId" clId="{A1B91A06-51F7-4B9C-8C8C-078FA5EF5698}" dt="2023-07-10T19:19:58.193" v="3714" actId="1038"/>
          <ac:spMkLst>
            <pc:docMk/>
            <pc:sldMk cId="944618063" sldId="258"/>
            <ac:spMk id="97" creationId="{B1794625-956E-4205-0B42-C0BBEFC1B789}"/>
          </ac:spMkLst>
        </pc:spChg>
        <pc:spChg chg="mod">
          <ac:chgData name="Simon Swatek" userId="207ef906fc5c32a0" providerId="LiveId" clId="{A1B91A06-51F7-4B9C-8C8C-078FA5EF5698}" dt="2023-07-10T19:19:58.193" v="3714" actId="1038"/>
          <ac:spMkLst>
            <pc:docMk/>
            <pc:sldMk cId="944618063" sldId="258"/>
            <ac:spMk id="98" creationId="{571322BD-C71D-497F-C7B6-CFE2B7D79050}"/>
          </ac:spMkLst>
        </pc:spChg>
        <pc:spChg chg="mod">
          <ac:chgData name="Simon Swatek" userId="207ef906fc5c32a0" providerId="LiveId" clId="{A1B91A06-51F7-4B9C-8C8C-078FA5EF5698}" dt="2023-07-10T19:19:58.193" v="3714" actId="1038"/>
          <ac:spMkLst>
            <pc:docMk/>
            <pc:sldMk cId="944618063" sldId="258"/>
            <ac:spMk id="114" creationId="{B6A8E3E0-B5E8-081E-7D8C-EBDBCAD3B1D2}"/>
          </ac:spMkLst>
        </pc:spChg>
        <pc:spChg chg="mod">
          <ac:chgData name="Simon Swatek" userId="207ef906fc5c32a0" providerId="LiveId" clId="{A1B91A06-51F7-4B9C-8C8C-078FA5EF5698}" dt="2023-07-10T19:19:58.193" v="3714" actId="1038"/>
          <ac:spMkLst>
            <pc:docMk/>
            <pc:sldMk cId="944618063" sldId="258"/>
            <ac:spMk id="117" creationId="{E985CFC7-EB1C-527F-D147-C01002927DCD}"/>
          </ac:spMkLst>
        </pc:spChg>
        <pc:spChg chg="mod">
          <ac:chgData name="Simon Swatek" userId="207ef906fc5c32a0" providerId="LiveId" clId="{A1B91A06-51F7-4B9C-8C8C-078FA5EF5698}" dt="2023-07-10T19:19:58.193" v="3714" actId="1038"/>
          <ac:spMkLst>
            <pc:docMk/>
            <pc:sldMk cId="944618063" sldId="258"/>
            <ac:spMk id="118" creationId="{B3D5AD3A-F21B-543D-82D6-A9263BCA73B4}"/>
          </ac:spMkLst>
        </pc:spChg>
        <pc:spChg chg="mod">
          <ac:chgData name="Simon Swatek" userId="207ef906fc5c32a0" providerId="LiveId" clId="{A1B91A06-51F7-4B9C-8C8C-078FA5EF5698}" dt="2023-07-10T19:20:12.860" v="3715" actId="1037"/>
          <ac:spMkLst>
            <pc:docMk/>
            <pc:sldMk cId="944618063" sldId="258"/>
            <ac:spMk id="119" creationId="{9C7B91D0-FC11-F3A5-0AB6-0C438D7B96DE}"/>
          </ac:spMkLst>
        </pc:spChg>
        <pc:spChg chg="mod">
          <ac:chgData name="Simon Swatek" userId="207ef906fc5c32a0" providerId="LiveId" clId="{A1B91A06-51F7-4B9C-8C8C-078FA5EF5698}" dt="2023-07-10T19:19:58.193" v="3714" actId="1038"/>
          <ac:spMkLst>
            <pc:docMk/>
            <pc:sldMk cId="944618063" sldId="258"/>
            <ac:spMk id="163" creationId="{469947DC-65F6-1935-5BBB-3528984CDE3C}"/>
          </ac:spMkLst>
        </pc:spChg>
        <pc:spChg chg="del mod">
          <ac:chgData name="Simon Swatek" userId="207ef906fc5c32a0" providerId="LiveId" clId="{A1B91A06-51F7-4B9C-8C8C-078FA5EF5698}" dt="2023-07-10T19:19:34.418" v="3668" actId="478"/>
          <ac:spMkLst>
            <pc:docMk/>
            <pc:sldMk cId="944618063" sldId="258"/>
            <ac:spMk id="187" creationId="{DEEFAA16-48DF-856F-801A-5EF03CC15A9C}"/>
          </ac:spMkLst>
        </pc:spChg>
        <pc:spChg chg="mod">
          <ac:chgData name="Simon Swatek" userId="207ef906fc5c32a0" providerId="LiveId" clId="{A1B91A06-51F7-4B9C-8C8C-078FA5EF5698}" dt="2023-07-10T19:20:12.860" v="3715" actId="1037"/>
          <ac:spMkLst>
            <pc:docMk/>
            <pc:sldMk cId="944618063" sldId="258"/>
            <ac:spMk id="194" creationId="{508BA2DC-EA86-CC43-4355-EEFEE85078EC}"/>
          </ac:spMkLst>
        </pc:spChg>
        <pc:spChg chg="mod">
          <ac:chgData name="Simon Swatek" userId="207ef906fc5c32a0" providerId="LiveId" clId="{A1B91A06-51F7-4B9C-8C8C-078FA5EF5698}" dt="2023-07-10T19:20:12.860" v="3715" actId="1037"/>
          <ac:spMkLst>
            <pc:docMk/>
            <pc:sldMk cId="944618063" sldId="258"/>
            <ac:spMk id="199" creationId="{3D4C1FC5-6BDF-A992-9BDD-79F923F8342C}"/>
          </ac:spMkLst>
        </pc:spChg>
        <pc:spChg chg="del mod">
          <ac:chgData name="Simon Swatek" userId="207ef906fc5c32a0" providerId="LiveId" clId="{A1B91A06-51F7-4B9C-8C8C-078FA5EF5698}" dt="2023-07-10T18:11:25.877" v="744" actId="478"/>
          <ac:spMkLst>
            <pc:docMk/>
            <pc:sldMk cId="944618063" sldId="258"/>
            <ac:spMk id="204" creationId="{35DDF410-7469-DD6C-7AF4-08CEBBF88C22}"/>
          </ac:spMkLst>
        </pc:spChg>
        <pc:spChg chg="del mod">
          <ac:chgData name="Simon Swatek" userId="207ef906fc5c32a0" providerId="LiveId" clId="{A1B91A06-51F7-4B9C-8C8C-078FA5EF5698}" dt="2023-07-10T18:11:25.877" v="744" actId="478"/>
          <ac:spMkLst>
            <pc:docMk/>
            <pc:sldMk cId="944618063" sldId="258"/>
            <ac:spMk id="205" creationId="{989B366D-6EC8-AECC-95E3-E395171694BA}"/>
          </ac:spMkLst>
        </pc:spChg>
        <pc:spChg chg="del mod">
          <ac:chgData name="Simon Swatek" userId="207ef906fc5c32a0" providerId="LiveId" clId="{A1B91A06-51F7-4B9C-8C8C-078FA5EF5698}" dt="2023-07-10T18:11:25.877" v="744" actId="478"/>
          <ac:spMkLst>
            <pc:docMk/>
            <pc:sldMk cId="944618063" sldId="258"/>
            <ac:spMk id="216" creationId="{7868D6E4-57B7-AC8F-E711-77D292DE4998}"/>
          </ac:spMkLst>
        </pc:spChg>
        <pc:spChg chg="mod">
          <ac:chgData name="Simon Swatek" userId="207ef906fc5c32a0" providerId="LiveId" clId="{A1B91A06-51F7-4B9C-8C8C-078FA5EF5698}" dt="2023-07-10T19:20:32.357" v="3784" actId="1036"/>
          <ac:spMkLst>
            <pc:docMk/>
            <pc:sldMk cId="944618063" sldId="258"/>
            <ac:spMk id="227" creationId="{80C70F36-5A74-50B4-163F-EC72A12B21BB}"/>
          </ac:spMkLst>
        </pc:spChg>
        <pc:spChg chg="del mod">
          <ac:chgData name="Simon Swatek" userId="207ef906fc5c32a0" providerId="LiveId" clId="{A1B91A06-51F7-4B9C-8C8C-078FA5EF5698}" dt="2023-07-10T19:11:43.103" v="3236" actId="478"/>
          <ac:spMkLst>
            <pc:docMk/>
            <pc:sldMk cId="944618063" sldId="258"/>
            <ac:spMk id="228" creationId="{1E63B705-8DA2-74B4-7031-00473A180F47}"/>
          </ac:spMkLst>
        </pc:spChg>
        <pc:spChg chg="del mod">
          <ac:chgData name="Simon Swatek" userId="207ef906fc5c32a0" providerId="LiveId" clId="{A1B91A06-51F7-4B9C-8C8C-078FA5EF5698}" dt="2023-07-10T19:11:31.154" v="3232" actId="478"/>
          <ac:spMkLst>
            <pc:docMk/>
            <pc:sldMk cId="944618063" sldId="258"/>
            <ac:spMk id="231" creationId="{EF6555EC-2A54-9B41-0719-B8C43E8DA3AA}"/>
          </ac:spMkLst>
        </pc:spChg>
        <pc:spChg chg="add del mod">
          <ac:chgData name="Simon Swatek" userId="207ef906fc5c32a0" providerId="LiveId" clId="{A1B91A06-51F7-4B9C-8C8C-078FA5EF5698}" dt="2023-07-10T18:11:20.373" v="742"/>
          <ac:spMkLst>
            <pc:docMk/>
            <pc:sldMk cId="944618063" sldId="258"/>
            <ac:spMk id="328" creationId="{A069D96B-60B4-8F8F-DBBA-556DA839D8D0}"/>
          </ac:spMkLst>
        </pc:spChg>
        <pc:spChg chg="add del mod">
          <ac:chgData name="Simon Swatek" userId="207ef906fc5c32a0" providerId="LiveId" clId="{A1B91A06-51F7-4B9C-8C8C-078FA5EF5698}" dt="2023-07-10T18:11:20.373" v="742"/>
          <ac:spMkLst>
            <pc:docMk/>
            <pc:sldMk cId="944618063" sldId="258"/>
            <ac:spMk id="329" creationId="{6D663539-5A3D-BE85-0922-968450BA5C27}"/>
          </ac:spMkLst>
        </pc:spChg>
        <pc:spChg chg="add del mod">
          <ac:chgData name="Simon Swatek" userId="207ef906fc5c32a0" providerId="LiveId" clId="{A1B91A06-51F7-4B9C-8C8C-078FA5EF5698}" dt="2023-07-10T18:11:20.373" v="742"/>
          <ac:spMkLst>
            <pc:docMk/>
            <pc:sldMk cId="944618063" sldId="258"/>
            <ac:spMk id="330" creationId="{7D6B63BD-7697-05E7-664B-82568A0A4E99}"/>
          </ac:spMkLst>
        </pc:spChg>
        <pc:spChg chg="add del mod">
          <ac:chgData name="Simon Swatek" userId="207ef906fc5c32a0" providerId="LiveId" clId="{A1B91A06-51F7-4B9C-8C8C-078FA5EF5698}" dt="2023-07-10T18:11:20.373" v="742"/>
          <ac:spMkLst>
            <pc:docMk/>
            <pc:sldMk cId="944618063" sldId="258"/>
            <ac:spMk id="333" creationId="{919804E5-F56A-F0CA-F77B-A88BB81B53FC}"/>
          </ac:spMkLst>
        </pc:spChg>
        <pc:spChg chg="add mod">
          <ac:chgData name="Simon Swatek" userId="207ef906fc5c32a0" providerId="LiveId" clId="{A1B91A06-51F7-4B9C-8C8C-078FA5EF5698}" dt="2023-07-11T09:37:25.950" v="3811" actId="1035"/>
          <ac:spMkLst>
            <pc:docMk/>
            <pc:sldMk cId="944618063" sldId="258"/>
            <ac:spMk id="336" creationId="{5F4B5A83-3547-A9FC-C54C-698D8925C7E8}"/>
          </ac:spMkLst>
        </pc:spChg>
        <pc:spChg chg="add mod">
          <ac:chgData name="Simon Swatek" userId="207ef906fc5c32a0" providerId="LiveId" clId="{A1B91A06-51F7-4B9C-8C8C-078FA5EF5698}" dt="2023-07-10T19:20:32.357" v="3784" actId="1036"/>
          <ac:spMkLst>
            <pc:docMk/>
            <pc:sldMk cId="944618063" sldId="258"/>
            <ac:spMk id="337" creationId="{167C0838-DA56-3792-A6BB-3CD571D20FCC}"/>
          </ac:spMkLst>
        </pc:spChg>
        <pc:spChg chg="add mod">
          <ac:chgData name="Simon Swatek" userId="207ef906fc5c32a0" providerId="LiveId" clId="{A1B91A06-51F7-4B9C-8C8C-078FA5EF5698}" dt="2023-07-10T19:20:32.357" v="3784" actId="1036"/>
          <ac:spMkLst>
            <pc:docMk/>
            <pc:sldMk cId="944618063" sldId="258"/>
            <ac:spMk id="338" creationId="{ED46CD44-585E-1587-707E-8A18FE438106}"/>
          </ac:spMkLst>
        </pc:spChg>
        <pc:spChg chg="add mod">
          <ac:chgData name="Simon Swatek" userId="207ef906fc5c32a0" providerId="LiveId" clId="{A1B91A06-51F7-4B9C-8C8C-078FA5EF5698}" dt="2023-07-10T19:20:32.357" v="3784" actId="1036"/>
          <ac:spMkLst>
            <pc:docMk/>
            <pc:sldMk cId="944618063" sldId="258"/>
            <ac:spMk id="341" creationId="{8C0ACE34-8162-7BCE-9100-75D81A0F00D9}"/>
          </ac:spMkLst>
        </pc:spChg>
        <pc:spChg chg="add mod">
          <ac:chgData name="Simon Swatek" userId="207ef906fc5c32a0" providerId="LiveId" clId="{A1B91A06-51F7-4B9C-8C8C-078FA5EF5698}" dt="2023-07-11T09:35:00.604" v="3786" actId="1076"/>
          <ac:spMkLst>
            <pc:docMk/>
            <pc:sldMk cId="944618063" sldId="258"/>
            <ac:spMk id="346" creationId="{CCAC5217-DDF4-BEE9-DE69-CA4E1B69E827}"/>
          </ac:spMkLst>
        </pc:spChg>
        <pc:spChg chg="add mod">
          <ac:chgData name="Simon Swatek" userId="207ef906fc5c32a0" providerId="LiveId" clId="{A1B91A06-51F7-4B9C-8C8C-078FA5EF5698}" dt="2023-07-11T09:35:31.199" v="3789" actId="1076"/>
          <ac:spMkLst>
            <pc:docMk/>
            <pc:sldMk cId="944618063" sldId="258"/>
            <ac:spMk id="347" creationId="{3580FC6C-6317-860F-2FF2-36B4711CA800}"/>
          </ac:spMkLst>
        </pc:spChg>
        <pc:spChg chg="add mod">
          <ac:chgData name="Simon Swatek" userId="207ef906fc5c32a0" providerId="LiveId" clId="{A1B91A06-51F7-4B9C-8C8C-078FA5EF5698}" dt="2023-07-11T09:35:11.713" v="3788" actId="1076"/>
          <ac:spMkLst>
            <pc:docMk/>
            <pc:sldMk cId="944618063" sldId="258"/>
            <ac:spMk id="348" creationId="{0CD30FBF-0DB1-477D-4471-4AEBF8F2FFEF}"/>
          </ac:spMkLst>
        </pc:spChg>
        <pc:spChg chg="add mod">
          <ac:chgData name="Simon Swatek" userId="207ef906fc5c32a0" providerId="LiveId" clId="{A1B91A06-51F7-4B9C-8C8C-078FA5EF5698}" dt="2023-07-11T09:35:52.476" v="3790" actId="1076"/>
          <ac:spMkLst>
            <pc:docMk/>
            <pc:sldMk cId="944618063" sldId="258"/>
            <ac:spMk id="362" creationId="{546F0F2E-149F-8A30-2E4A-E9ADF9CE6B5D}"/>
          </ac:spMkLst>
        </pc:spChg>
        <pc:spChg chg="add mod">
          <ac:chgData name="Simon Swatek" userId="207ef906fc5c32a0" providerId="LiveId" clId="{A1B91A06-51F7-4B9C-8C8C-078FA5EF5698}" dt="2023-07-11T09:36:13.417" v="3793" actId="1076"/>
          <ac:spMkLst>
            <pc:docMk/>
            <pc:sldMk cId="944618063" sldId="258"/>
            <ac:spMk id="363" creationId="{FD538A4D-5F41-AB32-0E36-BAE19C646A78}"/>
          </ac:spMkLst>
        </pc:spChg>
        <pc:spChg chg="add mod">
          <ac:chgData name="Simon Swatek" userId="207ef906fc5c32a0" providerId="LiveId" clId="{A1B91A06-51F7-4B9C-8C8C-078FA5EF5698}" dt="2023-07-11T09:36:03.698" v="3792" actId="1076"/>
          <ac:spMkLst>
            <pc:docMk/>
            <pc:sldMk cId="944618063" sldId="258"/>
            <ac:spMk id="364" creationId="{4DCAF83C-900E-AA53-CD7C-BF575EB56B5E}"/>
          </ac:spMkLst>
        </pc:spChg>
        <pc:spChg chg="add mod">
          <ac:chgData name="Simon Swatek" userId="207ef906fc5c32a0" providerId="LiveId" clId="{A1B91A06-51F7-4B9C-8C8C-078FA5EF5698}" dt="2023-07-10T18:34:24.955" v="1596" actId="1076"/>
          <ac:spMkLst>
            <pc:docMk/>
            <pc:sldMk cId="944618063" sldId="258"/>
            <ac:spMk id="372" creationId="{16343D61-81CE-F4CF-7BBF-4AA7E9D5AEF1}"/>
          </ac:spMkLst>
        </pc:spChg>
        <pc:spChg chg="add mod">
          <ac:chgData name="Simon Swatek" userId="207ef906fc5c32a0" providerId="LiveId" clId="{A1B91A06-51F7-4B9C-8C8C-078FA5EF5698}" dt="2023-07-10T18:55:14.720" v="1962" actId="1037"/>
          <ac:spMkLst>
            <pc:docMk/>
            <pc:sldMk cId="944618063" sldId="258"/>
            <ac:spMk id="391" creationId="{28A15792-91AB-D1C9-60A4-58212690DAD7}"/>
          </ac:spMkLst>
        </pc:spChg>
        <pc:spChg chg="add mod">
          <ac:chgData name="Simon Swatek" userId="207ef906fc5c32a0" providerId="LiveId" clId="{A1B91A06-51F7-4B9C-8C8C-078FA5EF5698}" dt="2023-07-10T18:55:14.720" v="1962" actId="1037"/>
          <ac:spMkLst>
            <pc:docMk/>
            <pc:sldMk cId="944618063" sldId="258"/>
            <ac:spMk id="392" creationId="{A5042642-9C7D-6E1B-56A8-FFBD89035932}"/>
          </ac:spMkLst>
        </pc:spChg>
        <pc:spChg chg="add mod">
          <ac:chgData name="Simon Swatek" userId="207ef906fc5c32a0" providerId="LiveId" clId="{A1B91A06-51F7-4B9C-8C8C-078FA5EF5698}" dt="2023-07-10T18:55:14.720" v="1962" actId="1037"/>
          <ac:spMkLst>
            <pc:docMk/>
            <pc:sldMk cId="944618063" sldId="258"/>
            <ac:spMk id="393" creationId="{43B19FB3-87D3-C668-40FB-954A9E2C1248}"/>
          </ac:spMkLst>
        </pc:spChg>
        <pc:spChg chg="add mod">
          <ac:chgData name="Simon Swatek" userId="207ef906fc5c32a0" providerId="LiveId" clId="{A1B91A06-51F7-4B9C-8C8C-078FA5EF5698}" dt="2023-07-10T18:55:14.720" v="1962" actId="1037"/>
          <ac:spMkLst>
            <pc:docMk/>
            <pc:sldMk cId="944618063" sldId="258"/>
            <ac:spMk id="394" creationId="{556A67C5-2604-351B-7D44-256083D7129A}"/>
          </ac:spMkLst>
        </pc:spChg>
        <pc:spChg chg="add mod">
          <ac:chgData name="Simon Swatek" userId="207ef906fc5c32a0" providerId="LiveId" clId="{A1B91A06-51F7-4B9C-8C8C-078FA5EF5698}" dt="2023-07-11T09:37:25.950" v="3811" actId="1035"/>
          <ac:spMkLst>
            <pc:docMk/>
            <pc:sldMk cId="944618063" sldId="258"/>
            <ac:spMk id="395" creationId="{D48F089D-4698-CC3E-3BBD-411DBC55E3B2}"/>
          </ac:spMkLst>
        </pc:spChg>
        <pc:spChg chg="add mod">
          <ac:chgData name="Simon Swatek" userId="207ef906fc5c32a0" providerId="LiveId" clId="{A1B91A06-51F7-4B9C-8C8C-078FA5EF5698}" dt="2023-07-11T09:37:25.950" v="3811" actId="1035"/>
          <ac:spMkLst>
            <pc:docMk/>
            <pc:sldMk cId="944618063" sldId="258"/>
            <ac:spMk id="396" creationId="{CD409A5F-09A5-B710-F45B-9055D0393853}"/>
          </ac:spMkLst>
        </pc:spChg>
        <pc:cxnChg chg="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8" creationId="{DA6F0204-2226-FB51-EFE9-40906E87D822}"/>
          </ac:cxnSpMkLst>
        </pc:cxnChg>
        <pc:cxnChg chg="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10" creationId="{A43F358C-56F3-A1C1-3F2A-6BFAA07FEC3F}"/>
          </ac:cxnSpMkLst>
        </pc:cxnChg>
        <pc:cxnChg chg="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17" creationId="{B28BC74F-3437-3A5A-E30F-44BBF0AA4AF1}"/>
          </ac:cxnSpMkLst>
        </pc:cxnChg>
        <pc:cxnChg chg="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19" creationId="{740050E3-EB80-F35E-39CF-3A03FA9A1AD8}"/>
          </ac:cxnSpMkLst>
        </pc:cxnChg>
        <pc:cxnChg chg="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32" creationId="{CA21ADED-90E4-092C-EC15-59E15F732B70}"/>
          </ac:cxnSpMkLst>
        </pc:cxnChg>
        <pc:cxnChg chg="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34" creationId="{1B91BC75-3556-0529-502F-B2E5F8DC0BF6}"/>
          </ac:cxnSpMkLst>
        </pc:cxnChg>
        <pc:cxnChg chg="mod">
          <ac:chgData name="Simon Swatek" userId="207ef906fc5c32a0" providerId="LiveId" clId="{A1B91A06-51F7-4B9C-8C8C-078FA5EF5698}" dt="2023-07-10T19:07:36.638" v="2950" actId="1038"/>
          <ac:cxnSpMkLst>
            <pc:docMk/>
            <pc:sldMk cId="944618063" sldId="258"/>
            <ac:cxnSpMk id="38" creationId="{B74397A2-C706-EF1F-1114-6DB0CCD3D059}"/>
          </ac:cxnSpMkLst>
        </pc:cxnChg>
        <pc:cxnChg chg="mod">
          <ac:chgData name="Simon Swatek" userId="207ef906fc5c32a0" providerId="LiveId" clId="{A1B91A06-51F7-4B9C-8C8C-078FA5EF5698}" dt="2023-07-10T19:07:36.638" v="2950" actId="1038"/>
          <ac:cxnSpMkLst>
            <pc:docMk/>
            <pc:sldMk cId="944618063" sldId="258"/>
            <ac:cxnSpMk id="40" creationId="{3BBC6FB9-F070-23EC-C283-47DAD8FB3848}"/>
          </ac:cxnSpMkLst>
        </pc:cxnChg>
        <pc:cxnChg chg="mod">
          <ac:chgData name="Simon Swatek" userId="207ef906fc5c32a0" providerId="LiveId" clId="{A1B91A06-51F7-4B9C-8C8C-078FA5EF5698}" dt="2023-07-11T09:36:27.695" v="3794" actId="1076"/>
          <ac:cxnSpMkLst>
            <pc:docMk/>
            <pc:sldMk cId="944618063" sldId="258"/>
            <ac:cxnSpMk id="44" creationId="{B2497317-1A43-ACC6-77AD-1BDCEA67E6BE}"/>
          </ac:cxnSpMkLst>
        </pc:cxnChg>
        <pc:cxnChg chg="mod">
          <ac:chgData name="Simon Swatek" userId="207ef906fc5c32a0" providerId="LiveId" clId="{A1B91A06-51F7-4B9C-8C8C-078FA5EF5698}" dt="2023-07-11T09:36:27.695" v="3794" actId="1076"/>
          <ac:cxnSpMkLst>
            <pc:docMk/>
            <pc:sldMk cId="944618063" sldId="258"/>
            <ac:cxnSpMk id="45" creationId="{1033D883-00BC-5A79-8277-B2CF9161B703}"/>
          </ac:cxnSpMkLst>
        </pc:cxnChg>
        <pc:cxnChg chg="mod">
          <ac:chgData name="Simon Swatek" userId="207ef906fc5c32a0" providerId="LiveId" clId="{A1B91A06-51F7-4B9C-8C8C-078FA5EF5698}" dt="2023-07-10T19:19:58.193" v="3714" actId="1038"/>
          <ac:cxnSpMkLst>
            <pc:docMk/>
            <pc:sldMk cId="944618063" sldId="258"/>
            <ac:cxnSpMk id="87" creationId="{95A89F06-5AB2-9570-688A-17A3438F3B61}"/>
          </ac:cxnSpMkLst>
        </pc:cxnChg>
        <pc:cxnChg chg="mod">
          <ac:chgData name="Simon Swatek" userId="207ef906fc5c32a0" providerId="LiveId" clId="{A1B91A06-51F7-4B9C-8C8C-078FA5EF5698}" dt="2023-07-10T19:20:12.860" v="3715" actId="1037"/>
          <ac:cxnSpMkLst>
            <pc:docMk/>
            <pc:sldMk cId="944618063" sldId="258"/>
            <ac:cxnSpMk id="96" creationId="{B7BDF012-D985-169D-29CE-8EA5F74EF0CF}"/>
          </ac:cxnSpMkLst>
        </pc:cxnChg>
        <pc:cxnChg chg="mod">
          <ac:chgData name="Simon Swatek" userId="207ef906fc5c32a0" providerId="LiveId" clId="{A1B91A06-51F7-4B9C-8C8C-078FA5EF5698}" dt="2023-07-10T19:19:58.193" v="3714" actId="1038"/>
          <ac:cxnSpMkLst>
            <pc:docMk/>
            <pc:sldMk cId="944618063" sldId="258"/>
            <ac:cxnSpMk id="100" creationId="{A3F9AD9F-6B08-7EAC-FDDE-BCB95551622A}"/>
          </ac:cxnSpMkLst>
        </pc:cxnChg>
        <pc:cxnChg chg="mod">
          <ac:chgData name="Simon Swatek" userId="207ef906fc5c32a0" providerId="LiveId" clId="{A1B91A06-51F7-4B9C-8C8C-078FA5EF5698}" dt="2023-07-10T19:19:58.193" v="3714" actId="1038"/>
          <ac:cxnSpMkLst>
            <pc:docMk/>
            <pc:sldMk cId="944618063" sldId="258"/>
            <ac:cxnSpMk id="102" creationId="{ECCC2D74-C4C5-091F-891B-8C6CB8CD5E18}"/>
          </ac:cxnSpMkLst>
        </pc:cxnChg>
        <pc:cxnChg chg="mod">
          <ac:chgData name="Simon Swatek" userId="207ef906fc5c32a0" providerId="LiveId" clId="{A1B91A06-51F7-4B9C-8C8C-078FA5EF5698}" dt="2023-07-10T19:19:58.193" v="3714" actId="1038"/>
          <ac:cxnSpMkLst>
            <pc:docMk/>
            <pc:sldMk cId="944618063" sldId="258"/>
            <ac:cxnSpMk id="116" creationId="{35B07CBF-3984-8998-6DD8-95392BB03818}"/>
          </ac:cxnSpMkLst>
        </pc:cxnChg>
        <pc:cxnChg chg="mod">
          <ac:chgData name="Simon Swatek" userId="207ef906fc5c32a0" providerId="LiveId" clId="{A1B91A06-51F7-4B9C-8C8C-078FA5EF5698}" dt="2023-07-10T19:19:58.193" v="3714" actId="1038"/>
          <ac:cxnSpMkLst>
            <pc:docMk/>
            <pc:sldMk cId="944618063" sldId="258"/>
            <ac:cxnSpMk id="124" creationId="{736568AC-CE5F-24D1-4CFC-88641A7261A9}"/>
          </ac:cxnSpMkLst>
        </pc:cxnChg>
        <pc:cxnChg chg="mod">
          <ac:chgData name="Simon Swatek" userId="207ef906fc5c32a0" providerId="LiveId" clId="{A1B91A06-51F7-4B9C-8C8C-078FA5EF5698}" dt="2023-07-10T19:19:58.193" v="3714" actId="1038"/>
          <ac:cxnSpMkLst>
            <pc:docMk/>
            <pc:sldMk cId="944618063" sldId="258"/>
            <ac:cxnSpMk id="126" creationId="{BD7BF4CD-63F5-6999-4C1F-2F70825B6CC4}"/>
          </ac:cxnSpMkLst>
        </pc:cxnChg>
        <pc:cxnChg chg="mod">
          <ac:chgData name="Simon Swatek" userId="207ef906fc5c32a0" providerId="LiveId" clId="{A1B91A06-51F7-4B9C-8C8C-078FA5EF5698}" dt="2023-07-10T19:20:12.860" v="3715" actId="1037"/>
          <ac:cxnSpMkLst>
            <pc:docMk/>
            <pc:sldMk cId="944618063" sldId="258"/>
            <ac:cxnSpMk id="128" creationId="{39EDB345-9CA7-9CDC-1F93-FB776EA3ADA9}"/>
          </ac:cxnSpMkLst>
        </pc:cxnChg>
        <pc:cxnChg chg="mod">
          <ac:chgData name="Simon Swatek" userId="207ef906fc5c32a0" providerId="LiveId" clId="{A1B91A06-51F7-4B9C-8C8C-078FA5EF5698}" dt="2023-07-10T19:19:58.193" v="3714" actId="1038"/>
          <ac:cxnSpMkLst>
            <pc:docMk/>
            <pc:sldMk cId="944618063" sldId="258"/>
            <ac:cxnSpMk id="165" creationId="{6203EE5F-997C-CACB-066E-F2B02F155313}"/>
          </ac:cxnSpMkLst>
        </pc:cxnChg>
        <pc:cxnChg chg="mod">
          <ac:chgData name="Simon Swatek" userId="207ef906fc5c32a0" providerId="LiveId" clId="{A1B91A06-51F7-4B9C-8C8C-078FA5EF5698}" dt="2023-07-10T19:20:12.860" v="3715" actId="1037"/>
          <ac:cxnSpMkLst>
            <pc:docMk/>
            <pc:sldMk cId="944618063" sldId="258"/>
            <ac:cxnSpMk id="193" creationId="{31DE0957-66DC-AC20-0273-F7561328B9D4}"/>
          </ac:cxnSpMkLst>
        </pc:cxnChg>
        <pc:cxnChg chg="mod">
          <ac:chgData name="Simon Swatek" userId="207ef906fc5c32a0" providerId="LiveId" clId="{A1B91A06-51F7-4B9C-8C8C-078FA5EF5698}" dt="2023-07-10T19:20:12.860" v="3715" actId="1037"/>
          <ac:cxnSpMkLst>
            <pc:docMk/>
            <pc:sldMk cId="944618063" sldId="258"/>
            <ac:cxnSpMk id="196" creationId="{F05F589A-34E1-47F1-ED63-29FE3A516811}"/>
          </ac:cxnSpMkLst>
        </pc:cxnChg>
        <pc:cxnChg chg="mod">
          <ac:chgData name="Simon Swatek" userId="207ef906fc5c32a0" providerId="LiveId" clId="{A1B91A06-51F7-4B9C-8C8C-078FA5EF5698}" dt="2023-07-10T19:20:12.860" v="3715" actId="1037"/>
          <ac:cxnSpMkLst>
            <pc:docMk/>
            <pc:sldMk cId="944618063" sldId="258"/>
            <ac:cxnSpMk id="203" creationId="{599B5713-D24B-72A7-E56C-A3A28FB6AC14}"/>
          </ac:cxnSpMkLst>
        </pc:cxnChg>
        <pc:cxnChg chg="del mod">
          <ac:chgData name="Simon Swatek" userId="207ef906fc5c32a0" providerId="LiveId" clId="{A1B91A06-51F7-4B9C-8C8C-078FA5EF5698}" dt="2023-07-10T18:11:25.877" v="744" actId="478"/>
          <ac:cxnSpMkLst>
            <pc:docMk/>
            <pc:sldMk cId="944618063" sldId="258"/>
            <ac:cxnSpMk id="207" creationId="{B3DB43EC-58FD-FF96-6B6B-481F3A4A25A0}"/>
          </ac:cxnSpMkLst>
        </pc:cxnChg>
        <pc:cxnChg chg="del mod">
          <ac:chgData name="Simon Swatek" userId="207ef906fc5c32a0" providerId="LiveId" clId="{A1B91A06-51F7-4B9C-8C8C-078FA5EF5698}" dt="2023-07-10T18:11:25.877" v="744" actId="478"/>
          <ac:cxnSpMkLst>
            <pc:docMk/>
            <pc:sldMk cId="944618063" sldId="258"/>
            <ac:cxnSpMk id="209" creationId="{E5D05A0C-88E5-909E-4E44-0B74D0F4A648}"/>
          </ac:cxnSpMkLst>
        </pc:cxnChg>
        <pc:cxnChg chg="del mod">
          <ac:chgData name="Simon Swatek" userId="207ef906fc5c32a0" providerId="LiveId" clId="{A1B91A06-51F7-4B9C-8C8C-078FA5EF5698}" dt="2023-07-10T18:11:25.877" v="744" actId="478"/>
          <ac:cxnSpMkLst>
            <pc:docMk/>
            <pc:sldMk cId="944618063" sldId="258"/>
            <ac:cxnSpMk id="218" creationId="{FD8E463B-5876-8A04-CBDE-DBD5B63D70DD}"/>
          </ac:cxnSpMkLst>
        </pc:cxnChg>
        <pc:cxnChg chg="del mod">
          <ac:chgData name="Simon Swatek" userId="207ef906fc5c32a0" providerId="LiveId" clId="{A1B91A06-51F7-4B9C-8C8C-078FA5EF5698}" dt="2023-07-10T18:11:25.877" v="744" actId="478"/>
          <ac:cxnSpMkLst>
            <pc:docMk/>
            <pc:sldMk cId="944618063" sldId="258"/>
            <ac:cxnSpMk id="223" creationId="{23D28699-4168-37A4-B357-3C6E5C116F4B}"/>
          </ac:cxnSpMkLst>
        </pc:cxnChg>
        <pc:cxnChg chg="del mod">
          <ac:chgData name="Simon Swatek" userId="207ef906fc5c32a0" providerId="LiveId" clId="{A1B91A06-51F7-4B9C-8C8C-078FA5EF5698}" dt="2023-07-10T19:11:45.019" v="3237" actId="478"/>
          <ac:cxnSpMkLst>
            <pc:docMk/>
            <pc:sldMk cId="944618063" sldId="258"/>
            <ac:cxnSpMk id="229" creationId="{1AB1DFCC-E6F5-058E-B1A7-AE3722D1A7D1}"/>
          </ac:cxnSpMkLst>
        </pc:cxnChg>
        <pc:cxnChg chg="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230" creationId="{8AA83FDA-05E6-B9E1-E727-2BA71C3D9D05}"/>
          </ac:cxnSpMkLst>
        </pc:cxnChg>
        <pc:cxnChg chg="del mod">
          <ac:chgData name="Simon Swatek" userId="207ef906fc5c32a0" providerId="LiveId" clId="{A1B91A06-51F7-4B9C-8C8C-078FA5EF5698}" dt="2023-07-10T19:11:32.833" v="3233" actId="478"/>
          <ac:cxnSpMkLst>
            <pc:docMk/>
            <pc:sldMk cId="944618063" sldId="258"/>
            <ac:cxnSpMk id="232" creationId="{D09F0015-FDC8-C5F6-49BE-896828465938}"/>
          </ac:cxnSpMkLst>
        </pc:cxnChg>
        <pc:cxnChg chg="del mod">
          <ac:chgData name="Simon Swatek" userId="207ef906fc5c32a0" providerId="LiveId" clId="{A1B91A06-51F7-4B9C-8C8C-078FA5EF5698}" dt="2023-07-10T19:11:34.504" v="3234" actId="478"/>
          <ac:cxnSpMkLst>
            <pc:docMk/>
            <pc:sldMk cId="944618063" sldId="258"/>
            <ac:cxnSpMk id="233" creationId="{98512F92-F9EF-DD5C-3C46-869A02F997AB}"/>
          </ac:cxnSpMkLst>
        </pc:cxnChg>
        <pc:cxnChg chg="add del mod">
          <ac:chgData name="Simon Swatek" userId="207ef906fc5c32a0" providerId="LiveId" clId="{A1B91A06-51F7-4B9C-8C8C-078FA5EF5698}" dt="2023-07-10T18:11:20.373" v="742"/>
          <ac:cxnSpMkLst>
            <pc:docMk/>
            <pc:sldMk cId="944618063" sldId="258"/>
            <ac:cxnSpMk id="331" creationId="{BE4ED059-8B45-6558-3485-3BE927CCD9C0}"/>
          </ac:cxnSpMkLst>
        </pc:cxnChg>
        <pc:cxnChg chg="add del mod">
          <ac:chgData name="Simon Swatek" userId="207ef906fc5c32a0" providerId="LiveId" clId="{A1B91A06-51F7-4B9C-8C8C-078FA5EF5698}" dt="2023-07-10T18:11:20.373" v="742"/>
          <ac:cxnSpMkLst>
            <pc:docMk/>
            <pc:sldMk cId="944618063" sldId="258"/>
            <ac:cxnSpMk id="332" creationId="{06DEC291-881E-8309-FD26-586E72936DF8}"/>
          </ac:cxnSpMkLst>
        </pc:cxnChg>
        <pc:cxnChg chg="add del mod">
          <ac:chgData name="Simon Swatek" userId="207ef906fc5c32a0" providerId="LiveId" clId="{A1B91A06-51F7-4B9C-8C8C-078FA5EF5698}" dt="2023-07-10T18:11:20.373" v="742"/>
          <ac:cxnSpMkLst>
            <pc:docMk/>
            <pc:sldMk cId="944618063" sldId="258"/>
            <ac:cxnSpMk id="334" creationId="{1B62BCAB-84FF-5428-B9B2-9D33484D5646}"/>
          </ac:cxnSpMkLst>
        </pc:cxnChg>
        <pc:cxnChg chg="add del mod">
          <ac:chgData name="Simon Swatek" userId="207ef906fc5c32a0" providerId="LiveId" clId="{A1B91A06-51F7-4B9C-8C8C-078FA5EF5698}" dt="2023-07-10T18:11:20.373" v="742"/>
          <ac:cxnSpMkLst>
            <pc:docMk/>
            <pc:sldMk cId="944618063" sldId="258"/>
            <ac:cxnSpMk id="335" creationId="{072B7EA7-2918-1528-40CC-0570275F9D0D}"/>
          </ac:cxnSpMkLst>
        </pc:cxnChg>
        <pc:cxnChg chg="add mod">
          <ac:chgData name="Simon Swatek" userId="207ef906fc5c32a0" providerId="LiveId" clId="{A1B91A06-51F7-4B9C-8C8C-078FA5EF5698}" dt="2023-07-10T19:20:32.357" v="3784" actId="1036"/>
          <ac:cxnSpMkLst>
            <pc:docMk/>
            <pc:sldMk cId="944618063" sldId="258"/>
            <ac:cxnSpMk id="339" creationId="{E75373FA-F310-D088-7140-70C6ABDC70E5}"/>
          </ac:cxnSpMkLst>
        </pc:cxnChg>
        <pc:cxnChg chg="add 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340" creationId="{046E18C4-8603-0F73-CAA0-AD6DE352072E}"/>
          </ac:cxnSpMkLst>
        </pc:cxnChg>
        <pc:cxnChg chg="add 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342" creationId="{98ECE9B8-2B20-B73D-043D-F4FF8175AF12}"/>
          </ac:cxnSpMkLst>
        </pc:cxnChg>
        <pc:cxnChg chg="add mod">
          <ac:chgData name="Simon Swatek" userId="207ef906fc5c32a0" providerId="LiveId" clId="{A1B91A06-51F7-4B9C-8C8C-078FA5EF5698}" dt="2023-07-10T19:20:32.357" v="3784" actId="1036"/>
          <ac:cxnSpMkLst>
            <pc:docMk/>
            <pc:sldMk cId="944618063" sldId="258"/>
            <ac:cxnSpMk id="343" creationId="{D084E8BF-C2A2-53DF-1ADF-9CBC68FDA8A1}"/>
          </ac:cxnSpMkLst>
        </pc:cxnChg>
        <pc:cxnChg chg="add 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350" creationId="{EC0220F0-5A15-6C89-3205-C80FC50248DD}"/>
          </ac:cxnSpMkLst>
        </pc:cxnChg>
        <pc:cxnChg chg="add 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352" creationId="{8AD3AF04-9529-FB7A-024E-09E219315A5C}"/>
          </ac:cxnSpMkLst>
        </pc:cxnChg>
        <pc:cxnChg chg="add 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354" creationId="{0A6F9001-0DB1-DEBB-65CF-AE32CD557F1B}"/>
          </ac:cxnSpMkLst>
        </pc:cxnChg>
        <pc:cxnChg chg="add 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366" creationId="{DCC44AEC-F6E3-A5CA-6B6A-E7A1DBF54555}"/>
          </ac:cxnSpMkLst>
        </pc:cxnChg>
        <pc:cxnChg chg="add 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368" creationId="{D9B5130A-3A47-0367-B6C3-99B83155F32C}"/>
          </ac:cxnSpMkLst>
        </pc:cxnChg>
        <pc:cxnChg chg="add 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370" creationId="{3EAE955D-A7C5-C78B-916F-460E7DAA0AE9}"/>
          </ac:cxnSpMkLst>
        </pc:cxnChg>
        <pc:cxnChg chg="add mod">
          <ac:chgData name="Simon Swatek" userId="207ef906fc5c32a0" providerId="LiveId" clId="{A1B91A06-51F7-4B9C-8C8C-078FA5EF5698}" dt="2023-07-11T09:37:25.950" v="3811" actId="1035"/>
          <ac:cxnSpMkLst>
            <pc:docMk/>
            <pc:sldMk cId="944618063" sldId="258"/>
            <ac:cxnSpMk id="449" creationId="{9D7DBC7E-5B44-4541-A740-E10830F2872D}"/>
          </ac:cxnSpMkLst>
        </pc:cxnChg>
        <pc:cxnChg chg="add mod">
          <ac:chgData name="Simon Swatek" userId="207ef906fc5c32a0" providerId="LiveId" clId="{A1B91A06-51F7-4B9C-8C8C-078FA5EF5698}" dt="2023-07-10T19:20:32.357" v="3784" actId="1036"/>
          <ac:cxnSpMkLst>
            <pc:docMk/>
            <pc:sldMk cId="944618063" sldId="258"/>
            <ac:cxnSpMk id="451" creationId="{D52B4D26-95C9-8F50-6068-C40BE0A25130}"/>
          </ac:cxnSpMkLst>
        </pc:cxnChg>
      </pc:sldChg>
      <pc:sldChg chg="add">
        <pc:chgData name="Simon Swatek" userId="207ef906fc5c32a0" providerId="LiveId" clId="{A1B91A06-51F7-4B9C-8C8C-078FA5EF5698}" dt="2023-07-10T19:05:32.788" v="2272" actId="2890"/>
        <pc:sldMkLst>
          <pc:docMk/>
          <pc:sldMk cId="414664045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F1C4-BEF0-EC99-4F75-1C58D007B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1D8B4-D495-0700-B736-33ED0725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2FB2D-FC42-1FC3-E099-13CD0AE0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F4EC-5B5A-E364-1A59-E4DD1B45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1ABE-617D-2BC2-B78F-63216D51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47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C274-2DC0-02BF-B98A-06ACA1A4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0BD27-BD40-32E0-DBFA-1FD49AB44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6C84-A4B3-48A4-AF22-87AAF482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A106-102A-FE6F-A98E-F4A9734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6662-A395-824E-9659-5EAF525D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26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E47D3-9385-1CDD-33E3-D030A25A4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793BD-EA9E-7603-F6FE-4DFE4F06E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EFF2-CCA0-A696-AFD8-7F73211F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30F18-0BF7-171D-6719-9BBEAE27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92D2-4B34-ECF2-A798-AA84C84E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02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7638-D9A6-2514-44F0-2A6857DD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A4E0-DE63-A8F9-C5C4-3E4CC05A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35D1-A85A-8618-2C44-810FE497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E769-BA68-7D2B-2395-0547F115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79EA-CFA9-20CF-BCD3-D23FB74B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2B60-502D-EBC7-2FC6-46515777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B601-F5AE-BD39-5BD8-EAAEBD84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63E51-5353-386D-6DAD-A823FA50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DC98-7BCA-1899-93D4-9769FDA9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7F1D3-A2B2-BAD1-8828-B5A9DBBF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3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A0A-75C1-A9B5-6EA4-1616B134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7361-2874-053C-05F6-3DC5AB174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431E4-AE2C-B55D-A878-EECC5FBF3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79AFE-2CC1-E06F-FCE8-BC9BF98B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A1262-7C4F-7BFC-FDB5-C551E45D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038D-A705-151E-974E-EDFED2C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A61E-928F-E648-083C-643B8DFA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65B0-2EFF-08C2-9D86-FD6C2E8D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DA3CE-883C-89DF-E7BC-43D8E8EE7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B87C9-78BC-88E5-2E63-0653C1C77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A2C4B-7DE9-235A-0FAD-B65FAC2F3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C532F-24C2-A135-3F84-9E2AB994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B1B20-C3FC-B705-211A-0FFB78D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AD123-F182-6ACF-61C7-75901CD4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77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BDF8-4C83-B327-39C0-EBD2AFFE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16BF9-8DB9-5613-725A-0A006914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0CDAA-305F-6CC3-5223-1C6DE8BE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C0FCE-EA95-D61B-D949-8F19D0C9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1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4AE7C-19F9-8CAF-DBF3-79D3A2AA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983C4-8BA9-B4E0-3784-5ACC8DDE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126D7-861E-C0D8-B8D7-B519B802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2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7D0F-9442-B815-BE72-09937264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336A-F7B9-9D64-CD0A-76455833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D595B-B059-9157-E9CA-4D7EE6A56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58217-E5E7-E00C-6BFE-C8DA7BC7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6357-FB8E-2B7F-E9C9-D118052B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EB651-37F3-0803-214D-E82477BB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8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8481-EF90-96B7-AE8C-949761F5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E6B0C-B1C2-AF56-915C-4941109FB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553D0-D623-C7FC-3E7B-C93925022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9BD08-82B5-C2DF-7537-7D304CCF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207B9-2D4F-1522-33DD-02CB03A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8ED74-DF48-BC39-8F25-FABC994F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9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087B6-7607-7DC0-571D-1A6E676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3B186-5C7D-E6F6-5423-A500A7B7F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2B6E-06BB-B15C-0A17-7338E09DD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D9B7-9A3B-45AD-B90C-9CADA97F54E9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A5CF-BD79-5136-CB0F-83C4FE60D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D6BD-CE48-9C5D-2A33-25251FE7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9C38-0122-4E43-A0F5-6789F2C420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60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07CAEF-FBA6-1658-5D28-AEB0B982E307}"/>
              </a:ext>
            </a:extLst>
          </p:cNvPr>
          <p:cNvSpPr/>
          <p:nvPr/>
        </p:nvSpPr>
        <p:spPr>
          <a:xfrm>
            <a:off x="5487506" y="5214259"/>
            <a:ext cx="1235479" cy="2439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Discount rate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6F0204-2226-FB51-EFE9-40906E87D822}"/>
              </a:ext>
            </a:extLst>
          </p:cNvPr>
          <p:cNvCxnSpPr>
            <a:cxnSpLocks/>
            <a:stCxn id="6" idx="1"/>
            <a:endCxn id="395" idx="0"/>
          </p:cNvCxnSpPr>
          <p:nvPr/>
        </p:nvCxnSpPr>
        <p:spPr>
          <a:xfrm flipH="1">
            <a:off x="5007903" y="5336231"/>
            <a:ext cx="479603" cy="508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F358C-56F3-A1C1-3F2A-6BFAA07FEC3F}"/>
              </a:ext>
            </a:extLst>
          </p:cNvPr>
          <p:cNvCxnSpPr>
            <a:cxnSpLocks/>
            <a:stCxn id="6" idx="3"/>
            <a:endCxn id="396" idx="0"/>
          </p:cNvCxnSpPr>
          <p:nvPr/>
        </p:nvCxnSpPr>
        <p:spPr>
          <a:xfrm>
            <a:off x="6722985" y="5336231"/>
            <a:ext cx="414461" cy="508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914B5C-C62D-B0FE-1AD1-E3BAC4839561}"/>
              </a:ext>
            </a:extLst>
          </p:cNvPr>
          <p:cNvSpPr/>
          <p:nvPr/>
        </p:nvSpPr>
        <p:spPr>
          <a:xfrm>
            <a:off x="6978198" y="4792517"/>
            <a:ext cx="1512870" cy="261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Total </a:t>
            </a:r>
            <a:r>
              <a:rPr lang="de-DE" sz="1200" dirty="0" err="1">
                <a:solidFill>
                  <a:schemeClr val="tx1"/>
                </a:solidFill>
              </a:rPr>
              <a:t>benefits</a:t>
            </a:r>
            <a:r>
              <a:rPr lang="de-DE" sz="1200" dirty="0">
                <a:solidFill>
                  <a:schemeClr val="tx1"/>
                </a:solidFill>
              </a:rPr>
              <a:t> APV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8BC74F-3437-3A5A-E30F-44BBF0AA4AF1}"/>
              </a:ext>
            </a:extLst>
          </p:cNvPr>
          <p:cNvCxnSpPr>
            <a:cxnSpLocks/>
            <a:stCxn id="336" idx="2"/>
            <a:endCxn id="395" idx="0"/>
          </p:cNvCxnSpPr>
          <p:nvPr/>
        </p:nvCxnSpPr>
        <p:spPr>
          <a:xfrm>
            <a:off x="4595561" y="5022331"/>
            <a:ext cx="412342" cy="822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0050E3-EB80-F35E-39CF-3A03FA9A1AD8}"/>
              </a:ext>
            </a:extLst>
          </p:cNvPr>
          <p:cNvCxnSpPr>
            <a:cxnSpLocks/>
            <a:stCxn id="15" idx="2"/>
            <a:endCxn id="396" idx="0"/>
          </p:cNvCxnSpPr>
          <p:nvPr/>
        </p:nvCxnSpPr>
        <p:spPr>
          <a:xfrm flipH="1">
            <a:off x="7137446" y="5053855"/>
            <a:ext cx="597187" cy="791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494513A-34D1-52BF-5AEF-39ECA1F749F8}"/>
              </a:ext>
            </a:extLst>
          </p:cNvPr>
          <p:cNvSpPr/>
          <p:nvPr/>
        </p:nvSpPr>
        <p:spPr>
          <a:xfrm>
            <a:off x="299686" y="3764879"/>
            <a:ext cx="1442490" cy="24936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Total </a:t>
            </a:r>
            <a:r>
              <a:rPr lang="de-DE" sz="1200" dirty="0" err="1">
                <a:solidFill>
                  <a:schemeClr val="tx1"/>
                </a:solidFill>
              </a:rPr>
              <a:t>costs</a:t>
            </a:r>
            <a:r>
              <a:rPr lang="de-DE" sz="1200" dirty="0">
                <a:solidFill>
                  <a:schemeClr val="tx1"/>
                </a:solidFill>
              </a:rPr>
              <a:t> AFS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1ADED-90E4-092C-EC15-59E15F732B70}"/>
              </a:ext>
            </a:extLst>
          </p:cNvPr>
          <p:cNvCxnSpPr>
            <a:cxnSpLocks/>
            <a:stCxn id="29" idx="2"/>
            <a:endCxn id="395" idx="0"/>
          </p:cNvCxnSpPr>
          <p:nvPr/>
        </p:nvCxnSpPr>
        <p:spPr>
          <a:xfrm>
            <a:off x="1020931" y="4014244"/>
            <a:ext cx="3986972" cy="1830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91BC75-3556-0529-502F-B2E5F8DC0BF6}"/>
              </a:ext>
            </a:extLst>
          </p:cNvPr>
          <p:cNvCxnSpPr>
            <a:cxnSpLocks/>
            <a:stCxn id="41" idx="2"/>
            <a:endCxn id="396" idx="0"/>
          </p:cNvCxnSpPr>
          <p:nvPr/>
        </p:nvCxnSpPr>
        <p:spPr>
          <a:xfrm flipH="1">
            <a:off x="7137446" y="3999603"/>
            <a:ext cx="4167514" cy="184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519E695-392C-1202-9959-D6DA2A318ACF}"/>
              </a:ext>
            </a:extLst>
          </p:cNvPr>
          <p:cNvSpPr/>
          <p:nvPr/>
        </p:nvSpPr>
        <p:spPr>
          <a:xfrm>
            <a:off x="88107" y="2337619"/>
            <a:ext cx="1235479" cy="24936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Investment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D406AC3-2D70-09FC-C4F7-A1ED67B4B8D0}"/>
              </a:ext>
            </a:extLst>
          </p:cNvPr>
          <p:cNvSpPr/>
          <p:nvPr/>
        </p:nvSpPr>
        <p:spPr>
          <a:xfrm>
            <a:off x="1783068" y="2348593"/>
            <a:ext cx="1235479" cy="24936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Annual </a:t>
            </a:r>
            <a:r>
              <a:rPr lang="de-DE" sz="1200" dirty="0" err="1">
                <a:solidFill>
                  <a:schemeClr val="tx1"/>
                </a:solidFill>
              </a:rPr>
              <a:t>costs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4397A2-C706-EF1F-1114-6DB0CCD3D059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>
            <a:off x="705847" y="2586984"/>
            <a:ext cx="315084" cy="1177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BC6FB9-F070-23EC-C283-47DAD8FB3848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 flipH="1">
            <a:off x="1020931" y="2597958"/>
            <a:ext cx="1379877" cy="1166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9A0E53-AFDB-C859-FDAE-998754C711FF}"/>
              </a:ext>
            </a:extLst>
          </p:cNvPr>
          <p:cNvSpPr/>
          <p:nvPr/>
        </p:nvSpPr>
        <p:spPr>
          <a:xfrm>
            <a:off x="10583715" y="3738265"/>
            <a:ext cx="1442490" cy="261338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Total </a:t>
            </a:r>
            <a:r>
              <a:rPr lang="de-DE" sz="1200" dirty="0" err="1">
                <a:solidFill>
                  <a:schemeClr val="tx1"/>
                </a:solidFill>
              </a:rPr>
              <a:t>costs</a:t>
            </a:r>
            <a:r>
              <a:rPr lang="de-DE" sz="1200" dirty="0">
                <a:solidFill>
                  <a:schemeClr val="tx1"/>
                </a:solidFill>
              </a:rPr>
              <a:t> APV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F7D26B7-D47F-048B-0EDF-19B8C01A8467}"/>
              </a:ext>
            </a:extLst>
          </p:cNvPr>
          <p:cNvSpPr/>
          <p:nvPr/>
        </p:nvSpPr>
        <p:spPr>
          <a:xfrm>
            <a:off x="9161307" y="2376128"/>
            <a:ext cx="1235479" cy="24936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Investment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207DE9C-FEB8-60DE-E82C-96414385F2A4}"/>
              </a:ext>
            </a:extLst>
          </p:cNvPr>
          <p:cNvSpPr/>
          <p:nvPr/>
        </p:nvSpPr>
        <p:spPr>
          <a:xfrm>
            <a:off x="10856268" y="2376128"/>
            <a:ext cx="1235479" cy="24936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Annual </a:t>
            </a:r>
            <a:r>
              <a:rPr lang="de-DE" sz="1200" dirty="0" err="1">
                <a:solidFill>
                  <a:schemeClr val="tx1"/>
                </a:solidFill>
              </a:rPr>
              <a:t>costs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497317-1A43-ACC6-77AD-1BDCEA67E6BE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9779047" y="2625493"/>
            <a:ext cx="1525913" cy="1112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33D883-00BC-5A79-8277-B2CF9161B703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 flipH="1">
            <a:off x="11304960" y="2625493"/>
            <a:ext cx="169048" cy="1112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B43A10D-C3EB-C416-329B-D212A4E745C1}"/>
              </a:ext>
            </a:extLst>
          </p:cNvPr>
          <p:cNvSpPr/>
          <p:nvPr/>
        </p:nvSpPr>
        <p:spPr>
          <a:xfrm>
            <a:off x="2166647" y="759506"/>
            <a:ext cx="1479761" cy="183584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Field </a:t>
            </a:r>
            <a:r>
              <a:rPr lang="de-DE" sz="1200" dirty="0" err="1">
                <a:solidFill>
                  <a:schemeClr val="tx1"/>
                </a:solidFill>
              </a:rPr>
              <a:t>preparation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A89F06-5AB2-9570-688A-17A3438F3B61}"/>
              </a:ext>
            </a:extLst>
          </p:cNvPr>
          <p:cNvCxnSpPr>
            <a:cxnSpLocks/>
            <a:stCxn id="83" idx="2"/>
            <a:endCxn id="35" idx="0"/>
          </p:cNvCxnSpPr>
          <p:nvPr/>
        </p:nvCxnSpPr>
        <p:spPr>
          <a:xfrm flipH="1">
            <a:off x="705847" y="943090"/>
            <a:ext cx="2200681" cy="1394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8A65426-8362-2937-C3DD-737F4272C68B}"/>
              </a:ext>
            </a:extLst>
          </p:cNvPr>
          <p:cNvSpPr/>
          <p:nvPr/>
        </p:nvSpPr>
        <p:spPr>
          <a:xfrm>
            <a:off x="9074079" y="762000"/>
            <a:ext cx="1425122" cy="192767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Field </a:t>
            </a:r>
            <a:r>
              <a:rPr lang="de-DE" sz="1200" dirty="0" err="1">
                <a:solidFill>
                  <a:schemeClr val="tx1"/>
                </a:solidFill>
              </a:rPr>
              <a:t>preparation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BDF012-D985-169D-29CE-8EA5F74EF0CF}"/>
              </a:ext>
            </a:extLst>
          </p:cNvPr>
          <p:cNvCxnSpPr>
            <a:cxnSpLocks/>
            <a:stCxn id="88" idx="2"/>
            <a:endCxn id="43" idx="0"/>
          </p:cNvCxnSpPr>
          <p:nvPr/>
        </p:nvCxnSpPr>
        <p:spPr>
          <a:xfrm>
            <a:off x="9786640" y="954767"/>
            <a:ext cx="1687368" cy="1421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1794625-956E-4205-0B42-C0BBEFC1B789}"/>
              </a:ext>
            </a:extLst>
          </p:cNvPr>
          <p:cNvSpPr/>
          <p:nvPr/>
        </p:nvSpPr>
        <p:spPr>
          <a:xfrm>
            <a:off x="1360888" y="764420"/>
            <a:ext cx="754504" cy="18358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Planting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71322BD-C71D-497F-C7B6-CFE2B7D79050}"/>
              </a:ext>
            </a:extLst>
          </p:cNvPr>
          <p:cNvSpPr/>
          <p:nvPr/>
        </p:nvSpPr>
        <p:spPr>
          <a:xfrm>
            <a:off x="578694" y="774363"/>
            <a:ext cx="735482" cy="173644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Cuttings</a:t>
            </a:r>
            <a:r>
              <a:rPr lang="de-DE" sz="1200" dirty="0"/>
              <a:t>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F9AD9F-6B08-7EAC-FDDE-BCB95551622A}"/>
              </a:ext>
            </a:extLst>
          </p:cNvPr>
          <p:cNvCxnSpPr>
            <a:cxnSpLocks/>
            <a:stCxn id="97" idx="2"/>
            <a:endCxn id="35" idx="0"/>
          </p:cNvCxnSpPr>
          <p:nvPr/>
        </p:nvCxnSpPr>
        <p:spPr>
          <a:xfrm flipH="1">
            <a:off x="705847" y="948005"/>
            <a:ext cx="1032293" cy="1389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CCC2D74-C4C5-091F-891B-8C6CB8CD5E18}"/>
              </a:ext>
            </a:extLst>
          </p:cNvPr>
          <p:cNvCxnSpPr>
            <a:cxnSpLocks/>
            <a:stCxn id="98" idx="2"/>
            <a:endCxn id="35" idx="0"/>
          </p:cNvCxnSpPr>
          <p:nvPr/>
        </p:nvCxnSpPr>
        <p:spPr>
          <a:xfrm flipH="1">
            <a:off x="705847" y="948007"/>
            <a:ext cx="240588" cy="13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6A8E3E0-B5E8-081E-7D8C-EBDBCAD3B1D2}"/>
              </a:ext>
            </a:extLst>
          </p:cNvPr>
          <p:cNvSpPr/>
          <p:nvPr/>
        </p:nvSpPr>
        <p:spPr>
          <a:xfrm>
            <a:off x="3700459" y="764421"/>
            <a:ext cx="729098" cy="174224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X-</a:t>
            </a:r>
            <a:r>
              <a:rPr lang="de-DE" sz="1200" dirty="0" err="1">
                <a:solidFill>
                  <a:schemeClr val="tx1"/>
                </a:solidFill>
              </a:rPr>
              <a:t>cides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5B07CBF-3984-8998-6DD8-95392BB03818}"/>
              </a:ext>
            </a:extLst>
          </p:cNvPr>
          <p:cNvCxnSpPr>
            <a:cxnSpLocks/>
            <a:stCxn id="114" idx="2"/>
            <a:endCxn id="36" idx="0"/>
          </p:cNvCxnSpPr>
          <p:nvPr/>
        </p:nvCxnSpPr>
        <p:spPr>
          <a:xfrm flipH="1">
            <a:off x="2400808" y="938645"/>
            <a:ext cx="1664200" cy="14099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985CFC7-EB1C-527F-D147-C01002927DCD}"/>
              </a:ext>
            </a:extLst>
          </p:cNvPr>
          <p:cNvSpPr/>
          <p:nvPr/>
        </p:nvSpPr>
        <p:spPr>
          <a:xfrm>
            <a:off x="5482263" y="764420"/>
            <a:ext cx="916360" cy="169861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Transport</a:t>
            </a:r>
            <a:r>
              <a:rPr lang="de-DE" sz="1200" dirty="0"/>
              <a:t> 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3D5AD3A-F21B-543D-82D6-A9263BCA73B4}"/>
              </a:ext>
            </a:extLst>
          </p:cNvPr>
          <p:cNvSpPr/>
          <p:nvPr/>
        </p:nvSpPr>
        <p:spPr>
          <a:xfrm>
            <a:off x="4492250" y="774362"/>
            <a:ext cx="932387" cy="16088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Harvesting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9C7B91D0-FC11-F3A5-0AB6-0C438D7B96DE}"/>
              </a:ext>
            </a:extLst>
          </p:cNvPr>
          <p:cNvSpPr/>
          <p:nvPr/>
        </p:nvSpPr>
        <p:spPr>
          <a:xfrm>
            <a:off x="7212686" y="763001"/>
            <a:ext cx="823680" cy="169861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Yield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loss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36568AC-CE5F-24D1-4CFC-88641A7261A9}"/>
              </a:ext>
            </a:extLst>
          </p:cNvPr>
          <p:cNvCxnSpPr>
            <a:cxnSpLocks/>
            <a:stCxn id="118" idx="2"/>
            <a:endCxn id="36" idx="0"/>
          </p:cNvCxnSpPr>
          <p:nvPr/>
        </p:nvCxnSpPr>
        <p:spPr>
          <a:xfrm flipH="1">
            <a:off x="2400808" y="935247"/>
            <a:ext cx="2557636" cy="1413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D7BF4CD-63F5-6999-4C1F-2F70825B6CC4}"/>
              </a:ext>
            </a:extLst>
          </p:cNvPr>
          <p:cNvCxnSpPr>
            <a:cxnSpLocks/>
            <a:stCxn id="117" idx="2"/>
            <a:endCxn id="36" idx="0"/>
          </p:cNvCxnSpPr>
          <p:nvPr/>
        </p:nvCxnSpPr>
        <p:spPr>
          <a:xfrm flipH="1">
            <a:off x="2400808" y="934281"/>
            <a:ext cx="3539635" cy="141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9EDB345-9CA7-9CDC-1F93-FB776EA3ADA9}"/>
              </a:ext>
            </a:extLst>
          </p:cNvPr>
          <p:cNvCxnSpPr>
            <a:cxnSpLocks/>
            <a:stCxn id="119" idx="2"/>
            <a:endCxn id="36" idx="0"/>
          </p:cNvCxnSpPr>
          <p:nvPr/>
        </p:nvCxnSpPr>
        <p:spPr>
          <a:xfrm flipH="1">
            <a:off x="2400808" y="932862"/>
            <a:ext cx="5223718" cy="1415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469947DC-65F6-1935-5BBB-3528984CDE3C}"/>
              </a:ext>
            </a:extLst>
          </p:cNvPr>
          <p:cNvSpPr/>
          <p:nvPr/>
        </p:nvSpPr>
        <p:spPr>
          <a:xfrm>
            <a:off x="6456323" y="762000"/>
            <a:ext cx="715268" cy="170862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203EE5F-997C-CACB-066E-F2B02F155313}"/>
              </a:ext>
            </a:extLst>
          </p:cNvPr>
          <p:cNvCxnSpPr>
            <a:cxnSpLocks/>
            <a:stCxn id="163" idx="2"/>
            <a:endCxn id="36" idx="0"/>
          </p:cNvCxnSpPr>
          <p:nvPr/>
        </p:nvCxnSpPr>
        <p:spPr>
          <a:xfrm flipH="1">
            <a:off x="2400808" y="932862"/>
            <a:ext cx="4413149" cy="1415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1DE0957-66DC-AC20-0273-F7561328B9D4}"/>
              </a:ext>
            </a:extLst>
          </p:cNvPr>
          <p:cNvCxnSpPr>
            <a:cxnSpLocks/>
            <a:stCxn id="119" idx="2"/>
            <a:endCxn id="42" idx="0"/>
          </p:cNvCxnSpPr>
          <p:nvPr/>
        </p:nvCxnSpPr>
        <p:spPr>
          <a:xfrm>
            <a:off x="7624526" y="932862"/>
            <a:ext cx="2154521" cy="1443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508BA2DC-EA86-CC43-4355-EEFEE85078EC}"/>
              </a:ext>
            </a:extLst>
          </p:cNvPr>
          <p:cNvSpPr/>
          <p:nvPr/>
        </p:nvSpPr>
        <p:spPr>
          <a:xfrm>
            <a:off x="8120288" y="757008"/>
            <a:ext cx="893992" cy="178778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Insurance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05F589A-34E1-47F1-ED63-29FE3A516811}"/>
              </a:ext>
            </a:extLst>
          </p:cNvPr>
          <p:cNvCxnSpPr>
            <a:cxnSpLocks/>
            <a:stCxn id="194" idx="2"/>
            <a:endCxn id="42" idx="0"/>
          </p:cNvCxnSpPr>
          <p:nvPr/>
        </p:nvCxnSpPr>
        <p:spPr>
          <a:xfrm>
            <a:off x="8567284" y="935786"/>
            <a:ext cx="1211763" cy="1440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3D4C1FC5-6BDF-A992-9BDD-79F923F8342C}"/>
              </a:ext>
            </a:extLst>
          </p:cNvPr>
          <p:cNvSpPr/>
          <p:nvPr/>
        </p:nvSpPr>
        <p:spPr>
          <a:xfrm>
            <a:off x="10550456" y="757009"/>
            <a:ext cx="754504" cy="201046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Panels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99B5713-D24B-72A7-E56C-A3A28FB6AC14}"/>
              </a:ext>
            </a:extLst>
          </p:cNvPr>
          <p:cNvCxnSpPr>
            <a:cxnSpLocks/>
            <a:stCxn id="199" idx="2"/>
            <a:endCxn id="43" idx="0"/>
          </p:cNvCxnSpPr>
          <p:nvPr/>
        </p:nvCxnSpPr>
        <p:spPr>
          <a:xfrm>
            <a:off x="10927708" y="958055"/>
            <a:ext cx="546300" cy="141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80C70F36-5A74-50B4-163F-EC72A12B21BB}"/>
              </a:ext>
            </a:extLst>
          </p:cNvPr>
          <p:cNvSpPr/>
          <p:nvPr/>
        </p:nvSpPr>
        <p:spPr>
          <a:xfrm>
            <a:off x="6651618" y="2641155"/>
            <a:ext cx="826936" cy="261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Electricity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AA83FDA-05E6-B9E1-E727-2BA71C3D9D05}"/>
              </a:ext>
            </a:extLst>
          </p:cNvPr>
          <p:cNvCxnSpPr>
            <a:cxnSpLocks/>
            <a:stCxn id="227" idx="2"/>
            <a:endCxn id="15" idx="0"/>
          </p:cNvCxnSpPr>
          <p:nvPr/>
        </p:nvCxnSpPr>
        <p:spPr>
          <a:xfrm>
            <a:off x="7065086" y="2902493"/>
            <a:ext cx="669547" cy="1890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5F4B5A83-3547-A9FC-C54C-698D8925C7E8}"/>
              </a:ext>
            </a:extLst>
          </p:cNvPr>
          <p:cNvSpPr/>
          <p:nvPr/>
        </p:nvSpPr>
        <p:spPr>
          <a:xfrm>
            <a:off x="3839126" y="4760993"/>
            <a:ext cx="1512870" cy="261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Total </a:t>
            </a:r>
            <a:r>
              <a:rPr lang="de-DE" sz="1200" dirty="0" err="1">
                <a:solidFill>
                  <a:schemeClr val="tx1"/>
                </a:solidFill>
              </a:rPr>
              <a:t>benefits</a:t>
            </a:r>
            <a:r>
              <a:rPr lang="de-DE" sz="1200" dirty="0">
                <a:solidFill>
                  <a:schemeClr val="tx1"/>
                </a:solidFill>
              </a:rPr>
              <a:t> AFS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167C0838-DA56-3792-A6BB-3CD571D20FCC}"/>
              </a:ext>
            </a:extLst>
          </p:cNvPr>
          <p:cNvSpPr/>
          <p:nvPr/>
        </p:nvSpPr>
        <p:spPr>
          <a:xfrm>
            <a:off x="5175352" y="2641155"/>
            <a:ext cx="665316" cy="2493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Wood</a:t>
            </a:r>
          </a:p>
        </p:txBody>
      </p: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ED46CD44-585E-1587-707E-8A18FE438106}"/>
              </a:ext>
            </a:extLst>
          </p:cNvPr>
          <p:cNvSpPr/>
          <p:nvPr/>
        </p:nvSpPr>
        <p:spPr>
          <a:xfrm>
            <a:off x="5987912" y="1923821"/>
            <a:ext cx="560740" cy="219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75373FA-F310-D088-7140-70C6ABDC70E5}"/>
              </a:ext>
            </a:extLst>
          </p:cNvPr>
          <p:cNvCxnSpPr>
            <a:cxnSpLocks/>
            <a:stCxn id="338" idx="2"/>
            <a:endCxn id="337" idx="0"/>
          </p:cNvCxnSpPr>
          <p:nvPr/>
        </p:nvCxnSpPr>
        <p:spPr>
          <a:xfrm flipH="1">
            <a:off x="5508010" y="2143118"/>
            <a:ext cx="760272" cy="498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46E18C4-8603-0F73-CAA0-AD6DE352072E}"/>
              </a:ext>
            </a:extLst>
          </p:cNvPr>
          <p:cNvCxnSpPr>
            <a:cxnSpLocks/>
            <a:stCxn id="337" idx="2"/>
            <a:endCxn id="336" idx="0"/>
          </p:cNvCxnSpPr>
          <p:nvPr/>
        </p:nvCxnSpPr>
        <p:spPr>
          <a:xfrm flipH="1">
            <a:off x="4595561" y="2890520"/>
            <a:ext cx="912449" cy="1870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8C0ACE34-8162-7BCE-9100-75D81A0F00D9}"/>
              </a:ext>
            </a:extLst>
          </p:cNvPr>
          <p:cNvSpPr/>
          <p:nvPr/>
        </p:nvSpPr>
        <p:spPr>
          <a:xfrm>
            <a:off x="5958338" y="2634517"/>
            <a:ext cx="609388" cy="2493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Crop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98ECE9B8-2B20-B73D-043D-F4FF8175AF12}"/>
              </a:ext>
            </a:extLst>
          </p:cNvPr>
          <p:cNvCxnSpPr>
            <a:cxnSpLocks/>
            <a:stCxn id="341" idx="2"/>
            <a:endCxn id="336" idx="0"/>
          </p:cNvCxnSpPr>
          <p:nvPr/>
        </p:nvCxnSpPr>
        <p:spPr>
          <a:xfrm flipH="1">
            <a:off x="4595561" y="2883882"/>
            <a:ext cx="1667471" cy="1877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D084E8BF-C2A2-53DF-1ADF-9CBC68FDA8A1}"/>
              </a:ext>
            </a:extLst>
          </p:cNvPr>
          <p:cNvCxnSpPr>
            <a:stCxn id="338" idx="2"/>
            <a:endCxn id="341" idx="0"/>
          </p:cNvCxnSpPr>
          <p:nvPr/>
        </p:nvCxnSpPr>
        <p:spPr>
          <a:xfrm flipH="1">
            <a:off x="6263032" y="2143118"/>
            <a:ext cx="5250" cy="491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CAC5217-DDF4-BEE9-DE69-CA4E1B69E827}"/>
              </a:ext>
            </a:extLst>
          </p:cNvPr>
          <p:cNvSpPr/>
          <p:nvPr/>
        </p:nvSpPr>
        <p:spPr>
          <a:xfrm>
            <a:off x="3113057" y="3568715"/>
            <a:ext cx="837599" cy="5035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Drought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580FC6C-6317-860F-2FF2-36B4711CA800}"/>
              </a:ext>
            </a:extLst>
          </p:cNvPr>
          <p:cNvSpPr/>
          <p:nvPr/>
        </p:nvSpPr>
        <p:spPr>
          <a:xfrm>
            <a:off x="4002167" y="3563712"/>
            <a:ext cx="843448" cy="5085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Political </a:t>
            </a:r>
            <a:r>
              <a:rPr lang="de-DE" sz="1400" dirty="0" err="1">
                <a:solidFill>
                  <a:schemeClr val="tx1"/>
                </a:solidFill>
              </a:rPr>
              <a:t>change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0CD30FBF-0DB1-477D-4471-4AEBF8F2FFEF}"/>
              </a:ext>
            </a:extLst>
          </p:cNvPr>
          <p:cNvSpPr/>
          <p:nvPr/>
        </p:nvSpPr>
        <p:spPr>
          <a:xfrm>
            <a:off x="1836423" y="3563675"/>
            <a:ext cx="1207691" cy="492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Inavailability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harvester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C0220F0-5A15-6C89-3205-C80FC50248DD}"/>
              </a:ext>
            </a:extLst>
          </p:cNvPr>
          <p:cNvCxnSpPr>
            <a:cxnSpLocks/>
            <a:stCxn id="346" idx="2"/>
            <a:endCxn id="336" idx="0"/>
          </p:cNvCxnSpPr>
          <p:nvPr/>
        </p:nvCxnSpPr>
        <p:spPr>
          <a:xfrm>
            <a:off x="3531857" y="4072266"/>
            <a:ext cx="1063704" cy="688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8AD3AF04-9529-FB7A-024E-09E219315A5C}"/>
              </a:ext>
            </a:extLst>
          </p:cNvPr>
          <p:cNvCxnSpPr>
            <a:cxnSpLocks/>
            <a:stCxn id="347" idx="2"/>
            <a:endCxn id="336" idx="0"/>
          </p:cNvCxnSpPr>
          <p:nvPr/>
        </p:nvCxnSpPr>
        <p:spPr>
          <a:xfrm>
            <a:off x="4423891" y="4072266"/>
            <a:ext cx="171670" cy="688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0A6F9001-0DB1-DEBB-65CF-AE32CD557F1B}"/>
              </a:ext>
            </a:extLst>
          </p:cNvPr>
          <p:cNvCxnSpPr>
            <a:cxnSpLocks/>
            <a:stCxn id="348" idx="2"/>
            <a:endCxn id="336" idx="0"/>
          </p:cNvCxnSpPr>
          <p:nvPr/>
        </p:nvCxnSpPr>
        <p:spPr>
          <a:xfrm>
            <a:off x="2440269" y="4056220"/>
            <a:ext cx="2155292" cy="704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46F0F2E-149F-8A30-2E4A-E9ADF9CE6B5D}"/>
              </a:ext>
            </a:extLst>
          </p:cNvPr>
          <p:cNvSpPr/>
          <p:nvPr/>
        </p:nvSpPr>
        <p:spPr>
          <a:xfrm>
            <a:off x="7525467" y="3558171"/>
            <a:ext cx="837599" cy="5035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Hail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D538A4D-5F41-AB32-0E36-BAE19C646A78}"/>
              </a:ext>
            </a:extLst>
          </p:cNvPr>
          <p:cNvSpPr/>
          <p:nvPr/>
        </p:nvSpPr>
        <p:spPr>
          <a:xfrm>
            <a:off x="9660770" y="3554309"/>
            <a:ext cx="843448" cy="5085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DCAF83C-900E-AA53-CD7C-BF575EB56B5E}"/>
              </a:ext>
            </a:extLst>
          </p:cNvPr>
          <p:cNvSpPr/>
          <p:nvPr/>
        </p:nvSpPr>
        <p:spPr>
          <a:xfrm>
            <a:off x="8410434" y="3554309"/>
            <a:ext cx="1207691" cy="492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Social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unacceptance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DCC44AEC-F6E3-A5CA-6B6A-E7A1DBF54555}"/>
              </a:ext>
            </a:extLst>
          </p:cNvPr>
          <p:cNvCxnSpPr>
            <a:cxnSpLocks/>
            <a:stCxn id="362" idx="2"/>
            <a:endCxn id="15" idx="0"/>
          </p:cNvCxnSpPr>
          <p:nvPr/>
        </p:nvCxnSpPr>
        <p:spPr>
          <a:xfrm flipH="1">
            <a:off x="7734633" y="4061722"/>
            <a:ext cx="209634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9B5130A-3A47-0367-B6C3-99B83155F32C}"/>
              </a:ext>
            </a:extLst>
          </p:cNvPr>
          <p:cNvCxnSpPr>
            <a:cxnSpLocks/>
            <a:stCxn id="363" idx="2"/>
            <a:endCxn id="15" idx="0"/>
          </p:cNvCxnSpPr>
          <p:nvPr/>
        </p:nvCxnSpPr>
        <p:spPr>
          <a:xfrm flipH="1">
            <a:off x="7734633" y="4062863"/>
            <a:ext cx="2347861" cy="729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3EAE955D-A7C5-C78B-916F-460E7DAA0AE9}"/>
              </a:ext>
            </a:extLst>
          </p:cNvPr>
          <p:cNvCxnSpPr>
            <a:cxnSpLocks/>
            <a:stCxn id="364" idx="2"/>
            <a:endCxn id="15" idx="0"/>
          </p:cNvCxnSpPr>
          <p:nvPr/>
        </p:nvCxnSpPr>
        <p:spPr>
          <a:xfrm flipH="1">
            <a:off x="7734633" y="4046854"/>
            <a:ext cx="1279647" cy="745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16343D61-81CE-F4CF-7BBF-4AA7E9D5AEF1}"/>
              </a:ext>
            </a:extLst>
          </p:cNvPr>
          <p:cNvSpPr txBox="1"/>
          <p:nvPr/>
        </p:nvSpPr>
        <p:spPr>
          <a:xfrm>
            <a:off x="4350558" y="213541"/>
            <a:ext cx="3281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Agrovoltaics</a:t>
            </a:r>
            <a:r>
              <a:rPr lang="de-DE" sz="2000" b="1" dirty="0"/>
              <a:t> </a:t>
            </a:r>
            <a:r>
              <a:rPr lang="de-DE" sz="2000" b="1" dirty="0" err="1"/>
              <a:t>or</a:t>
            </a:r>
            <a:r>
              <a:rPr lang="de-DE" sz="2000" b="1" dirty="0"/>
              <a:t> </a:t>
            </a:r>
            <a:r>
              <a:rPr lang="de-DE" sz="2000" b="1" dirty="0" err="1"/>
              <a:t>Agroforestry</a:t>
            </a:r>
            <a:r>
              <a:rPr lang="de-DE" sz="2000" b="1" dirty="0"/>
              <a:t>?</a:t>
            </a:r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28A15792-91AB-D1C9-60A4-58212690DAD7}"/>
              </a:ext>
            </a:extLst>
          </p:cNvPr>
          <p:cNvSpPr/>
          <p:nvPr/>
        </p:nvSpPr>
        <p:spPr>
          <a:xfrm>
            <a:off x="294640" y="5659488"/>
            <a:ext cx="1005388" cy="172352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Cost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A5042642-9C7D-6E1B-56A8-FFBD89035932}"/>
              </a:ext>
            </a:extLst>
          </p:cNvPr>
          <p:cNvSpPr/>
          <p:nvPr/>
        </p:nvSpPr>
        <p:spPr>
          <a:xfrm>
            <a:off x="298220" y="5890042"/>
            <a:ext cx="1025920" cy="1723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Benefits</a:t>
            </a:r>
          </a:p>
        </p:txBody>
      </p: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43B19FB3-87D3-C668-40FB-954A9E2C1248}"/>
              </a:ext>
            </a:extLst>
          </p:cNvPr>
          <p:cNvSpPr/>
          <p:nvPr/>
        </p:nvSpPr>
        <p:spPr>
          <a:xfrm>
            <a:off x="295782" y="6122902"/>
            <a:ext cx="1028357" cy="2099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Discount rate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556A67C5-2604-351B-7D44-256083D7129A}"/>
              </a:ext>
            </a:extLst>
          </p:cNvPr>
          <p:cNvSpPr/>
          <p:nvPr/>
        </p:nvSpPr>
        <p:spPr>
          <a:xfrm>
            <a:off x="294640" y="6379611"/>
            <a:ext cx="1029499" cy="1827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Risk</a:t>
            </a:r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D48F089D-4698-CC3E-3BBD-411DBC55E3B2}"/>
              </a:ext>
            </a:extLst>
          </p:cNvPr>
          <p:cNvSpPr/>
          <p:nvPr/>
        </p:nvSpPr>
        <p:spPr>
          <a:xfrm>
            <a:off x="4202957" y="5845135"/>
            <a:ext cx="1609892" cy="745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NPV </a:t>
            </a:r>
            <a:r>
              <a:rPr lang="de-DE" sz="1400" dirty="0" err="1">
                <a:solidFill>
                  <a:schemeClr val="tx1"/>
                </a:solidFill>
              </a:rPr>
              <a:t>Agroforestry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CD409A5F-09A5-B710-F45B-9055D0393853}"/>
              </a:ext>
            </a:extLst>
          </p:cNvPr>
          <p:cNvSpPr/>
          <p:nvPr/>
        </p:nvSpPr>
        <p:spPr>
          <a:xfrm>
            <a:off x="6332500" y="5845135"/>
            <a:ext cx="1609892" cy="745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NPV </a:t>
            </a:r>
            <a:r>
              <a:rPr lang="de-DE" sz="1400" dirty="0" err="1">
                <a:solidFill>
                  <a:schemeClr val="tx1"/>
                </a:solidFill>
              </a:rPr>
              <a:t>Agrovoltaics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9D7DBC7E-5B44-4541-A740-E10830F2872D}"/>
              </a:ext>
            </a:extLst>
          </p:cNvPr>
          <p:cNvCxnSpPr>
            <a:stCxn id="341" idx="2"/>
            <a:endCxn id="15" idx="0"/>
          </p:cNvCxnSpPr>
          <p:nvPr/>
        </p:nvCxnSpPr>
        <p:spPr>
          <a:xfrm>
            <a:off x="6263032" y="2883882"/>
            <a:ext cx="1471601" cy="1908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D52B4D26-95C9-8F50-6068-C40BE0A25130}"/>
              </a:ext>
            </a:extLst>
          </p:cNvPr>
          <p:cNvCxnSpPr>
            <a:cxnSpLocks/>
            <a:stCxn id="338" idx="2"/>
            <a:endCxn id="227" idx="0"/>
          </p:cNvCxnSpPr>
          <p:nvPr/>
        </p:nvCxnSpPr>
        <p:spPr>
          <a:xfrm>
            <a:off x="6268282" y="2143118"/>
            <a:ext cx="796804" cy="498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07CAEF-FBA6-1658-5D28-AEB0B982E307}"/>
              </a:ext>
            </a:extLst>
          </p:cNvPr>
          <p:cNvSpPr/>
          <p:nvPr/>
        </p:nvSpPr>
        <p:spPr>
          <a:xfrm>
            <a:off x="5487506" y="4675779"/>
            <a:ext cx="1235479" cy="2439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Discount rate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6F0204-2226-FB51-EFE9-40906E87D822}"/>
              </a:ext>
            </a:extLst>
          </p:cNvPr>
          <p:cNvCxnSpPr>
            <a:cxnSpLocks/>
            <a:stCxn id="6" idx="1"/>
            <a:endCxn id="395" idx="0"/>
          </p:cNvCxnSpPr>
          <p:nvPr/>
        </p:nvCxnSpPr>
        <p:spPr>
          <a:xfrm flipH="1">
            <a:off x="5007903" y="4797751"/>
            <a:ext cx="479603" cy="508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F358C-56F3-A1C1-3F2A-6BFAA07FEC3F}"/>
              </a:ext>
            </a:extLst>
          </p:cNvPr>
          <p:cNvCxnSpPr>
            <a:cxnSpLocks/>
            <a:stCxn id="6" idx="3"/>
            <a:endCxn id="396" idx="0"/>
          </p:cNvCxnSpPr>
          <p:nvPr/>
        </p:nvCxnSpPr>
        <p:spPr>
          <a:xfrm>
            <a:off x="6722985" y="4797751"/>
            <a:ext cx="414461" cy="508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914B5C-C62D-B0FE-1AD1-E3BAC4839561}"/>
              </a:ext>
            </a:extLst>
          </p:cNvPr>
          <p:cNvSpPr/>
          <p:nvPr/>
        </p:nvSpPr>
        <p:spPr>
          <a:xfrm>
            <a:off x="9492000" y="3307680"/>
            <a:ext cx="1512870" cy="261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Total </a:t>
            </a:r>
            <a:r>
              <a:rPr lang="de-DE" sz="1200" dirty="0" err="1">
                <a:solidFill>
                  <a:schemeClr val="tx1"/>
                </a:solidFill>
              </a:rPr>
              <a:t>benefits</a:t>
            </a:r>
            <a:r>
              <a:rPr lang="de-DE" sz="1200" dirty="0">
                <a:solidFill>
                  <a:schemeClr val="tx1"/>
                </a:solidFill>
              </a:rPr>
              <a:t> APV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8BC74F-3437-3A5A-E30F-44BBF0AA4AF1}"/>
              </a:ext>
            </a:extLst>
          </p:cNvPr>
          <p:cNvCxnSpPr>
            <a:cxnSpLocks/>
            <a:stCxn id="336" idx="2"/>
            <a:endCxn id="395" idx="0"/>
          </p:cNvCxnSpPr>
          <p:nvPr/>
        </p:nvCxnSpPr>
        <p:spPr>
          <a:xfrm>
            <a:off x="1896915" y="3518218"/>
            <a:ext cx="3110988" cy="1788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0050E3-EB80-F35E-39CF-3A03FA9A1AD8}"/>
              </a:ext>
            </a:extLst>
          </p:cNvPr>
          <p:cNvCxnSpPr>
            <a:cxnSpLocks/>
            <a:stCxn id="15" idx="2"/>
            <a:endCxn id="396" idx="0"/>
          </p:cNvCxnSpPr>
          <p:nvPr/>
        </p:nvCxnSpPr>
        <p:spPr>
          <a:xfrm flipH="1">
            <a:off x="7137446" y="3569018"/>
            <a:ext cx="3110989" cy="1737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494513A-34D1-52BF-5AEF-39ECA1F749F8}"/>
              </a:ext>
            </a:extLst>
          </p:cNvPr>
          <p:cNvSpPr/>
          <p:nvPr/>
        </p:nvSpPr>
        <p:spPr>
          <a:xfrm>
            <a:off x="2992086" y="3764879"/>
            <a:ext cx="1442490" cy="24936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Total </a:t>
            </a:r>
            <a:r>
              <a:rPr lang="de-DE" sz="1200" dirty="0" err="1">
                <a:solidFill>
                  <a:schemeClr val="tx1"/>
                </a:solidFill>
              </a:rPr>
              <a:t>costs</a:t>
            </a:r>
            <a:r>
              <a:rPr lang="de-DE" sz="1200" dirty="0">
                <a:solidFill>
                  <a:schemeClr val="tx1"/>
                </a:solidFill>
              </a:rPr>
              <a:t> AFS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1ADED-90E4-092C-EC15-59E15F732B70}"/>
              </a:ext>
            </a:extLst>
          </p:cNvPr>
          <p:cNvCxnSpPr>
            <a:cxnSpLocks/>
            <a:stCxn id="29" idx="2"/>
            <a:endCxn id="395" idx="0"/>
          </p:cNvCxnSpPr>
          <p:nvPr/>
        </p:nvCxnSpPr>
        <p:spPr>
          <a:xfrm>
            <a:off x="3713331" y="4014244"/>
            <a:ext cx="1294572" cy="1292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91BC75-3556-0529-502F-B2E5F8DC0BF6}"/>
              </a:ext>
            </a:extLst>
          </p:cNvPr>
          <p:cNvCxnSpPr>
            <a:cxnSpLocks/>
            <a:stCxn id="41" idx="2"/>
            <a:endCxn id="396" idx="0"/>
          </p:cNvCxnSpPr>
          <p:nvPr/>
        </p:nvCxnSpPr>
        <p:spPr>
          <a:xfrm flipH="1">
            <a:off x="7137446" y="4029473"/>
            <a:ext cx="1215523" cy="1277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519E695-392C-1202-9959-D6DA2A318ACF}"/>
              </a:ext>
            </a:extLst>
          </p:cNvPr>
          <p:cNvSpPr/>
          <p:nvPr/>
        </p:nvSpPr>
        <p:spPr>
          <a:xfrm>
            <a:off x="2780507" y="2337619"/>
            <a:ext cx="1235479" cy="24936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Investment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D406AC3-2D70-09FC-C4F7-A1ED67B4B8D0}"/>
              </a:ext>
            </a:extLst>
          </p:cNvPr>
          <p:cNvSpPr/>
          <p:nvPr/>
        </p:nvSpPr>
        <p:spPr>
          <a:xfrm>
            <a:off x="4475468" y="2348593"/>
            <a:ext cx="1235479" cy="24936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Annual </a:t>
            </a:r>
            <a:r>
              <a:rPr lang="de-DE" sz="1200" dirty="0" err="1">
                <a:solidFill>
                  <a:schemeClr val="tx1"/>
                </a:solidFill>
              </a:rPr>
              <a:t>costs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4397A2-C706-EF1F-1114-6DB0CCD3D059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>
            <a:off x="3398247" y="2586984"/>
            <a:ext cx="315084" cy="1177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BC6FB9-F070-23EC-C283-47DAD8FB3848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 flipH="1">
            <a:off x="3713331" y="2597958"/>
            <a:ext cx="1379877" cy="1166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9A0E53-AFDB-C859-FDAE-998754C711FF}"/>
              </a:ext>
            </a:extLst>
          </p:cNvPr>
          <p:cNvSpPr/>
          <p:nvPr/>
        </p:nvSpPr>
        <p:spPr>
          <a:xfrm>
            <a:off x="7631724" y="3768135"/>
            <a:ext cx="1442490" cy="261338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Total </a:t>
            </a:r>
            <a:r>
              <a:rPr lang="de-DE" sz="1200" dirty="0" err="1">
                <a:solidFill>
                  <a:schemeClr val="tx1"/>
                </a:solidFill>
              </a:rPr>
              <a:t>costs</a:t>
            </a:r>
            <a:r>
              <a:rPr lang="de-DE" sz="1200" dirty="0">
                <a:solidFill>
                  <a:schemeClr val="tx1"/>
                </a:solidFill>
              </a:rPr>
              <a:t> APV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F7D26B7-D47F-048B-0EDF-19B8C01A8467}"/>
              </a:ext>
            </a:extLst>
          </p:cNvPr>
          <p:cNvSpPr/>
          <p:nvPr/>
        </p:nvSpPr>
        <p:spPr>
          <a:xfrm>
            <a:off x="6519707" y="2376128"/>
            <a:ext cx="1235479" cy="24936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Investment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207DE9C-FEB8-60DE-E82C-96414385F2A4}"/>
              </a:ext>
            </a:extLst>
          </p:cNvPr>
          <p:cNvSpPr/>
          <p:nvPr/>
        </p:nvSpPr>
        <p:spPr>
          <a:xfrm>
            <a:off x="8214668" y="2376128"/>
            <a:ext cx="1235479" cy="24936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Annual </a:t>
            </a:r>
            <a:r>
              <a:rPr lang="de-DE" sz="1200" dirty="0" err="1">
                <a:solidFill>
                  <a:schemeClr val="tx1"/>
                </a:solidFill>
              </a:rPr>
              <a:t>costs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497317-1A43-ACC6-77AD-1BDCEA67E6BE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7137447" y="2625493"/>
            <a:ext cx="1215522" cy="1142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33D883-00BC-5A79-8277-B2CF9161B703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 flipH="1">
            <a:off x="8352969" y="2625493"/>
            <a:ext cx="479439" cy="1142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B43A10D-C3EB-C416-329B-D212A4E745C1}"/>
              </a:ext>
            </a:extLst>
          </p:cNvPr>
          <p:cNvSpPr/>
          <p:nvPr/>
        </p:nvSpPr>
        <p:spPr>
          <a:xfrm>
            <a:off x="1790727" y="759506"/>
            <a:ext cx="1479761" cy="183584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Field </a:t>
            </a:r>
            <a:r>
              <a:rPr lang="de-DE" sz="1200" dirty="0" err="1">
                <a:solidFill>
                  <a:schemeClr val="tx1"/>
                </a:solidFill>
              </a:rPr>
              <a:t>preparation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A89F06-5AB2-9570-688A-17A3438F3B61}"/>
              </a:ext>
            </a:extLst>
          </p:cNvPr>
          <p:cNvCxnSpPr>
            <a:cxnSpLocks/>
            <a:stCxn id="83" idx="2"/>
            <a:endCxn id="35" idx="0"/>
          </p:cNvCxnSpPr>
          <p:nvPr/>
        </p:nvCxnSpPr>
        <p:spPr>
          <a:xfrm>
            <a:off x="2530608" y="943090"/>
            <a:ext cx="867639" cy="1394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8A65426-8362-2937-C3DD-737F4272C68B}"/>
              </a:ext>
            </a:extLst>
          </p:cNvPr>
          <p:cNvSpPr/>
          <p:nvPr/>
        </p:nvSpPr>
        <p:spPr>
          <a:xfrm>
            <a:off x="9612559" y="762000"/>
            <a:ext cx="1425122" cy="192767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Field </a:t>
            </a:r>
            <a:r>
              <a:rPr lang="de-DE" sz="1200" dirty="0" err="1">
                <a:solidFill>
                  <a:schemeClr val="tx1"/>
                </a:solidFill>
              </a:rPr>
              <a:t>preparation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BDF012-D985-169D-29CE-8EA5F74EF0CF}"/>
              </a:ext>
            </a:extLst>
          </p:cNvPr>
          <p:cNvCxnSpPr>
            <a:cxnSpLocks/>
            <a:stCxn id="88" idx="2"/>
            <a:endCxn id="43" idx="0"/>
          </p:cNvCxnSpPr>
          <p:nvPr/>
        </p:nvCxnSpPr>
        <p:spPr>
          <a:xfrm flipH="1">
            <a:off x="8832408" y="954767"/>
            <a:ext cx="1492712" cy="1421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1794625-956E-4205-0B42-C0BBEFC1B789}"/>
              </a:ext>
            </a:extLst>
          </p:cNvPr>
          <p:cNvSpPr/>
          <p:nvPr/>
        </p:nvSpPr>
        <p:spPr>
          <a:xfrm>
            <a:off x="984968" y="764420"/>
            <a:ext cx="754504" cy="18358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Planting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71322BD-C71D-497F-C7B6-CFE2B7D79050}"/>
              </a:ext>
            </a:extLst>
          </p:cNvPr>
          <p:cNvSpPr/>
          <p:nvPr/>
        </p:nvSpPr>
        <p:spPr>
          <a:xfrm>
            <a:off x="202774" y="774363"/>
            <a:ext cx="735482" cy="173644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Cuttings</a:t>
            </a:r>
            <a:r>
              <a:rPr lang="de-DE" sz="1200" dirty="0"/>
              <a:t>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F9AD9F-6B08-7EAC-FDDE-BCB95551622A}"/>
              </a:ext>
            </a:extLst>
          </p:cNvPr>
          <p:cNvCxnSpPr>
            <a:cxnSpLocks/>
            <a:stCxn id="97" idx="2"/>
            <a:endCxn id="35" idx="0"/>
          </p:cNvCxnSpPr>
          <p:nvPr/>
        </p:nvCxnSpPr>
        <p:spPr>
          <a:xfrm>
            <a:off x="1362220" y="948005"/>
            <a:ext cx="2036027" cy="1389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CCC2D74-C4C5-091F-891B-8C6CB8CD5E18}"/>
              </a:ext>
            </a:extLst>
          </p:cNvPr>
          <p:cNvCxnSpPr>
            <a:cxnSpLocks/>
            <a:stCxn id="98" idx="2"/>
            <a:endCxn id="35" idx="0"/>
          </p:cNvCxnSpPr>
          <p:nvPr/>
        </p:nvCxnSpPr>
        <p:spPr>
          <a:xfrm>
            <a:off x="570515" y="948007"/>
            <a:ext cx="2827732" cy="13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6A8E3E0-B5E8-081E-7D8C-EBDBCAD3B1D2}"/>
              </a:ext>
            </a:extLst>
          </p:cNvPr>
          <p:cNvSpPr/>
          <p:nvPr/>
        </p:nvSpPr>
        <p:spPr>
          <a:xfrm>
            <a:off x="3324539" y="764421"/>
            <a:ext cx="729098" cy="174224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X-</a:t>
            </a:r>
            <a:r>
              <a:rPr lang="de-DE" sz="1200" dirty="0" err="1">
                <a:solidFill>
                  <a:schemeClr val="tx1"/>
                </a:solidFill>
              </a:rPr>
              <a:t>cides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5B07CBF-3984-8998-6DD8-95392BB03818}"/>
              </a:ext>
            </a:extLst>
          </p:cNvPr>
          <p:cNvCxnSpPr>
            <a:cxnSpLocks/>
            <a:stCxn id="114" idx="2"/>
            <a:endCxn id="36" idx="0"/>
          </p:cNvCxnSpPr>
          <p:nvPr/>
        </p:nvCxnSpPr>
        <p:spPr>
          <a:xfrm>
            <a:off x="3689088" y="938645"/>
            <a:ext cx="1404120" cy="14099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985CFC7-EB1C-527F-D147-C01002927DCD}"/>
              </a:ext>
            </a:extLst>
          </p:cNvPr>
          <p:cNvSpPr/>
          <p:nvPr/>
        </p:nvSpPr>
        <p:spPr>
          <a:xfrm>
            <a:off x="5106343" y="764420"/>
            <a:ext cx="916360" cy="169861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Transport</a:t>
            </a:r>
            <a:r>
              <a:rPr lang="de-DE" sz="1200" dirty="0"/>
              <a:t> 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3D5AD3A-F21B-543D-82D6-A9263BCA73B4}"/>
              </a:ext>
            </a:extLst>
          </p:cNvPr>
          <p:cNvSpPr/>
          <p:nvPr/>
        </p:nvSpPr>
        <p:spPr>
          <a:xfrm>
            <a:off x="4116330" y="774362"/>
            <a:ext cx="932387" cy="16088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Harvesting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9C7B91D0-FC11-F3A5-0AB6-0C438D7B96DE}"/>
              </a:ext>
            </a:extLst>
          </p:cNvPr>
          <p:cNvSpPr/>
          <p:nvPr/>
        </p:nvSpPr>
        <p:spPr>
          <a:xfrm>
            <a:off x="6080329" y="762427"/>
            <a:ext cx="823680" cy="169861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Yield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loss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36568AC-CE5F-24D1-4CFC-88641A7261A9}"/>
              </a:ext>
            </a:extLst>
          </p:cNvPr>
          <p:cNvCxnSpPr>
            <a:cxnSpLocks/>
            <a:stCxn id="118" idx="2"/>
            <a:endCxn id="36" idx="0"/>
          </p:cNvCxnSpPr>
          <p:nvPr/>
        </p:nvCxnSpPr>
        <p:spPr>
          <a:xfrm>
            <a:off x="4582524" y="935247"/>
            <a:ext cx="510684" cy="1413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D7BF4CD-63F5-6999-4C1F-2F70825B6CC4}"/>
              </a:ext>
            </a:extLst>
          </p:cNvPr>
          <p:cNvCxnSpPr>
            <a:cxnSpLocks/>
            <a:stCxn id="117" idx="2"/>
            <a:endCxn id="36" idx="0"/>
          </p:cNvCxnSpPr>
          <p:nvPr/>
        </p:nvCxnSpPr>
        <p:spPr>
          <a:xfrm flipH="1">
            <a:off x="5093208" y="934281"/>
            <a:ext cx="471315" cy="141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9EDB345-9CA7-9CDC-1F93-FB776EA3ADA9}"/>
              </a:ext>
            </a:extLst>
          </p:cNvPr>
          <p:cNvCxnSpPr>
            <a:cxnSpLocks/>
            <a:stCxn id="119" idx="2"/>
            <a:endCxn id="36" idx="0"/>
          </p:cNvCxnSpPr>
          <p:nvPr/>
        </p:nvCxnSpPr>
        <p:spPr>
          <a:xfrm flipH="1">
            <a:off x="5093208" y="932288"/>
            <a:ext cx="1398961" cy="1416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469947DC-65F6-1935-5BBB-3528984CDE3C}"/>
              </a:ext>
            </a:extLst>
          </p:cNvPr>
          <p:cNvSpPr/>
          <p:nvPr/>
        </p:nvSpPr>
        <p:spPr>
          <a:xfrm>
            <a:off x="6947934" y="762427"/>
            <a:ext cx="715268" cy="170862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203EE5F-997C-CACB-066E-F2B02F155313}"/>
              </a:ext>
            </a:extLst>
          </p:cNvPr>
          <p:cNvCxnSpPr>
            <a:cxnSpLocks/>
            <a:stCxn id="163" idx="2"/>
            <a:endCxn id="36" idx="0"/>
          </p:cNvCxnSpPr>
          <p:nvPr/>
        </p:nvCxnSpPr>
        <p:spPr>
          <a:xfrm flipH="1">
            <a:off x="5093208" y="933289"/>
            <a:ext cx="2212360" cy="1415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DEEFAA16-48DF-856F-801A-5EF03CC15A9C}"/>
              </a:ext>
            </a:extLst>
          </p:cNvPr>
          <p:cNvSpPr/>
          <p:nvPr/>
        </p:nvSpPr>
        <p:spPr>
          <a:xfrm>
            <a:off x="7706816" y="762000"/>
            <a:ext cx="893992" cy="178778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Yield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loss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1DE0957-66DC-AC20-0273-F7561328B9D4}"/>
              </a:ext>
            </a:extLst>
          </p:cNvPr>
          <p:cNvCxnSpPr>
            <a:cxnSpLocks/>
            <a:stCxn id="187" idx="2"/>
            <a:endCxn id="42" idx="0"/>
          </p:cNvCxnSpPr>
          <p:nvPr/>
        </p:nvCxnSpPr>
        <p:spPr>
          <a:xfrm flipH="1">
            <a:off x="7137447" y="940778"/>
            <a:ext cx="1016365" cy="1435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508BA2DC-EA86-CC43-4355-EEFEE85078EC}"/>
              </a:ext>
            </a:extLst>
          </p:cNvPr>
          <p:cNvSpPr/>
          <p:nvPr/>
        </p:nvSpPr>
        <p:spPr>
          <a:xfrm>
            <a:off x="8658768" y="757008"/>
            <a:ext cx="893992" cy="178778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Insurance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05F589A-34E1-47F1-ED63-29FE3A516811}"/>
              </a:ext>
            </a:extLst>
          </p:cNvPr>
          <p:cNvCxnSpPr>
            <a:cxnSpLocks/>
            <a:stCxn id="194" idx="2"/>
            <a:endCxn id="42" idx="0"/>
          </p:cNvCxnSpPr>
          <p:nvPr/>
        </p:nvCxnSpPr>
        <p:spPr>
          <a:xfrm flipH="1">
            <a:off x="7137447" y="935786"/>
            <a:ext cx="1968317" cy="1440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3D4C1FC5-6BDF-A992-9BDD-79F923F8342C}"/>
              </a:ext>
            </a:extLst>
          </p:cNvPr>
          <p:cNvSpPr/>
          <p:nvPr/>
        </p:nvSpPr>
        <p:spPr>
          <a:xfrm>
            <a:off x="11088936" y="757009"/>
            <a:ext cx="754504" cy="201046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Panels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99B5713-D24B-72A7-E56C-A3A28FB6AC14}"/>
              </a:ext>
            </a:extLst>
          </p:cNvPr>
          <p:cNvCxnSpPr>
            <a:cxnSpLocks/>
            <a:stCxn id="199" idx="2"/>
            <a:endCxn id="43" idx="0"/>
          </p:cNvCxnSpPr>
          <p:nvPr/>
        </p:nvCxnSpPr>
        <p:spPr>
          <a:xfrm flipH="1">
            <a:off x="8832408" y="958055"/>
            <a:ext cx="2633780" cy="141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80C70F36-5A74-50B4-163F-EC72A12B21BB}"/>
              </a:ext>
            </a:extLst>
          </p:cNvPr>
          <p:cNvSpPr/>
          <p:nvPr/>
        </p:nvSpPr>
        <p:spPr>
          <a:xfrm>
            <a:off x="9637862" y="2388284"/>
            <a:ext cx="665316" cy="2493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Energy</a:t>
            </a: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1E63B705-8DA2-74B4-7031-00473A180F47}"/>
              </a:ext>
            </a:extLst>
          </p:cNvPr>
          <p:cNvSpPr/>
          <p:nvPr/>
        </p:nvSpPr>
        <p:spPr>
          <a:xfrm>
            <a:off x="10071955" y="1885580"/>
            <a:ext cx="560740" cy="219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AB1DFCC-E6F5-058E-B1A7-AE3722D1A7D1}"/>
              </a:ext>
            </a:extLst>
          </p:cNvPr>
          <p:cNvCxnSpPr>
            <a:cxnSpLocks/>
            <a:stCxn id="228" idx="2"/>
            <a:endCxn id="227" idx="0"/>
          </p:cNvCxnSpPr>
          <p:nvPr/>
        </p:nvCxnSpPr>
        <p:spPr>
          <a:xfrm flipH="1">
            <a:off x="9970520" y="2104877"/>
            <a:ext cx="381805" cy="283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AA83FDA-05E6-B9E1-E727-2BA71C3D9D05}"/>
              </a:ext>
            </a:extLst>
          </p:cNvPr>
          <p:cNvCxnSpPr>
            <a:cxnSpLocks/>
            <a:stCxn id="227" idx="2"/>
            <a:endCxn id="15" idx="0"/>
          </p:cNvCxnSpPr>
          <p:nvPr/>
        </p:nvCxnSpPr>
        <p:spPr>
          <a:xfrm>
            <a:off x="9970520" y="2637649"/>
            <a:ext cx="277915" cy="670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EF6555EC-2A54-9B41-0719-B8C43E8DA3AA}"/>
              </a:ext>
            </a:extLst>
          </p:cNvPr>
          <p:cNvSpPr/>
          <p:nvPr/>
        </p:nvSpPr>
        <p:spPr>
          <a:xfrm>
            <a:off x="10407666" y="2388283"/>
            <a:ext cx="609388" cy="2493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Crop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09F0015-FDC8-C5F6-49BE-896828465938}"/>
              </a:ext>
            </a:extLst>
          </p:cNvPr>
          <p:cNvCxnSpPr>
            <a:cxnSpLocks/>
            <a:stCxn id="231" idx="2"/>
            <a:endCxn id="15" idx="0"/>
          </p:cNvCxnSpPr>
          <p:nvPr/>
        </p:nvCxnSpPr>
        <p:spPr>
          <a:xfrm flipH="1">
            <a:off x="10248435" y="2637648"/>
            <a:ext cx="463925" cy="67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8512F92-F9EF-DD5C-3C46-869A02F997AB}"/>
              </a:ext>
            </a:extLst>
          </p:cNvPr>
          <p:cNvCxnSpPr>
            <a:stCxn id="228" idx="2"/>
            <a:endCxn id="231" idx="0"/>
          </p:cNvCxnSpPr>
          <p:nvPr/>
        </p:nvCxnSpPr>
        <p:spPr>
          <a:xfrm>
            <a:off x="10352325" y="2104877"/>
            <a:ext cx="360035" cy="283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5F4B5A83-3547-A9FC-C54C-698D8925C7E8}"/>
              </a:ext>
            </a:extLst>
          </p:cNvPr>
          <p:cNvSpPr/>
          <p:nvPr/>
        </p:nvSpPr>
        <p:spPr>
          <a:xfrm>
            <a:off x="1140480" y="3256880"/>
            <a:ext cx="1512870" cy="261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Total </a:t>
            </a:r>
            <a:r>
              <a:rPr lang="de-DE" sz="1200" dirty="0" err="1">
                <a:solidFill>
                  <a:schemeClr val="tx1"/>
                </a:solidFill>
              </a:rPr>
              <a:t>benefits</a:t>
            </a:r>
            <a:r>
              <a:rPr lang="de-DE" sz="1200" dirty="0">
                <a:solidFill>
                  <a:schemeClr val="tx1"/>
                </a:solidFill>
              </a:rPr>
              <a:t> AFS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167C0838-DA56-3792-A6BB-3CD571D20FCC}"/>
              </a:ext>
            </a:extLst>
          </p:cNvPr>
          <p:cNvSpPr/>
          <p:nvPr/>
        </p:nvSpPr>
        <p:spPr>
          <a:xfrm>
            <a:off x="1286342" y="2337484"/>
            <a:ext cx="665316" cy="2493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Wood</a:t>
            </a:r>
          </a:p>
        </p:txBody>
      </p: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ED46CD44-585E-1587-707E-8A18FE438106}"/>
              </a:ext>
            </a:extLst>
          </p:cNvPr>
          <p:cNvSpPr/>
          <p:nvPr/>
        </p:nvSpPr>
        <p:spPr>
          <a:xfrm>
            <a:off x="1720435" y="1834780"/>
            <a:ext cx="560740" cy="219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75373FA-F310-D088-7140-70C6ABDC70E5}"/>
              </a:ext>
            </a:extLst>
          </p:cNvPr>
          <p:cNvCxnSpPr>
            <a:cxnSpLocks/>
            <a:stCxn id="338" idx="2"/>
            <a:endCxn id="337" idx="0"/>
          </p:cNvCxnSpPr>
          <p:nvPr/>
        </p:nvCxnSpPr>
        <p:spPr>
          <a:xfrm flipH="1">
            <a:off x="1619000" y="2054077"/>
            <a:ext cx="381805" cy="283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46E18C4-8603-0F73-CAA0-AD6DE352072E}"/>
              </a:ext>
            </a:extLst>
          </p:cNvPr>
          <p:cNvCxnSpPr>
            <a:cxnSpLocks/>
            <a:stCxn id="337" idx="2"/>
            <a:endCxn id="336" idx="0"/>
          </p:cNvCxnSpPr>
          <p:nvPr/>
        </p:nvCxnSpPr>
        <p:spPr>
          <a:xfrm>
            <a:off x="1619000" y="2586849"/>
            <a:ext cx="277915" cy="670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8C0ACE34-8162-7BCE-9100-75D81A0F00D9}"/>
              </a:ext>
            </a:extLst>
          </p:cNvPr>
          <p:cNvSpPr/>
          <p:nvPr/>
        </p:nvSpPr>
        <p:spPr>
          <a:xfrm>
            <a:off x="2056146" y="2337483"/>
            <a:ext cx="609388" cy="2493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Crop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98ECE9B8-2B20-B73D-043D-F4FF8175AF12}"/>
              </a:ext>
            </a:extLst>
          </p:cNvPr>
          <p:cNvCxnSpPr>
            <a:cxnSpLocks/>
            <a:stCxn id="341" idx="2"/>
            <a:endCxn id="336" idx="0"/>
          </p:cNvCxnSpPr>
          <p:nvPr/>
        </p:nvCxnSpPr>
        <p:spPr>
          <a:xfrm flipH="1">
            <a:off x="1896915" y="2586848"/>
            <a:ext cx="463925" cy="67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D084E8BF-C2A2-53DF-1ADF-9CBC68FDA8A1}"/>
              </a:ext>
            </a:extLst>
          </p:cNvPr>
          <p:cNvCxnSpPr>
            <a:stCxn id="338" idx="2"/>
            <a:endCxn id="341" idx="0"/>
          </p:cNvCxnSpPr>
          <p:nvPr/>
        </p:nvCxnSpPr>
        <p:spPr>
          <a:xfrm>
            <a:off x="2000805" y="2054077"/>
            <a:ext cx="360035" cy="283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CAC5217-DDF4-BEE9-DE69-CA4E1B69E827}"/>
              </a:ext>
            </a:extLst>
          </p:cNvPr>
          <p:cNvSpPr/>
          <p:nvPr/>
        </p:nvSpPr>
        <p:spPr>
          <a:xfrm>
            <a:off x="947598" y="4065948"/>
            <a:ext cx="837599" cy="5035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Drought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580FC6C-6317-860F-2FF2-36B4711CA800}"/>
              </a:ext>
            </a:extLst>
          </p:cNvPr>
          <p:cNvSpPr/>
          <p:nvPr/>
        </p:nvSpPr>
        <p:spPr>
          <a:xfrm>
            <a:off x="1979380" y="4060945"/>
            <a:ext cx="843448" cy="5085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Political </a:t>
            </a:r>
            <a:r>
              <a:rPr lang="de-DE" sz="1400" dirty="0" err="1">
                <a:solidFill>
                  <a:schemeClr val="tx1"/>
                </a:solidFill>
              </a:rPr>
              <a:t>change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0CD30FBF-0DB1-477D-4471-4AEBF8F2FFEF}"/>
              </a:ext>
            </a:extLst>
          </p:cNvPr>
          <p:cNvSpPr/>
          <p:nvPr/>
        </p:nvSpPr>
        <p:spPr>
          <a:xfrm>
            <a:off x="1293069" y="4778052"/>
            <a:ext cx="1207691" cy="492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Inavailability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harvester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C0220F0-5A15-6C89-3205-C80FC50248DD}"/>
              </a:ext>
            </a:extLst>
          </p:cNvPr>
          <p:cNvCxnSpPr>
            <a:cxnSpLocks/>
            <a:stCxn id="346" idx="0"/>
            <a:endCxn id="336" idx="2"/>
          </p:cNvCxnSpPr>
          <p:nvPr/>
        </p:nvCxnSpPr>
        <p:spPr>
          <a:xfrm flipV="1">
            <a:off x="1366398" y="3518218"/>
            <a:ext cx="530517" cy="547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8AD3AF04-9529-FB7A-024E-09E219315A5C}"/>
              </a:ext>
            </a:extLst>
          </p:cNvPr>
          <p:cNvCxnSpPr>
            <a:stCxn id="347" idx="0"/>
            <a:endCxn id="336" idx="2"/>
          </p:cNvCxnSpPr>
          <p:nvPr/>
        </p:nvCxnSpPr>
        <p:spPr>
          <a:xfrm flipH="1" flipV="1">
            <a:off x="1896915" y="3518218"/>
            <a:ext cx="504189" cy="542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0A6F9001-0DB1-DEBB-65CF-AE32CD557F1B}"/>
              </a:ext>
            </a:extLst>
          </p:cNvPr>
          <p:cNvCxnSpPr>
            <a:stCxn id="348" idx="0"/>
            <a:endCxn id="336" idx="2"/>
          </p:cNvCxnSpPr>
          <p:nvPr/>
        </p:nvCxnSpPr>
        <p:spPr>
          <a:xfrm flipV="1">
            <a:off x="1896915" y="3518218"/>
            <a:ext cx="0" cy="12598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46F0F2E-149F-8A30-2E4A-E9ADF9CE6B5D}"/>
              </a:ext>
            </a:extLst>
          </p:cNvPr>
          <p:cNvSpPr/>
          <p:nvPr/>
        </p:nvSpPr>
        <p:spPr>
          <a:xfrm>
            <a:off x="9314028" y="4132173"/>
            <a:ext cx="837599" cy="5035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Hail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D538A4D-5F41-AB32-0E36-BAE19C646A78}"/>
              </a:ext>
            </a:extLst>
          </p:cNvPr>
          <p:cNvSpPr/>
          <p:nvPr/>
        </p:nvSpPr>
        <p:spPr>
          <a:xfrm>
            <a:off x="10399317" y="4116691"/>
            <a:ext cx="843448" cy="5085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DCAF83C-900E-AA53-CD7C-BF575EB56B5E}"/>
              </a:ext>
            </a:extLst>
          </p:cNvPr>
          <p:cNvSpPr/>
          <p:nvPr/>
        </p:nvSpPr>
        <p:spPr>
          <a:xfrm>
            <a:off x="9644589" y="4727252"/>
            <a:ext cx="1207691" cy="492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Social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unacceptance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DCC44AEC-F6E3-A5CA-6B6A-E7A1DBF54555}"/>
              </a:ext>
            </a:extLst>
          </p:cNvPr>
          <p:cNvCxnSpPr>
            <a:cxnSpLocks/>
            <a:stCxn id="362" idx="0"/>
            <a:endCxn id="15" idx="2"/>
          </p:cNvCxnSpPr>
          <p:nvPr/>
        </p:nvCxnSpPr>
        <p:spPr>
          <a:xfrm flipV="1">
            <a:off x="9732828" y="3569018"/>
            <a:ext cx="515607" cy="563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9B5130A-3A47-0367-B6C3-99B83155F32C}"/>
              </a:ext>
            </a:extLst>
          </p:cNvPr>
          <p:cNvCxnSpPr>
            <a:cxnSpLocks/>
            <a:stCxn id="363" idx="0"/>
            <a:endCxn id="15" idx="2"/>
          </p:cNvCxnSpPr>
          <p:nvPr/>
        </p:nvCxnSpPr>
        <p:spPr>
          <a:xfrm flipH="1" flipV="1">
            <a:off x="10248435" y="3569018"/>
            <a:ext cx="572606" cy="547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3EAE955D-A7C5-C78B-916F-460E7DAA0AE9}"/>
              </a:ext>
            </a:extLst>
          </p:cNvPr>
          <p:cNvCxnSpPr>
            <a:cxnSpLocks/>
            <a:stCxn id="364" idx="0"/>
            <a:endCxn id="15" idx="2"/>
          </p:cNvCxnSpPr>
          <p:nvPr/>
        </p:nvCxnSpPr>
        <p:spPr>
          <a:xfrm flipV="1">
            <a:off x="10248435" y="3569018"/>
            <a:ext cx="0" cy="115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16343D61-81CE-F4CF-7BBF-4AA7E9D5AEF1}"/>
              </a:ext>
            </a:extLst>
          </p:cNvPr>
          <p:cNvSpPr txBox="1"/>
          <p:nvPr/>
        </p:nvSpPr>
        <p:spPr>
          <a:xfrm>
            <a:off x="4350558" y="213541"/>
            <a:ext cx="3281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Agrovoltaics</a:t>
            </a:r>
            <a:r>
              <a:rPr lang="de-DE" sz="2000" b="1" dirty="0"/>
              <a:t> </a:t>
            </a:r>
            <a:r>
              <a:rPr lang="de-DE" sz="2000" b="1" dirty="0" err="1"/>
              <a:t>or</a:t>
            </a:r>
            <a:r>
              <a:rPr lang="de-DE" sz="2000" b="1" dirty="0"/>
              <a:t> </a:t>
            </a:r>
            <a:r>
              <a:rPr lang="de-DE" sz="2000" b="1" dirty="0" err="1"/>
              <a:t>Agroforestry</a:t>
            </a:r>
            <a:r>
              <a:rPr lang="de-DE" sz="2000" b="1" dirty="0"/>
              <a:t>?</a:t>
            </a:r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28A15792-91AB-D1C9-60A4-58212690DAD7}"/>
              </a:ext>
            </a:extLst>
          </p:cNvPr>
          <p:cNvSpPr/>
          <p:nvPr/>
        </p:nvSpPr>
        <p:spPr>
          <a:xfrm>
            <a:off x="294640" y="5659488"/>
            <a:ext cx="1005388" cy="172352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Cost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A5042642-9C7D-6E1B-56A8-FFBD89035932}"/>
              </a:ext>
            </a:extLst>
          </p:cNvPr>
          <p:cNvSpPr/>
          <p:nvPr/>
        </p:nvSpPr>
        <p:spPr>
          <a:xfrm>
            <a:off x="298220" y="5890042"/>
            <a:ext cx="1025920" cy="1723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Benefits</a:t>
            </a:r>
          </a:p>
        </p:txBody>
      </p: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43B19FB3-87D3-C668-40FB-954A9E2C1248}"/>
              </a:ext>
            </a:extLst>
          </p:cNvPr>
          <p:cNvSpPr/>
          <p:nvPr/>
        </p:nvSpPr>
        <p:spPr>
          <a:xfrm>
            <a:off x="295782" y="6122902"/>
            <a:ext cx="1028357" cy="2099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Discount rate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556A67C5-2604-351B-7D44-256083D7129A}"/>
              </a:ext>
            </a:extLst>
          </p:cNvPr>
          <p:cNvSpPr/>
          <p:nvPr/>
        </p:nvSpPr>
        <p:spPr>
          <a:xfrm>
            <a:off x="294640" y="6379611"/>
            <a:ext cx="1029499" cy="1827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Risk</a:t>
            </a:r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D48F089D-4698-CC3E-3BBD-411DBC55E3B2}"/>
              </a:ext>
            </a:extLst>
          </p:cNvPr>
          <p:cNvSpPr/>
          <p:nvPr/>
        </p:nvSpPr>
        <p:spPr>
          <a:xfrm>
            <a:off x="4202957" y="5306655"/>
            <a:ext cx="1609892" cy="745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NPV </a:t>
            </a:r>
            <a:r>
              <a:rPr lang="de-DE" sz="1400" dirty="0" err="1">
                <a:solidFill>
                  <a:schemeClr val="tx1"/>
                </a:solidFill>
              </a:rPr>
              <a:t>Agroforestry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CD409A5F-09A5-B710-F45B-9055D0393853}"/>
              </a:ext>
            </a:extLst>
          </p:cNvPr>
          <p:cNvSpPr/>
          <p:nvPr/>
        </p:nvSpPr>
        <p:spPr>
          <a:xfrm>
            <a:off x="6332500" y="5306655"/>
            <a:ext cx="1609892" cy="745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NPV </a:t>
            </a:r>
            <a:r>
              <a:rPr lang="de-DE" sz="1400" dirty="0" err="1">
                <a:solidFill>
                  <a:schemeClr val="tx1"/>
                </a:solidFill>
              </a:rPr>
              <a:t>Agrovoltaics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4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Swatek</dc:creator>
  <cp:lastModifiedBy>Simon Swatek</cp:lastModifiedBy>
  <cp:revision>1</cp:revision>
  <dcterms:created xsi:type="dcterms:W3CDTF">2023-07-09T16:32:39Z</dcterms:created>
  <dcterms:modified xsi:type="dcterms:W3CDTF">2023-07-11T09:38:07Z</dcterms:modified>
</cp:coreProperties>
</file>