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4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574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07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6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09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91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52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6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045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10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0568-0A7F-4DFE-A57B-78B60EBF4BF2}" type="datetimeFigureOut">
              <a:rPr lang="da-DK" smtClean="0"/>
              <a:t>07-12-2016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1770-738C-4B7F-927D-FAA720A392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0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Chain of </a:t>
            </a:r>
            <a:r>
              <a:rPr lang="da-DK" dirty="0" err="1"/>
              <a:t>responsibility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Kasper, Lars og Simon</a:t>
            </a:r>
          </a:p>
        </p:txBody>
      </p:sp>
    </p:spTree>
    <p:extLst>
      <p:ext uri="{BB962C8B-B14F-4D97-AF65-F5344CB8AC3E}">
        <p14:creationId xmlns:p14="http://schemas.microsoft.com/office/powerpoint/2010/main" val="15294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Forklaring om mønsteret</a:t>
            </a:r>
          </a:p>
          <a:p>
            <a:r>
              <a:rPr lang="da-DK" dirty="0"/>
              <a:t>Implementering </a:t>
            </a:r>
          </a:p>
          <a:p>
            <a:r>
              <a:rPr lang="da-DK" dirty="0" err="1"/>
              <a:t>Pros</a:t>
            </a:r>
            <a:r>
              <a:rPr lang="da-DK" dirty="0"/>
              <a:t>/cons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247886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Beskrivelse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90" y="2259256"/>
            <a:ext cx="9190819" cy="384333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3563"/>
            <a:ext cx="450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Formål: Afkobling mellem klient og modtager</a:t>
            </a:r>
          </a:p>
        </p:txBody>
      </p:sp>
    </p:spTree>
    <p:extLst>
      <p:ext uri="{BB962C8B-B14F-4D97-AF65-F5344CB8AC3E}">
        <p14:creationId xmlns:p14="http://schemas.microsoft.com/office/powerpoint/2010/main" val="205558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Implementering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649"/>
            <a:ext cx="9584847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– </a:t>
            </a:r>
            <a:r>
              <a:rPr lang="da-DK" dirty="0" err="1"/>
              <a:t>ChainHandler</a:t>
            </a:r>
            <a:r>
              <a:rPr lang="da-DK" dirty="0"/>
              <a:t> 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49" y="1690688"/>
            <a:ext cx="8787468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– </a:t>
            </a:r>
            <a:r>
              <a:rPr lang="da-DK" dirty="0" err="1"/>
              <a:t>XMLParser</a:t>
            </a:r>
            <a:r>
              <a:rPr lang="da-DK" dirty="0"/>
              <a:t> 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9" y="1964372"/>
            <a:ext cx="9670691" cy="36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– Chain  </a:t>
            </a:r>
            <a:r>
              <a:rPr lang="da-DK" dirty="0" err="1"/>
              <a:t>setup</a:t>
            </a:r>
            <a:r>
              <a:rPr lang="da-DK" dirty="0"/>
              <a:t> 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11" y="2225040"/>
            <a:ext cx="1072695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Diskussion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Fordele:</a:t>
            </a:r>
          </a:p>
          <a:p>
            <a:r>
              <a:rPr lang="da-DK" sz="2400" dirty="0"/>
              <a:t>Afkobling i systemet</a:t>
            </a:r>
          </a:p>
          <a:p>
            <a:r>
              <a:rPr lang="da-DK" sz="2400" dirty="0"/>
              <a:t>Testbart (Single </a:t>
            </a:r>
            <a:r>
              <a:rPr lang="da-DK" sz="2400" dirty="0" err="1"/>
              <a:t>responsibility</a:t>
            </a:r>
            <a:r>
              <a:rPr lang="da-DK" sz="2400" dirty="0"/>
              <a:t>)</a:t>
            </a:r>
          </a:p>
          <a:p>
            <a:r>
              <a:rPr lang="da-DK" sz="2400" dirty="0"/>
              <a:t>Open/</a:t>
            </a:r>
            <a:r>
              <a:rPr lang="da-DK" sz="2400" dirty="0" err="1"/>
              <a:t>Closed</a:t>
            </a:r>
            <a:endParaRPr lang="da-DK" sz="2400" dirty="0"/>
          </a:p>
          <a:p>
            <a:r>
              <a:rPr lang="da-DK" sz="2400" dirty="0"/>
              <a:t>Let forståeligt</a:t>
            </a:r>
            <a:endParaRPr lang="da-DK" dirty="0"/>
          </a:p>
          <a:p>
            <a:pPr marL="0" indent="0">
              <a:buNone/>
            </a:pPr>
            <a:r>
              <a:rPr lang="da-DK" b="1" dirty="0"/>
              <a:t>Ulemper:</a:t>
            </a:r>
          </a:p>
          <a:p>
            <a:r>
              <a:rPr lang="da-DK" sz="2400" dirty="0"/>
              <a:t>Svært at genbruge</a:t>
            </a:r>
          </a:p>
          <a:p>
            <a:r>
              <a:rPr lang="da-DK" sz="2400" dirty="0"/>
              <a:t>Kan overhead</a:t>
            </a:r>
          </a:p>
          <a:p>
            <a:r>
              <a:rPr lang="da-DK" sz="2400" dirty="0"/>
              <a:t>Kæden skal sættes op manuelt (Kan muligvis opnås ved brug af </a:t>
            </a:r>
            <a:r>
              <a:rPr lang="da-DK" sz="2400" dirty="0" err="1"/>
              <a:t>factory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)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1103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Så hvornår skal det bruges?</a:t>
            </a:r>
          </a:p>
          <a:p>
            <a:pPr marL="0" indent="0">
              <a:buNone/>
            </a:pPr>
            <a:r>
              <a:rPr lang="da-DK" sz="2400" dirty="0"/>
              <a:t>Hvis man har en klient, der har brug for at få noget </a:t>
            </a:r>
            <a:r>
              <a:rPr lang="da-DK" sz="2400" dirty="0" err="1"/>
              <a:t>processeret</a:t>
            </a:r>
            <a:r>
              <a:rPr lang="da-DK" sz="2400" dirty="0"/>
              <a:t> på forskellige måder </a:t>
            </a:r>
            <a:r>
              <a:rPr lang="da-DK" sz="2400" dirty="0" err="1"/>
              <a:t>runtime</a:t>
            </a:r>
            <a:r>
              <a:rPr lang="da-DK" sz="2400" dirty="0"/>
              <a:t> 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616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Chain of responsibility</vt:lpstr>
      <vt:lpstr>Introduktion</vt:lpstr>
      <vt:lpstr>Beskrivelse</vt:lpstr>
      <vt:lpstr>Implementering</vt:lpstr>
      <vt:lpstr>Kode – ChainHandler </vt:lpstr>
      <vt:lpstr>Kode – XMLParser </vt:lpstr>
      <vt:lpstr>Kode – Chain  setup </vt:lpstr>
      <vt:lpstr>Diskussion</vt:lpstr>
      <vt:lpstr>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Simon</dc:creator>
  <cp:lastModifiedBy>Simon</cp:lastModifiedBy>
  <cp:revision>10</cp:revision>
  <dcterms:created xsi:type="dcterms:W3CDTF">2016-12-07T09:45:15Z</dcterms:created>
  <dcterms:modified xsi:type="dcterms:W3CDTF">2016-12-07T10:12:11Z</dcterms:modified>
</cp:coreProperties>
</file>