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sldIdLst>
    <p:sldId id="256" r:id="rId2"/>
    <p:sldId id="268" r:id="rId3"/>
    <p:sldId id="257" r:id="rId4"/>
    <p:sldId id="267" r:id="rId5"/>
    <p:sldId id="269" r:id="rId6"/>
    <p:sldId id="259" r:id="rId7"/>
    <p:sldId id="258" r:id="rId8"/>
    <p:sldId id="265" r:id="rId9"/>
    <p:sldId id="264" r:id="rId10"/>
    <p:sldId id="270" r:id="rId11"/>
    <p:sldId id="271" r:id="rId12"/>
    <p:sldId id="272" r:id="rId13"/>
    <p:sldId id="273" r:id="rId14"/>
    <p:sldId id="275" r:id="rId15"/>
    <p:sldId id="263" r:id="rId16"/>
    <p:sldId id="260"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765"/>
    <p:restoredTop sz="86676"/>
  </p:normalViewPr>
  <p:slideViewPr>
    <p:cSldViewPr snapToGrid="0" snapToObjects="1">
      <p:cViewPr>
        <p:scale>
          <a:sx n="117" d="100"/>
          <a:sy n="117" d="100"/>
        </p:scale>
        <p:origin x="-216"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29740-2E1F-1145-BEB6-B634E01E52A4}" type="doc">
      <dgm:prSet loTypeId="urn:microsoft.com/office/officeart/2008/layout/PictureLineup" loCatId="" qsTypeId="urn:microsoft.com/office/officeart/2005/8/quickstyle/simple4" qsCatId="simple" csTypeId="urn:microsoft.com/office/officeart/2005/8/colors/accent2_4" csCatId="accent2" phldr="1"/>
      <dgm:spPr/>
      <dgm:t>
        <a:bodyPr/>
        <a:lstStyle/>
        <a:p>
          <a:endParaRPr lang="en-US"/>
        </a:p>
      </dgm:t>
    </dgm:pt>
    <dgm:pt modelId="{FD988B04-9919-9C4E-B543-FCAA774DC86D}">
      <dgm:prSet phldrT="[Text]"/>
      <dgm:spPr/>
      <dgm:t>
        <a:bodyPr/>
        <a:lstStyle/>
        <a:p>
          <a:r>
            <a:rPr lang="en-US" dirty="0" smtClean="0"/>
            <a:t>1. Updated Work Breakdown Structure </a:t>
          </a:r>
          <a:endParaRPr lang="en-US" dirty="0"/>
        </a:p>
      </dgm:t>
    </dgm:pt>
    <dgm:pt modelId="{D807E5CF-DF26-0543-B0DF-375452506C67}" type="parTrans" cxnId="{E695796B-C1B9-BA4F-9712-2B7E6DE1941B}">
      <dgm:prSet/>
      <dgm:spPr/>
      <dgm:t>
        <a:bodyPr/>
        <a:lstStyle/>
        <a:p>
          <a:endParaRPr lang="en-US"/>
        </a:p>
      </dgm:t>
    </dgm:pt>
    <dgm:pt modelId="{7C1FFB16-5FE7-4D4C-9C78-B660F48C3733}" type="sibTrans" cxnId="{E695796B-C1B9-BA4F-9712-2B7E6DE1941B}">
      <dgm:prSet/>
      <dgm:spPr/>
      <dgm:t>
        <a:bodyPr/>
        <a:lstStyle/>
        <a:p>
          <a:endParaRPr lang="en-US"/>
        </a:p>
      </dgm:t>
    </dgm:pt>
    <dgm:pt modelId="{49A2C563-5D54-3A4B-9939-AA519E92F31F}">
      <dgm:prSet phldrT="[Text]"/>
      <dgm:spPr/>
      <dgm:t>
        <a:bodyPr/>
        <a:lstStyle/>
        <a:p>
          <a:r>
            <a:rPr lang="en-US" dirty="0" smtClean="0"/>
            <a:t>2. Updated schedule </a:t>
          </a:r>
          <a:endParaRPr lang="en-US" dirty="0"/>
        </a:p>
      </dgm:t>
    </dgm:pt>
    <dgm:pt modelId="{9C3CE59B-32D5-FA4A-89E6-18FE2FB4FEF5}" type="parTrans" cxnId="{5BA0D635-7308-0240-8101-C38CB6CCD664}">
      <dgm:prSet/>
      <dgm:spPr/>
      <dgm:t>
        <a:bodyPr/>
        <a:lstStyle/>
        <a:p>
          <a:endParaRPr lang="en-US"/>
        </a:p>
      </dgm:t>
    </dgm:pt>
    <dgm:pt modelId="{EC12AE6F-FCD6-F24A-BD70-A941575E786B}" type="sibTrans" cxnId="{5BA0D635-7308-0240-8101-C38CB6CCD664}">
      <dgm:prSet/>
      <dgm:spPr/>
      <dgm:t>
        <a:bodyPr/>
        <a:lstStyle/>
        <a:p>
          <a:endParaRPr lang="en-US"/>
        </a:p>
      </dgm:t>
    </dgm:pt>
    <dgm:pt modelId="{4F67647C-6E8C-F742-B80F-F2C669B802C3}">
      <dgm:prSet phldrT="[Text]"/>
      <dgm:spPr/>
      <dgm:t>
        <a:bodyPr/>
        <a:lstStyle/>
        <a:p>
          <a:r>
            <a:rPr lang="en-US" dirty="0" smtClean="0"/>
            <a:t>3.Product and configuration overview </a:t>
          </a:r>
          <a:endParaRPr lang="en-US" dirty="0"/>
        </a:p>
      </dgm:t>
    </dgm:pt>
    <dgm:pt modelId="{8FD61C4A-D6C3-CB4D-A78A-53F78DECFC2B}" type="parTrans" cxnId="{3FAD872E-4C55-6643-807C-73AB3C3F170E}">
      <dgm:prSet/>
      <dgm:spPr/>
      <dgm:t>
        <a:bodyPr/>
        <a:lstStyle/>
        <a:p>
          <a:endParaRPr lang="en-US"/>
        </a:p>
      </dgm:t>
    </dgm:pt>
    <dgm:pt modelId="{D27C4CA8-9785-7447-99EF-1297BEECC26B}" type="sibTrans" cxnId="{3FAD872E-4C55-6643-807C-73AB3C3F170E}">
      <dgm:prSet/>
      <dgm:spPr/>
      <dgm:t>
        <a:bodyPr/>
        <a:lstStyle/>
        <a:p>
          <a:endParaRPr lang="en-US"/>
        </a:p>
      </dgm:t>
    </dgm:pt>
    <dgm:pt modelId="{405526A2-C9F4-D542-B52A-64590733D51C}">
      <dgm:prSet phldrT="[Text]"/>
      <dgm:spPr/>
      <dgm:t>
        <a:bodyPr/>
        <a:lstStyle/>
        <a:p>
          <a:r>
            <a:rPr lang="en-US" dirty="0" smtClean="0"/>
            <a:t>4.CAD designs</a:t>
          </a:r>
          <a:endParaRPr lang="en-US" dirty="0"/>
        </a:p>
      </dgm:t>
    </dgm:pt>
    <dgm:pt modelId="{AA44247A-67AA-8A47-B76B-EE7A4AB2DDEC}" type="parTrans" cxnId="{8BF7DF99-F835-184C-980F-F960A0541E4F}">
      <dgm:prSet/>
      <dgm:spPr/>
      <dgm:t>
        <a:bodyPr/>
        <a:lstStyle/>
        <a:p>
          <a:endParaRPr lang="en-US"/>
        </a:p>
      </dgm:t>
    </dgm:pt>
    <dgm:pt modelId="{7BCD0496-94D3-BA4D-8DE8-1F4477C3BC21}" type="sibTrans" cxnId="{8BF7DF99-F835-184C-980F-F960A0541E4F}">
      <dgm:prSet/>
      <dgm:spPr/>
      <dgm:t>
        <a:bodyPr/>
        <a:lstStyle/>
        <a:p>
          <a:endParaRPr lang="en-US"/>
        </a:p>
      </dgm:t>
    </dgm:pt>
    <dgm:pt modelId="{4B3ACEE9-7AAB-0946-8C98-EBDF3F8E9724}">
      <dgm:prSet phldrT="[Text]"/>
      <dgm:spPr/>
      <dgm:t>
        <a:bodyPr/>
        <a:lstStyle/>
        <a:p>
          <a:r>
            <a:rPr lang="en-US" dirty="0" smtClean="0"/>
            <a:t>5. Simulations on rocket parameters</a:t>
          </a:r>
          <a:endParaRPr lang="en-US" dirty="0"/>
        </a:p>
      </dgm:t>
    </dgm:pt>
    <dgm:pt modelId="{4B6BDA3A-F7E0-8F4F-8C7A-4933CEA9258A}" type="parTrans" cxnId="{80A85377-DB0B-FB4F-9F41-D189AF1B672B}">
      <dgm:prSet/>
      <dgm:spPr/>
      <dgm:t>
        <a:bodyPr/>
        <a:lstStyle/>
        <a:p>
          <a:endParaRPr lang="en-US"/>
        </a:p>
      </dgm:t>
    </dgm:pt>
    <dgm:pt modelId="{935C67FC-34AE-5B40-ABCC-A405FA0218B4}" type="sibTrans" cxnId="{80A85377-DB0B-FB4F-9F41-D189AF1B672B}">
      <dgm:prSet/>
      <dgm:spPr/>
      <dgm:t>
        <a:bodyPr/>
        <a:lstStyle/>
        <a:p>
          <a:endParaRPr lang="en-US"/>
        </a:p>
      </dgm:t>
    </dgm:pt>
    <dgm:pt modelId="{D4011431-3BBC-8946-A297-B3D351D044D9}">
      <dgm:prSet phldrT="[Text]"/>
      <dgm:spPr/>
      <dgm:t>
        <a:bodyPr/>
        <a:lstStyle/>
        <a:p>
          <a:r>
            <a:rPr lang="en-US" dirty="0" smtClean="0"/>
            <a:t>7.Plan for manufacturing, assembly, integration and tests</a:t>
          </a:r>
          <a:endParaRPr lang="en-US" dirty="0"/>
        </a:p>
      </dgm:t>
    </dgm:pt>
    <dgm:pt modelId="{7853537C-552B-6148-BA0C-AE7A27EC1294}" type="parTrans" cxnId="{EC8A03B6-FD92-DA41-9AFE-8A9151C5FC47}">
      <dgm:prSet/>
      <dgm:spPr/>
      <dgm:t>
        <a:bodyPr/>
        <a:lstStyle/>
        <a:p>
          <a:endParaRPr lang="en-US"/>
        </a:p>
      </dgm:t>
    </dgm:pt>
    <dgm:pt modelId="{1C6BCDAC-7438-914F-BC4B-7EE84BC64466}" type="sibTrans" cxnId="{EC8A03B6-FD92-DA41-9AFE-8A9151C5FC47}">
      <dgm:prSet/>
      <dgm:spPr/>
      <dgm:t>
        <a:bodyPr/>
        <a:lstStyle/>
        <a:p>
          <a:endParaRPr lang="en-US"/>
        </a:p>
      </dgm:t>
    </dgm:pt>
    <dgm:pt modelId="{B054BCF7-8DA8-024D-A3EA-E54DB11EE3A2}">
      <dgm:prSet phldrT="[Text]"/>
      <dgm:spPr/>
      <dgm:t>
        <a:bodyPr/>
        <a:lstStyle/>
        <a:p>
          <a:r>
            <a:rPr lang="en-US" dirty="0" smtClean="0"/>
            <a:t>6. Circuit design </a:t>
          </a:r>
          <a:endParaRPr lang="en-US" dirty="0"/>
        </a:p>
      </dgm:t>
    </dgm:pt>
    <dgm:pt modelId="{2325E2ED-80B9-464F-887A-93ECF953D377}" type="parTrans" cxnId="{7BBA528F-E63F-A846-940C-786D38ACC642}">
      <dgm:prSet/>
      <dgm:spPr/>
      <dgm:t>
        <a:bodyPr/>
        <a:lstStyle/>
        <a:p>
          <a:endParaRPr lang="en-US"/>
        </a:p>
      </dgm:t>
    </dgm:pt>
    <dgm:pt modelId="{A021C2B9-3379-8B4B-AED6-4305D6E8093E}" type="sibTrans" cxnId="{7BBA528F-E63F-A846-940C-786D38ACC642}">
      <dgm:prSet/>
      <dgm:spPr/>
      <dgm:t>
        <a:bodyPr/>
        <a:lstStyle/>
        <a:p>
          <a:endParaRPr lang="en-US"/>
        </a:p>
      </dgm:t>
    </dgm:pt>
    <dgm:pt modelId="{DE30C6C0-E461-004D-9DDE-AAF6A28C65B5}" type="pres">
      <dgm:prSet presAssocID="{CDD29740-2E1F-1145-BEB6-B634E01E52A4}" presName="Name0" presStyleCnt="0">
        <dgm:presLayoutVars>
          <dgm:chMax/>
          <dgm:chPref/>
          <dgm:dir/>
          <dgm:animLvl val="lvl"/>
          <dgm:resizeHandles val="exact"/>
        </dgm:presLayoutVars>
      </dgm:prSet>
      <dgm:spPr/>
      <dgm:t>
        <a:bodyPr/>
        <a:lstStyle/>
        <a:p>
          <a:endParaRPr lang="en-US"/>
        </a:p>
      </dgm:t>
    </dgm:pt>
    <dgm:pt modelId="{2CB765B1-1678-D046-9C9C-802E8C5813C1}" type="pres">
      <dgm:prSet presAssocID="{FD988B04-9919-9C4E-B543-FCAA774DC86D}" presName="composite" presStyleCnt="0"/>
      <dgm:spPr/>
    </dgm:pt>
    <dgm:pt modelId="{78F07185-8A49-8846-A758-AC44909D9FB0}" type="pres">
      <dgm:prSet presAssocID="{FD988B04-9919-9C4E-B543-FCAA774DC86D}" presName="Image" presStyleLbl="alignNode1" presStyleIdx="0" presStyleCnt="7"/>
      <dgm:spPr/>
    </dgm:pt>
    <dgm:pt modelId="{CB3B899B-EF9A-FF4C-9079-C5244ABDEC1E}" type="pres">
      <dgm:prSet presAssocID="{FD988B04-9919-9C4E-B543-FCAA774DC86D}" presName="Accent" presStyleLbl="parChTrans1D1" presStyleIdx="0" presStyleCnt="7"/>
      <dgm:spPr/>
    </dgm:pt>
    <dgm:pt modelId="{58E6F591-938E-B44A-9184-0FC649F2E123}" type="pres">
      <dgm:prSet presAssocID="{FD988B04-9919-9C4E-B543-FCAA774DC86D}" presName="Parent" presStyleLbl="revTx" presStyleIdx="0" presStyleCnt="7">
        <dgm:presLayoutVars>
          <dgm:chMax val="0"/>
          <dgm:chPref val="0"/>
          <dgm:bulletEnabled val="1"/>
        </dgm:presLayoutVars>
      </dgm:prSet>
      <dgm:spPr/>
      <dgm:t>
        <a:bodyPr/>
        <a:lstStyle/>
        <a:p>
          <a:endParaRPr lang="en-US"/>
        </a:p>
      </dgm:t>
    </dgm:pt>
    <dgm:pt modelId="{4A6CA400-5E3F-D64B-90C7-70BCC7025EF6}" type="pres">
      <dgm:prSet presAssocID="{7C1FFB16-5FE7-4D4C-9C78-B660F48C3733}" presName="sibTrans" presStyleCnt="0"/>
      <dgm:spPr/>
    </dgm:pt>
    <dgm:pt modelId="{2BED9803-01C6-5D4A-B349-FA31FFFDB824}" type="pres">
      <dgm:prSet presAssocID="{49A2C563-5D54-3A4B-9939-AA519E92F31F}" presName="composite" presStyleCnt="0"/>
      <dgm:spPr/>
    </dgm:pt>
    <dgm:pt modelId="{5DBF1784-D4CD-004B-BE49-AF96F5AFF31F}" type="pres">
      <dgm:prSet presAssocID="{49A2C563-5D54-3A4B-9939-AA519E92F31F}" presName="Image" presStyleLbl="alignNode1" presStyleIdx="1" presStyleCnt="7"/>
      <dgm:spPr/>
    </dgm:pt>
    <dgm:pt modelId="{A6B1B4C6-6A3C-E347-9602-A436FCE3DBD2}" type="pres">
      <dgm:prSet presAssocID="{49A2C563-5D54-3A4B-9939-AA519E92F31F}" presName="Accent" presStyleLbl="parChTrans1D1" presStyleIdx="1" presStyleCnt="7"/>
      <dgm:spPr/>
    </dgm:pt>
    <dgm:pt modelId="{B852FF97-823F-094B-9FB0-D39162718902}" type="pres">
      <dgm:prSet presAssocID="{49A2C563-5D54-3A4B-9939-AA519E92F31F}" presName="Parent" presStyleLbl="revTx" presStyleIdx="1" presStyleCnt="7">
        <dgm:presLayoutVars>
          <dgm:chMax val="0"/>
          <dgm:chPref val="0"/>
          <dgm:bulletEnabled val="1"/>
        </dgm:presLayoutVars>
      </dgm:prSet>
      <dgm:spPr/>
      <dgm:t>
        <a:bodyPr/>
        <a:lstStyle/>
        <a:p>
          <a:endParaRPr lang="en-US"/>
        </a:p>
      </dgm:t>
    </dgm:pt>
    <dgm:pt modelId="{7C69B63F-52B5-1646-B3E3-08D46D4E9991}" type="pres">
      <dgm:prSet presAssocID="{EC12AE6F-FCD6-F24A-BD70-A941575E786B}" presName="sibTrans" presStyleCnt="0"/>
      <dgm:spPr/>
    </dgm:pt>
    <dgm:pt modelId="{9B46E5BE-19FC-3748-8CF3-F6CA5E21BA35}" type="pres">
      <dgm:prSet presAssocID="{4F67647C-6E8C-F742-B80F-F2C669B802C3}" presName="composite" presStyleCnt="0"/>
      <dgm:spPr/>
    </dgm:pt>
    <dgm:pt modelId="{8295A1FA-D0F2-FD4A-9408-96A11D178C6A}" type="pres">
      <dgm:prSet presAssocID="{4F67647C-6E8C-F742-B80F-F2C669B802C3}" presName="Image" presStyleLbl="alignNode1" presStyleIdx="2" presStyleCnt="7"/>
      <dgm:spPr/>
    </dgm:pt>
    <dgm:pt modelId="{CE149C08-7DF3-F443-81AE-2F9CFD9EEF80}" type="pres">
      <dgm:prSet presAssocID="{4F67647C-6E8C-F742-B80F-F2C669B802C3}" presName="Accent" presStyleLbl="parChTrans1D1" presStyleIdx="2" presStyleCnt="7"/>
      <dgm:spPr/>
    </dgm:pt>
    <dgm:pt modelId="{DFB93A53-9F78-E24C-A2AB-A82320A56223}" type="pres">
      <dgm:prSet presAssocID="{4F67647C-6E8C-F742-B80F-F2C669B802C3}" presName="Parent" presStyleLbl="revTx" presStyleIdx="2" presStyleCnt="7">
        <dgm:presLayoutVars>
          <dgm:chMax val="0"/>
          <dgm:chPref val="0"/>
          <dgm:bulletEnabled val="1"/>
        </dgm:presLayoutVars>
      </dgm:prSet>
      <dgm:spPr/>
      <dgm:t>
        <a:bodyPr/>
        <a:lstStyle/>
        <a:p>
          <a:endParaRPr lang="en-US"/>
        </a:p>
      </dgm:t>
    </dgm:pt>
    <dgm:pt modelId="{2FC7713E-E585-1A43-9863-6F308E497791}" type="pres">
      <dgm:prSet presAssocID="{D27C4CA8-9785-7447-99EF-1297BEECC26B}" presName="sibTrans" presStyleCnt="0"/>
      <dgm:spPr/>
    </dgm:pt>
    <dgm:pt modelId="{53165AB6-C140-B24F-94AD-3D4392B2EEE0}" type="pres">
      <dgm:prSet presAssocID="{405526A2-C9F4-D542-B52A-64590733D51C}" presName="composite" presStyleCnt="0"/>
      <dgm:spPr/>
    </dgm:pt>
    <dgm:pt modelId="{0151F9EC-7C9C-EC42-A882-F96AF6D93066}" type="pres">
      <dgm:prSet presAssocID="{405526A2-C9F4-D542-B52A-64590733D51C}" presName="Image" presStyleLbl="alignNode1" presStyleIdx="3" presStyleCnt="7"/>
      <dgm:spPr/>
    </dgm:pt>
    <dgm:pt modelId="{46781EFE-0D83-7D48-BEE2-BAA8022AB993}" type="pres">
      <dgm:prSet presAssocID="{405526A2-C9F4-D542-B52A-64590733D51C}" presName="Accent" presStyleLbl="parChTrans1D1" presStyleIdx="3" presStyleCnt="7"/>
      <dgm:spPr/>
    </dgm:pt>
    <dgm:pt modelId="{FC92D437-3E0C-4246-A92E-406223B5BEE8}" type="pres">
      <dgm:prSet presAssocID="{405526A2-C9F4-D542-B52A-64590733D51C}" presName="Parent" presStyleLbl="revTx" presStyleIdx="3" presStyleCnt="7">
        <dgm:presLayoutVars>
          <dgm:chMax val="0"/>
          <dgm:chPref val="0"/>
          <dgm:bulletEnabled val="1"/>
        </dgm:presLayoutVars>
      </dgm:prSet>
      <dgm:spPr/>
      <dgm:t>
        <a:bodyPr/>
        <a:lstStyle/>
        <a:p>
          <a:endParaRPr lang="en-US"/>
        </a:p>
      </dgm:t>
    </dgm:pt>
    <dgm:pt modelId="{4C8871E4-DD81-1B4A-9591-0DDA92B16308}" type="pres">
      <dgm:prSet presAssocID="{7BCD0496-94D3-BA4D-8DE8-1F4477C3BC21}" presName="sibTrans" presStyleCnt="0"/>
      <dgm:spPr/>
    </dgm:pt>
    <dgm:pt modelId="{7C4F2B32-600B-9F48-9A42-0001750AF6C6}" type="pres">
      <dgm:prSet presAssocID="{4B3ACEE9-7AAB-0946-8C98-EBDF3F8E9724}" presName="composite" presStyleCnt="0"/>
      <dgm:spPr/>
    </dgm:pt>
    <dgm:pt modelId="{32D61B0A-B434-7A47-8A6A-DFB129F9C979}" type="pres">
      <dgm:prSet presAssocID="{4B3ACEE9-7AAB-0946-8C98-EBDF3F8E9724}" presName="Image" presStyleLbl="alignNode1" presStyleIdx="4" presStyleCnt="7"/>
      <dgm:spPr/>
    </dgm:pt>
    <dgm:pt modelId="{97EF24B4-1B98-2A4D-8660-EAB0AA67C9D6}" type="pres">
      <dgm:prSet presAssocID="{4B3ACEE9-7AAB-0946-8C98-EBDF3F8E9724}" presName="Accent" presStyleLbl="parChTrans1D1" presStyleIdx="4" presStyleCnt="7"/>
      <dgm:spPr/>
    </dgm:pt>
    <dgm:pt modelId="{1E412EBA-DEA4-7D40-8A1C-E37FA0777902}" type="pres">
      <dgm:prSet presAssocID="{4B3ACEE9-7AAB-0946-8C98-EBDF3F8E9724}" presName="Parent" presStyleLbl="revTx" presStyleIdx="4" presStyleCnt="7">
        <dgm:presLayoutVars>
          <dgm:chMax val="0"/>
          <dgm:chPref val="0"/>
          <dgm:bulletEnabled val="1"/>
        </dgm:presLayoutVars>
      </dgm:prSet>
      <dgm:spPr/>
      <dgm:t>
        <a:bodyPr/>
        <a:lstStyle/>
        <a:p>
          <a:endParaRPr lang="en-US"/>
        </a:p>
      </dgm:t>
    </dgm:pt>
    <dgm:pt modelId="{B010FEB6-6139-954B-B452-42F7A858233C}" type="pres">
      <dgm:prSet presAssocID="{935C67FC-34AE-5B40-ABCC-A405FA0218B4}" presName="sibTrans" presStyleCnt="0"/>
      <dgm:spPr/>
    </dgm:pt>
    <dgm:pt modelId="{52AFFC5C-448B-7642-9E7C-49028DF6302D}" type="pres">
      <dgm:prSet presAssocID="{B054BCF7-8DA8-024D-A3EA-E54DB11EE3A2}" presName="composite" presStyleCnt="0"/>
      <dgm:spPr/>
    </dgm:pt>
    <dgm:pt modelId="{78009D6C-E56C-C843-B631-8D9D71BDD404}" type="pres">
      <dgm:prSet presAssocID="{B054BCF7-8DA8-024D-A3EA-E54DB11EE3A2}" presName="Image" presStyleLbl="alignNode1" presStyleIdx="5" presStyleCnt="7"/>
      <dgm:spPr/>
    </dgm:pt>
    <dgm:pt modelId="{065E5151-2287-724E-A106-50C5C242CA0B}" type="pres">
      <dgm:prSet presAssocID="{B054BCF7-8DA8-024D-A3EA-E54DB11EE3A2}" presName="Accent" presStyleLbl="parChTrans1D1" presStyleIdx="5" presStyleCnt="7"/>
      <dgm:spPr/>
    </dgm:pt>
    <dgm:pt modelId="{D0B7CE3D-04A3-094F-8DD4-A2BB8A2B8753}" type="pres">
      <dgm:prSet presAssocID="{B054BCF7-8DA8-024D-A3EA-E54DB11EE3A2}" presName="Parent" presStyleLbl="revTx" presStyleIdx="5" presStyleCnt="7">
        <dgm:presLayoutVars>
          <dgm:chMax val="0"/>
          <dgm:chPref val="0"/>
          <dgm:bulletEnabled val="1"/>
        </dgm:presLayoutVars>
      </dgm:prSet>
      <dgm:spPr/>
      <dgm:t>
        <a:bodyPr/>
        <a:lstStyle/>
        <a:p>
          <a:endParaRPr lang="en-US"/>
        </a:p>
      </dgm:t>
    </dgm:pt>
    <dgm:pt modelId="{2D9DE05F-6EF0-3C46-9398-66AA79622F90}" type="pres">
      <dgm:prSet presAssocID="{A021C2B9-3379-8B4B-AED6-4305D6E8093E}" presName="sibTrans" presStyleCnt="0"/>
      <dgm:spPr/>
    </dgm:pt>
    <dgm:pt modelId="{D6A8760A-EA68-0143-B6E5-8C4962C332A1}" type="pres">
      <dgm:prSet presAssocID="{D4011431-3BBC-8946-A297-B3D351D044D9}" presName="composite" presStyleCnt="0"/>
      <dgm:spPr/>
    </dgm:pt>
    <dgm:pt modelId="{916CB03E-E550-9645-9981-DE245588FE45}" type="pres">
      <dgm:prSet presAssocID="{D4011431-3BBC-8946-A297-B3D351D044D9}" presName="Image" presStyleLbl="alignNode1" presStyleIdx="6" presStyleCnt="7"/>
      <dgm:spPr/>
    </dgm:pt>
    <dgm:pt modelId="{FC005F94-8B01-2749-AA55-F444013FA315}" type="pres">
      <dgm:prSet presAssocID="{D4011431-3BBC-8946-A297-B3D351D044D9}" presName="Accent" presStyleLbl="parChTrans1D1" presStyleIdx="6" presStyleCnt="7"/>
      <dgm:spPr/>
    </dgm:pt>
    <dgm:pt modelId="{71C06735-C6DF-EB43-A760-210EE33706EE}" type="pres">
      <dgm:prSet presAssocID="{D4011431-3BBC-8946-A297-B3D351D044D9}" presName="Parent" presStyleLbl="revTx" presStyleIdx="6" presStyleCnt="7">
        <dgm:presLayoutVars>
          <dgm:chMax val="0"/>
          <dgm:chPref val="0"/>
          <dgm:bulletEnabled val="1"/>
        </dgm:presLayoutVars>
      </dgm:prSet>
      <dgm:spPr/>
      <dgm:t>
        <a:bodyPr/>
        <a:lstStyle/>
        <a:p>
          <a:endParaRPr lang="en-US"/>
        </a:p>
      </dgm:t>
    </dgm:pt>
  </dgm:ptLst>
  <dgm:cxnLst>
    <dgm:cxn modelId="{C89261EC-2EF1-9E4A-98F6-7DE49BC0F32F}" type="presOf" srcId="{CDD29740-2E1F-1145-BEB6-B634E01E52A4}" destId="{DE30C6C0-E461-004D-9DDE-AAF6A28C65B5}" srcOrd="0" destOrd="0" presId="urn:microsoft.com/office/officeart/2008/layout/PictureLineup"/>
    <dgm:cxn modelId="{05910156-99F5-C847-A6DE-B244B5DE9EC8}" type="presOf" srcId="{D4011431-3BBC-8946-A297-B3D351D044D9}" destId="{71C06735-C6DF-EB43-A760-210EE33706EE}" srcOrd="0" destOrd="0" presId="urn:microsoft.com/office/officeart/2008/layout/PictureLineup"/>
    <dgm:cxn modelId="{5BA0D635-7308-0240-8101-C38CB6CCD664}" srcId="{CDD29740-2E1F-1145-BEB6-B634E01E52A4}" destId="{49A2C563-5D54-3A4B-9939-AA519E92F31F}" srcOrd="1" destOrd="0" parTransId="{9C3CE59B-32D5-FA4A-89E6-18FE2FB4FEF5}" sibTransId="{EC12AE6F-FCD6-F24A-BD70-A941575E786B}"/>
    <dgm:cxn modelId="{D1203E05-C2C8-8049-8638-649AF4A4E0B7}" type="presOf" srcId="{4F67647C-6E8C-F742-B80F-F2C669B802C3}" destId="{DFB93A53-9F78-E24C-A2AB-A82320A56223}" srcOrd="0" destOrd="0" presId="urn:microsoft.com/office/officeart/2008/layout/PictureLineup"/>
    <dgm:cxn modelId="{26A7B96E-CE4D-7249-87E7-E0584624170E}" type="presOf" srcId="{FD988B04-9919-9C4E-B543-FCAA774DC86D}" destId="{58E6F591-938E-B44A-9184-0FC649F2E123}" srcOrd="0" destOrd="0" presId="urn:microsoft.com/office/officeart/2008/layout/PictureLineup"/>
    <dgm:cxn modelId="{96D58F15-89A2-2742-9EAD-FD6C45EFFF9F}" type="presOf" srcId="{4B3ACEE9-7AAB-0946-8C98-EBDF3F8E9724}" destId="{1E412EBA-DEA4-7D40-8A1C-E37FA0777902}" srcOrd="0" destOrd="0" presId="urn:microsoft.com/office/officeart/2008/layout/PictureLineup"/>
    <dgm:cxn modelId="{3FAD872E-4C55-6643-807C-73AB3C3F170E}" srcId="{CDD29740-2E1F-1145-BEB6-B634E01E52A4}" destId="{4F67647C-6E8C-F742-B80F-F2C669B802C3}" srcOrd="2" destOrd="0" parTransId="{8FD61C4A-D6C3-CB4D-A78A-53F78DECFC2B}" sibTransId="{D27C4CA8-9785-7447-99EF-1297BEECC26B}"/>
    <dgm:cxn modelId="{80A85377-DB0B-FB4F-9F41-D189AF1B672B}" srcId="{CDD29740-2E1F-1145-BEB6-B634E01E52A4}" destId="{4B3ACEE9-7AAB-0946-8C98-EBDF3F8E9724}" srcOrd="4" destOrd="0" parTransId="{4B6BDA3A-F7E0-8F4F-8C7A-4933CEA9258A}" sibTransId="{935C67FC-34AE-5B40-ABCC-A405FA0218B4}"/>
    <dgm:cxn modelId="{E695796B-C1B9-BA4F-9712-2B7E6DE1941B}" srcId="{CDD29740-2E1F-1145-BEB6-B634E01E52A4}" destId="{FD988B04-9919-9C4E-B543-FCAA774DC86D}" srcOrd="0" destOrd="0" parTransId="{D807E5CF-DF26-0543-B0DF-375452506C67}" sibTransId="{7C1FFB16-5FE7-4D4C-9C78-B660F48C3733}"/>
    <dgm:cxn modelId="{8BF7DF99-F835-184C-980F-F960A0541E4F}" srcId="{CDD29740-2E1F-1145-BEB6-B634E01E52A4}" destId="{405526A2-C9F4-D542-B52A-64590733D51C}" srcOrd="3" destOrd="0" parTransId="{AA44247A-67AA-8A47-B76B-EE7A4AB2DDEC}" sibTransId="{7BCD0496-94D3-BA4D-8DE8-1F4477C3BC21}"/>
    <dgm:cxn modelId="{7BBA528F-E63F-A846-940C-786D38ACC642}" srcId="{CDD29740-2E1F-1145-BEB6-B634E01E52A4}" destId="{B054BCF7-8DA8-024D-A3EA-E54DB11EE3A2}" srcOrd="5" destOrd="0" parTransId="{2325E2ED-80B9-464F-887A-93ECF953D377}" sibTransId="{A021C2B9-3379-8B4B-AED6-4305D6E8093E}"/>
    <dgm:cxn modelId="{6CC9DC74-0591-7148-B5BE-D3A1ACAA9E5A}" type="presOf" srcId="{49A2C563-5D54-3A4B-9939-AA519E92F31F}" destId="{B852FF97-823F-094B-9FB0-D39162718902}" srcOrd="0" destOrd="0" presId="urn:microsoft.com/office/officeart/2008/layout/PictureLineup"/>
    <dgm:cxn modelId="{EC8A03B6-FD92-DA41-9AFE-8A9151C5FC47}" srcId="{CDD29740-2E1F-1145-BEB6-B634E01E52A4}" destId="{D4011431-3BBC-8946-A297-B3D351D044D9}" srcOrd="6" destOrd="0" parTransId="{7853537C-552B-6148-BA0C-AE7A27EC1294}" sibTransId="{1C6BCDAC-7438-914F-BC4B-7EE84BC64466}"/>
    <dgm:cxn modelId="{6238B22C-E9F4-A148-8CD8-0882514FAF70}" type="presOf" srcId="{405526A2-C9F4-D542-B52A-64590733D51C}" destId="{FC92D437-3E0C-4246-A92E-406223B5BEE8}" srcOrd="0" destOrd="0" presId="urn:microsoft.com/office/officeart/2008/layout/PictureLineup"/>
    <dgm:cxn modelId="{CA891988-11D4-B04A-A17F-22182559AA14}" type="presOf" srcId="{B054BCF7-8DA8-024D-A3EA-E54DB11EE3A2}" destId="{D0B7CE3D-04A3-094F-8DD4-A2BB8A2B8753}" srcOrd="0" destOrd="0" presId="urn:microsoft.com/office/officeart/2008/layout/PictureLineup"/>
    <dgm:cxn modelId="{AE85B144-BCA8-CB47-BC1C-EF0D850D8048}" type="presParOf" srcId="{DE30C6C0-E461-004D-9DDE-AAF6A28C65B5}" destId="{2CB765B1-1678-D046-9C9C-802E8C5813C1}" srcOrd="0" destOrd="0" presId="urn:microsoft.com/office/officeart/2008/layout/PictureLineup"/>
    <dgm:cxn modelId="{1A1C100E-3CC9-AA4E-B5DE-7F5127BC2C91}" type="presParOf" srcId="{2CB765B1-1678-D046-9C9C-802E8C5813C1}" destId="{78F07185-8A49-8846-A758-AC44909D9FB0}" srcOrd="0" destOrd="0" presId="urn:microsoft.com/office/officeart/2008/layout/PictureLineup"/>
    <dgm:cxn modelId="{8DB5D7CD-0D59-4349-8DDC-DAF5340B7975}" type="presParOf" srcId="{2CB765B1-1678-D046-9C9C-802E8C5813C1}" destId="{CB3B899B-EF9A-FF4C-9079-C5244ABDEC1E}" srcOrd="1" destOrd="0" presId="urn:microsoft.com/office/officeart/2008/layout/PictureLineup"/>
    <dgm:cxn modelId="{382EACCD-72B8-1B44-BB2C-8DBB8D713461}" type="presParOf" srcId="{2CB765B1-1678-D046-9C9C-802E8C5813C1}" destId="{58E6F591-938E-B44A-9184-0FC649F2E123}" srcOrd="2" destOrd="0" presId="urn:microsoft.com/office/officeart/2008/layout/PictureLineup"/>
    <dgm:cxn modelId="{E32FF0EF-D325-5C41-A490-C5426610D9E6}" type="presParOf" srcId="{DE30C6C0-E461-004D-9DDE-AAF6A28C65B5}" destId="{4A6CA400-5E3F-D64B-90C7-70BCC7025EF6}" srcOrd="1" destOrd="0" presId="urn:microsoft.com/office/officeart/2008/layout/PictureLineup"/>
    <dgm:cxn modelId="{F8320885-72E4-324C-B2CD-558BE1AD3A96}" type="presParOf" srcId="{DE30C6C0-E461-004D-9DDE-AAF6A28C65B5}" destId="{2BED9803-01C6-5D4A-B349-FA31FFFDB824}" srcOrd="2" destOrd="0" presId="urn:microsoft.com/office/officeart/2008/layout/PictureLineup"/>
    <dgm:cxn modelId="{21C8F121-BEBA-3940-BB51-3C0056894067}" type="presParOf" srcId="{2BED9803-01C6-5D4A-B349-FA31FFFDB824}" destId="{5DBF1784-D4CD-004B-BE49-AF96F5AFF31F}" srcOrd="0" destOrd="0" presId="urn:microsoft.com/office/officeart/2008/layout/PictureLineup"/>
    <dgm:cxn modelId="{20283194-C9F3-4E43-B76B-9EC4BE2E03AD}" type="presParOf" srcId="{2BED9803-01C6-5D4A-B349-FA31FFFDB824}" destId="{A6B1B4C6-6A3C-E347-9602-A436FCE3DBD2}" srcOrd="1" destOrd="0" presId="urn:microsoft.com/office/officeart/2008/layout/PictureLineup"/>
    <dgm:cxn modelId="{A94D1A85-0AB7-024F-85C9-498FEF02EA57}" type="presParOf" srcId="{2BED9803-01C6-5D4A-B349-FA31FFFDB824}" destId="{B852FF97-823F-094B-9FB0-D39162718902}" srcOrd="2" destOrd="0" presId="urn:microsoft.com/office/officeart/2008/layout/PictureLineup"/>
    <dgm:cxn modelId="{F58999D2-85DB-3041-95F6-5317343FC899}" type="presParOf" srcId="{DE30C6C0-E461-004D-9DDE-AAF6A28C65B5}" destId="{7C69B63F-52B5-1646-B3E3-08D46D4E9991}" srcOrd="3" destOrd="0" presId="urn:microsoft.com/office/officeart/2008/layout/PictureLineup"/>
    <dgm:cxn modelId="{3561B46C-3F3D-B241-A07F-FEABAAC43438}" type="presParOf" srcId="{DE30C6C0-E461-004D-9DDE-AAF6A28C65B5}" destId="{9B46E5BE-19FC-3748-8CF3-F6CA5E21BA35}" srcOrd="4" destOrd="0" presId="urn:microsoft.com/office/officeart/2008/layout/PictureLineup"/>
    <dgm:cxn modelId="{ED27F0BB-B0D4-8B4C-B4EA-C442A1BE1DAC}" type="presParOf" srcId="{9B46E5BE-19FC-3748-8CF3-F6CA5E21BA35}" destId="{8295A1FA-D0F2-FD4A-9408-96A11D178C6A}" srcOrd="0" destOrd="0" presId="urn:microsoft.com/office/officeart/2008/layout/PictureLineup"/>
    <dgm:cxn modelId="{87462C76-CE58-B944-AF61-7C647C6BB95E}" type="presParOf" srcId="{9B46E5BE-19FC-3748-8CF3-F6CA5E21BA35}" destId="{CE149C08-7DF3-F443-81AE-2F9CFD9EEF80}" srcOrd="1" destOrd="0" presId="urn:microsoft.com/office/officeart/2008/layout/PictureLineup"/>
    <dgm:cxn modelId="{958F892E-243D-224D-8003-5CACA4390DF0}" type="presParOf" srcId="{9B46E5BE-19FC-3748-8CF3-F6CA5E21BA35}" destId="{DFB93A53-9F78-E24C-A2AB-A82320A56223}" srcOrd="2" destOrd="0" presId="urn:microsoft.com/office/officeart/2008/layout/PictureLineup"/>
    <dgm:cxn modelId="{46A30B6B-ED60-4A4E-AF52-08DC40F514D2}" type="presParOf" srcId="{DE30C6C0-E461-004D-9DDE-AAF6A28C65B5}" destId="{2FC7713E-E585-1A43-9863-6F308E497791}" srcOrd="5" destOrd="0" presId="urn:microsoft.com/office/officeart/2008/layout/PictureLineup"/>
    <dgm:cxn modelId="{9BD29C51-9D99-F94A-8C57-02F4F8D5275A}" type="presParOf" srcId="{DE30C6C0-E461-004D-9DDE-AAF6A28C65B5}" destId="{53165AB6-C140-B24F-94AD-3D4392B2EEE0}" srcOrd="6" destOrd="0" presId="urn:microsoft.com/office/officeart/2008/layout/PictureLineup"/>
    <dgm:cxn modelId="{97B9982D-F662-2048-B890-0435571CEDDE}" type="presParOf" srcId="{53165AB6-C140-B24F-94AD-3D4392B2EEE0}" destId="{0151F9EC-7C9C-EC42-A882-F96AF6D93066}" srcOrd="0" destOrd="0" presId="urn:microsoft.com/office/officeart/2008/layout/PictureLineup"/>
    <dgm:cxn modelId="{FAE22F9A-D81C-3648-88FE-6EB485AAE389}" type="presParOf" srcId="{53165AB6-C140-B24F-94AD-3D4392B2EEE0}" destId="{46781EFE-0D83-7D48-BEE2-BAA8022AB993}" srcOrd="1" destOrd="0" presId="urn:microsoft.com/office/officeart/2008/layout/PictureLineup"/>
    <dgm:cxn modelId="{F901C5F5-87C6-EB45-AFEE-932B3F6DC42C}" type="presParOf" srcId="{53165AB6-C140-B24F-94AD-3D4392B2EEE0}" destId="{FC92D437-3E0C-4246-A92E-406223B5BEE8}" srcOrd="2" destOrd="0" presId="urn:microsoft.com/office/officeart/2008/layout/PictureLineup"/>
    <dgm:cxn modelId="{C1ECFF4F-1359-DC48-A661-511621BD5BCD}" type="presParOf" srcId="{DE30C6C0-E461-004D-9DDE-AAF6A28C65B5}" destId="{4C8871E4-DD81-1B4A-9591-0DDA92B16308}" srcOrd="7" destOrd="0" presId="urn:microsoft.com/office/officeart/2008/layout/PictureLineup"/>
    <dgm:cxn modelId="{F65FE8E9-A1AA-BC4B-8761-AAD34E91937A}" type="presParOf" srcId="{DE30C6C0-E461-004D-9DDE-AAF6A28C65B5}" destId="{7C4F2B32-600B-9F48-9A42-0001750AF6C6}" srcOrd="8" destOrd="0" presId="urn:microsoft.com/office/officeart/2008/layout/PictureLineup"/>
    <dgm:cxn modelId="{B5826679-3F5C-6E42-812A-BE86A27E40BF}" type="presParOf" srcId="{7C4F2B32-600B-9F48-9A42-0001750AF6C6}" destId="{32D61B0A-B434-7A47-8A6A-DFB129F9C979}" srcOrd="0" destOrd="0" presId="urn:microsoft.com/office/officeart/2008/layout/PictureLineup"/>
    <dgm:cxn modelId="{CD8ACE8E-8BBF-BB45-B8DC-C1EB1E9F048F}" type="presParOf" srcId="{7C4F2B32-600B-9F48-9A42-0001750AF6C6}" destId="{97EF24B4-1B98-2A4D-8660-EAB0AA67C9D6}" srcOrd="1" destOrd="0" presId="urn:microsoft.com/office/officeart/2008/layout/PictureLineup"/>
    <dgm:cxn modelId="{41069986-9981-C94E-A006-C417016CDDDB}" type="presParOf" srcId="{7C4F2B32-600B-9F48-9A42-0001750AF6C6}" destId="{1E412EBA-DEA4-7D40-8A1C-E37FA0777902}" srcOrd="2" destOrd="0" presId="urn:microsoft.com/office/officeart/2008/layout/PictureLineup"/>
    <dgm:cxn modelId="{1DF62889-7D06-094B-996C-FBC982DF8B5C}" type="presParOf" srcId="{DE30C6C0-E461-004D-9DDE-AAF6A28C65B5}" destId="{B010FEB6-6139-954B-B452-42F7A858233C}" srcOrd="9" destOrd="0" presId="urn:microsoft.com/office/officeart/2008/layout/PictureLineup"/>
    <dgm:cxn modelId="{1D11B50A-FC22-4145-BB52-7599AB618B9C}" type="presParOf" srcId="{DE30C6C0-E461-004D-9DDE-AAF6A28C65B5}" destId="{52AFFC5C-448B-7642-9E7C-49028DF6302D}" srcOrd="10" destOrd="0" presId="urn:microsoft.com/office/officeart/2008/layout/PictureLineup"/>
    <dgm:cxn modelId="{58AAD0C9-2EEC-6343-B08A-468D6B644525}" type="presParOf" srcId="{52AFFC5C-448B-7642-9E7C-49028DF6302D}" destId="{78009D6C-E56C-C843-B631-8D9D71BDD404}" srcOrd="0" destOrd="0" presId="urn:microsoft.com/office/officeart/2008/layout/PictureLineup"/>
    <dgm:cxn modelId="{EE4F2361-0E1A-CF48-A9E2-CA930E245AAA}" type="presParOf" srcId="{52AFFC5C-448B-7642-9E7C-49028DF6302D}" destId="{065E5151-2287-724E-A106-50C5C242CA0B}" srcOrd="1" destOrd="0" presId="urn:microsoft.com/office/officeart/2008/layout/PictureLineup"/>
    <dgm:cxn modelId="{4AB97980-99E6-3146-9F76-13694FB728DB}" type="presParOf" srcId="{52AFFC5C-448B-7642-9E7C-49028DF6302D}" destId="{D0B7CE3D-04A3-094F-8DD4-A2BB8A2B8753}" srcOrd="2" destOrd="0" presId="urn:microsoft.com/office/officeart/2008/layout/PictureLineup"/>
    <dgm:cxn modelId="{A45A34E0-21C4-5641-82B9-FB3E2FE0981F}" type="presParOf" srcId="{DE30C6C0-E461-004D-9DDE-AAF6A28C65B5}" destId="{2D9DE05F-6EF0-3C46-9398-66AA79622F90}" srcOrd="11" destOrd="0" presId="urn:microsoft.com/office/officeart/2008/layout/PictureLineup"/>
    <dgm:cxn modelId="{D1188A74-A12C-DC4E-985C-5366114F7445}" type="presParOf" srcId="{DE30C6C0-E461-004D-9DDE-AAF6A28C65B5}" destId="{D6A8760A-EA68-0143-B6E5-8C4962C332A1}" srcOrd="12" destOrd="0" presId="urn:microsoft.com/office/officeart/2008/layout/PictureLineup"/>
    <dgm:cxn modelId="{B97A6A71-2970-1246-AC95-EB7E9349F983}" type="presParOf" srcId="{D6A8760A-EA68-0143-B6E5-8C4962C332A1}" destId="{916CB03E-E550-9645-9981-DE245588FE45}" srcOrd="0" destOrd="0" presId="urn:microsoft.com/office/officeart/2008/layout/PictureLineup"/>
    <dgm:cxn modelId="{99420817-082D-364B-B3C5-BEE26F7420A9}" type="presParOf" srcId="{D6A8760A-EA68-0143-B6E5-8C4962C332A1}" destId="{FC005F94-8B01-2749-AA55-F444013FA315}" srcOrd="1" destOrd="0" presId="urn:microsoft.com/office/officeart/2008/layout/PictureLineup"/>
    <dgm:cxn modelId="{28CC7240-9ED2-7044-AE3E-C223EE6D42B7}" type="presParOf" srcId="{D6A8760A-EA68-0143-B6E5-8C4962C332A1}" destId="{71C06735-C6DF-EB43-A760-210EE33706EE}" srcOrd="2" destOrd="0" presId="urn:microsoft.com/office/officeart/2008/layout/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F41EE-E923-474B-A847-995DD79F898E}" type="doc">
      <dgm:prSet loTypeId="urn:microsoft.com/office/officeart/2005/8/layout/pList2" loCatId="" qsTypeId="urn:microsoft.com/office/officeart/2005/8/quickstyle/simple4" qsCatId="simple" csTypeId="urn:microsoft.com/office/officeart/2005/8/colors/accent2_2" csCatId="accent2" phldr="1"/>
      <dgm:spPr/>
    </dgm:pt>
    <dgm:pt modelId="{F23C9E6A-EFE6-AF46-BD37-BF0A320F2169}">
      <dgm:prSet phldrT="[Text]"/>
      <dgm:spPr/>
      <dgm:t>
        <a:bodyPr/>
        <a:lstStyle/>
        <a:p>
          <a:r>
            <a:rPr lang="en-US" dirty="0" smtClean="0"/>
            <a:t>Software &amp; Communication</a:t>
          </a:r>
        </a:p>
        <a:p>
          <a:endParaRPr lang="en-US" dirty="0" smtClean="0">
            <a:solidFill>
              <a:schemeClr val="tx1"/>
            </a:solidFill>
          </a:endParaRPr>
        </a:p>
        <a:p>
          <a:r>
            <a:rPr lang="en-US" dirty="0" smtClean="0">
              <a:solidFill>
                <a:schemeClr val="tx1"/>
              </a:solidFill>
            </a:rPr>
            <a:t>LUCIA EVE  </a:t>
          </a:r>
          <a:endParaRPr lang="en-US" dirty="0">
            <a:solidFill>
              <a:schemeClr val="tx1"/>
            </a:solidFill>
          </a:endParaRPr>
        </a:p>
      </dgm:t>
    </dgm:pt>
    <dgm:pt modelId="{28C67045-433C-A548-B2E0-C1B90E21A1E1}" type="parTrans" cxnId="{49565E67-0918-264D-9267-AD54F40909D8}">
      <dgm:prSet/>
      <dgm:spPr/>
      <dgm:t>
        <a:bodyPr/>
        <a:lstStyle/>
        <a:p>
          <a:endParaRPr lang="en-US"/>
        </a:p>
      </dgm:t>
    </dgm:pt>
    <dgm:pt modelId="{BC3CEEB5-B2FD-F848-BA7B-9181B3C3941D}" type="sibTrans" cxnId="{49565E67-0918-264D-9267-AD54F40909D8}">
      <dgm:prSet/>
      <dgm:spPr/>
      <dgm:t>
        <a:bodyPr/>
        <a:lstStyle/>
        <a:p>
          <a:endParaRPr lang="en-US"/>
        </a:p>
      </dgm:t>
    </dgm:pt>
    <dgm:pt modelId="{267045D6-7235-4B47-81AF-F45DA3653687}">
      <dgm:prSet phldrT="[Text]"/>
      <dgm:spPr/>
      <dgm:t>
        <a:bodyPr/>
        <a:lstStyle/>
        <a:p>
          <a:r>
            <a:rPr lang="en-US" dirty="0" smtClean="0"/>
            <a:t>Electronic Design </a:t>
          </a:r>
        </a:p>
        <a:p>
          <a:endParaRPr lang="en-US" dirty="0" smtClean="0"/>
        </a:p>
        <a:p>
          <a:r>
            <a:rPr lang="en-US" dirty="0" smtClean="0">
              <a:solidFill>
                <a:schemeClr val="tx1"/>
              </a:solidFill>
            </a:rPr>
            <a:t>SIMON</a:t>
          </a:r>
          <a:endParaRPr lang="en-US" dirty="0">
            <a:solidFill>
              <a:schemeClr val="tx1"/>
            </a:solidFill>
          </a:endParaRPr>
        </a:p>
      </dgm:t>
    </dgm:pt>
    <dgm:pt modelId="{CA8BC3D1-4651-1D4D-A4C3-5F469B39085A}" type="parTrans" cxnId="{3055B32A-A1A6-1C44-BF04-D827D94022C7}">
      <dgm:prSet/>
      <dgm:spPr/>
      <dgm:t>
        <a:bodyPr/>
        <a:lstStyle/>
        <a:p>
          <a:endParaRPr lang="en-US"/>
        </a:p>
      </dgm:t>
    </dgm:pt>
    <dgm:pt modelId="{B788F2DD-9502-3743-A647-8114F412D3D9}" type="sibTrans" cxnId="{3055B32A-A1A6-1C44-BF04-D827D94022C7}">
      <dgm:prSet/>
      <dgm:spPr/>
      <dgm:t>
        <a:bodyPr/>
        <a:lstStyle/>
        <a:p>
          <a:endParaRPr lang="en-US"/>
        </a:p>
      </dgm:t>
    </dgm:pt>
    <dgm:pt modelId="{A80DDE6A-0E48-D648-AB0B-CF9864AF5369}">
      <dgm:prSet phldrT="[Text]"/>
      <dgm:spPr/>
      <dgm:t>
        <a:bodyPr/>
        <a:lstStyle/>
        <a:p>
          <a:r>
            <a:rPr lang="en-US" dirty="0" smtClean="0"/>
            <a:t>Eject Mechanism </a:t>
          </a:r>
        </a:p>
        <a:p>
          <a:endParaRPr lang="en-US" dirty="0" smtClean="0"/>
        </a:p>
        <a:p>
          <a:r>
            <a:rPr lang="en-US" dirty="0" smtClean="0">
              <a:solidFill>
                <a:schemeClr val="tx1"/>
              </a:solidFill>
            </a:rPr>
            <a:t>SERENA &amp; JESSICA </a:t>
          </a:r>
          <a:endParaRPr lang="en-US" dirty="0">
            <a:solidFill>
              <a:schemeClr val="tx1"/>
            </a:solidFill>
          </a:endParaRPr>
        </a:p>
      </dgm:t>
    </dgm:pt>
    <dgm:pt modelId="{1E0AB741-DCBB-F545-A4A3-ECD46AF269F4}" type="parTrans" cxnId="{B0DA93F4-4CE9-A849-8155-0B1D792A61A1}">
      <dgm:prSet/>
      <dgm:spPr/>
      <dgm:t>
        <a:bodyPr/>
        <a:lstStyle/>
        <a:p>
          <a:endParaRPr lang="en-US"/>
        </a:p>
      </dgm:t>
    </dgm:pt>
    <dgm:pt modelId="{9854B5A7-0EAE-D848-A336-7477F10DD7B6}" type="sibTrans" cxnId="{B0DA93F4-4CE9-A849-8155-0B1D792A61A1}">
      <dgm:prSet/>
      <dgm:spPr/>
      <dgm:t>
        <a:bodyPr/>
        <a:lstStyle/>
        <a:p>
          <a:endParaRPr lang="en-US"/>
        </a:p>
      </dgm:t>
    </dgm:pt>
    <dgm:pt modelId="{84D23F4A-C33C-1246-82AB-97582BC3BA1A}">
      <dgm:prSet/>
      <dgm:spPr/>
      <dgm:t>
        <a:bodyPr/>
        <a:lstStyle/>
        <a:p>
          <a:r>
            <a:rPr lang="en-US" dirty="0" smtClean="0"/>
            <a:t>Structure &amp; Mechanic Components </a:t>
          </a:r>
        </a:p>
        <a:p>
          <a:r>
            <a:rPr lang="en-US" dirty="0" smtClean="0">
              <a:solidFill>
                <a:schemeClr val="tx1"/>
              </a:solidFill>
            </a:rPr>
            <a:t>OSCAR</a:t>
          </a:r>
          <a:r>
            <a:rPr lang="en-US" dirty="0" smtClean="0"/>
            <a:t> </a:t>
          </a:r>
          <a:endParaRPr lang="en-US" dirty="0"/>
        </a:p>
      </dgm:t>
    </dgm:pt>
    <dgm:pt modelId="{8540DFC6-C541-D842-80CC-6C7738035757}" type="parTrans" cxnId="{E70260F5-310A-9643-A806-E61BAC7677CE}">
      <dgm:prSet/>
      <dgm:spPr/>
      <dgm:t>
        <a:bodyPr/>
        <a:lstStyle/>
        <a:p>
          <a:endParaRPr lang="en-US"/>
        </a:p>
      </dgm:t>
    </dgm:pt>
    <dgm:pt modelId="{97462C52-37C7-284C-8268-78F8753875E9}" type="sibTrans" cxnId="{E70260F5-310A-9643-A806-E61BAC7677CE}">
      <dgm:prSet/>
      <dgm:spPr/>
      <dgm:t>
        <a:bodyPr/>
        <a:lstStyle/>
        <a:p>
          <a:endParaRPr lang="en-US"/>
        </a:p>
      </dgm:t>
    </dgm:pt>
    <dgm:pt modelId="{18105363-70FC-7343-B6B4-6DFA1B5193C7}" type="pres">
      <dgm:prSet presAssocID="{017F41EE-E923-474B-A847-995DD79F898E}" presName="Name0" presStyleCnt="0">
        <dgm:presLayoutVars>
          <dgm:dir/>
          <dgm:resizeHandles val="exact"/>
        </dgm:presLayoutVars>
      </dgm:prSet>
      <dgm:spPr/>
    </dgm:pt>
    <dgm:pt modelId="{FE50AE8F-F822-5044-B799-0F4E84664944}" type="pres">
      <dgm:prSet presAssocID="{017F41EE-E923-474B-A847-995DD79F898E}" presName="bkgdShp" presStyleLbl="alignAccFollowNode1" presStyleIdx="0" presStyleCnt="1"/>
      <dgm:spPr/>
    </dgm:pt>
    <dgm:pt modelId="{A6700071-71B6-364D-A25E-376EABA5937F}" type="pres">
      <dgm:prSet presAssocID="{017F41EE-E923-474B-A847-995DD79F898E}" presName="linComp" presStyleCnt="0"/>
      <dgm:spPr/>
    </dgm:pt>
    <dgm:pt modelId="{06CB9245-9CD8-5A48-B374-77B6FFEE2688}" type="pres">
      <dgm:prSet presAssocID="{F23C9E6A-EFE6-AF46-BD37-BF0A320F2169}" presName="compNode" presStyleCnt="0"/>
      <dgm:spPr/>
    </dgm:pt>
    <dgm:pt modelId="{B3697D95-4782-104C-94B8-822F7FA260A2}" type="pres">
      <dgm:prSet presAssocID="{F23C9E6A-EFE6-AF46-BD37-BF0A320F2169}" presName="node" presStyleLbl="node1" presStyleIdx="0" presStyleCnt="4">
        <dgm:presLayoutVars>
          <dgm:bulletEnabled val="1"/>
        </dgm:presLayoutVars>
      </dgm:prSet>
      <dgm:spPr/>
      <dgm:t>
        <a:bodyPr/>
        <a:lstStyle/>
        <a:p>
          <a:endParaRPr lang="en-US"/>
        </a:p>
      </dgm:t>
    </dgm:pt>
    <dgm:pt modelId="{957EFE31-7F3B-D14B-BD26-0D2A228AEB13}" type="pres">
      <dgm:prSet presAssocID="{F23C9E6A-EFE6-AF46-BD37-BF0A320F2169}" presName="invisiNode" presStyleLbl="node1" presStyleIdx="0" presStyleCnt="4"/>
      <dgm:spPr/>
    </dgm:pt>
    <dgm:pt modelId="{059DB044-29A4-C34E-ACE6-75986923E6F8}" type="pres">
      <dgm:prSet presAssocID="{F23C9E6A-EFE6-AF46-BD37-BF0A320F2169}" presName="imagNode" presStyleLbl="fgImgPlace1" presStyleIdx="0" presStyleCnt="4"/>
      <dgm:spPr/>
    </dgm:pt>
    <dgm:pt modelId="{5D757AC1-A007-664C-ADA9-0AC4B230443E}" type="pres">
      <dgm:prSet presAssocID="{BC3CEEB5-B2FD-F848-BA7B-9181B3C3941D}" presName="sibTrans" presStyleLbl="sibTrans2D1" presStyleIdx="0" presStyleCnt="0"/>
      <dgm:spPr/>
      <dgm:t>
        <a:bodyPr/>
        <a:lstStyle/>
        <a:p>
          <a:endParaRPr lang="en-US"/>
        </a:p>
      </dgm:t>
    </dgm:pt>
    <dgm:pt modelId="{D7F00CDF-C59F-5B40-8B50-F1366BE0101D}" type="pres">
      <dgm:prSet presAssocID="{267045D6-7235-4B47-81AF-F45DA3653687}" presName="compNode" presStyleCnt="0"/>
      <dgm:spPr/>
    </dgm:pt>
    <dgm:pt modelId="{2585183D-2E90-4741-91FC-08B22EB1590B}" type="pres">
      <dgm:prSet presAssocID="{267045D6-7235-4B47-81AF-F45DA3653687}" presName="node" presStyleLbl="node1" presStyleIdx="1" presStyleCnt="4">
        <dgm:presLayoutVars>
          <dgm:bulletEnabled val="1"/>
        </dgm:presLayoutVars>
      </dgm:prSet>
      <dgm:spPr/>
      <dgm:t>
        <a:bodyPr/>
        <a:lstStyle/>
        <a:p>
          <a:endParaRPr lang="en-US"/>
        </a:p>
      </dgm:t>
    </dgm:pt>
    <dgm:pt modelId="{F7946C7A-E9DF-CE44-A36C-2B42B300F797}" type="pres">
      <dgm:prSet presAssocID="{267045D6-7235-4B47-81AF-F45DA3653687}" presName="invisiNode" presStyleLbl="node1" presStyleIdx="1" presStyleCnt="4"/>
      <dgm:spPr/>
    </dgm:pt>
    <dgm:pt modelId="{322EDCD9-8077-1F42-A9DF-A6714103F39F}" type="pres">
      <dgm:prSet presAssocID="{267045D6-7235-4B47-81AF-F45DA3653687}" presName="imagNode" presStyleLbl="fgImgPlace1" presStyleIdx="1" presStyleCnt="4"/>
      <dgm:spPr/>
    </dgm:pt>
    <dgm:pt modelId="{4A75D901-A633-E347-A74E-B7DCFF6A96B0}" type="pres">
      <dgm:prSet presAssocID="{B788F2DD-9502-3743-A647-8114F412D3D9}" presName="sibTrans" presStyleLbl="sibTrans2D1" presStyleIdx="0" presStyleCnt="0"/>
      <dgm:spPr/>
      <dgm:t>
        <a:bodyPr/>
        <a:lstStyle/>
        <a:p>
          <a:endParaRPr lang="en-US"/>
        </a:p>
      </dgm:t>
    </dgm:pt>
    <dgm:pt modelId="{4C53F11C-87D8-0347-8D3E-AACB3738F41E}" type="pres">
      <dgm:prSet presAssocID="{A80DDE6A-0E48-D648-AB0B-CF9864AF5369}" presName="compNode" presStyleCnt="0"/>
      <dgm:spPr/>
    </dgm:pt>
    <dgm:pt modelId="{8B58AE94-7479-954A-B52F-A4B600E6CEB6}" type="pres">
      <dgm:prSet presAssocID="{A80DDE6A-0E48-D648-AB0B-CF9864AF5369}" presName="node" presStyleLbl="node1" presStyleIdx="2" presStyleCnt="4">
        <dgm:presLayoutVars>
          <dgm:bulletEnabled val="1"/>
        </dgm:presLayoutVars>
      </dgm:prSet>
      <dgm:spPr/>
      <dgm:t>
        <a:bodyPr/>
        <a:lstStyle/>
        <a:p>
          <a:endParaRPr lang="en-US"/>
        </a:p>
      </dgm:t>
    </dgm:pt>
    <dgm:pt modelId="{E16A24EA-52B5-1E43-9FB3-7D42234A7BF8}" type="pres">
      <dgm:prSet presAssocID="{A80DDE6A-0E48-D648-AB0B-CF9864AF5369}" presName="invisiNode" presStyleLbl="node1" presStyleIdx="2" presStyleCnt="4"/>
      <dgm:spPr/>
    </dgm:pt>
    <dgm:pt modelId="{BA47C32F-1B07-6B4E-AD24-7A619FD18DB8}" type="pres">
      <dgm:prSet presAssocID="{A80DDE6A-0E48-D648-AB0B-CF9864AF5369}" presName="imagNode" presStyleLbl="fgImgPlace1" presStyleIdx="2" presStyleCnt="4"/>
      <dgm:spPr/>
    </dgm:pt>
    <dgm:pt modelId="{C8E21386-8359-1149-92AA-8398C826E632}" type="pres">
      <dgm:prSet presAssocID="{9854B5A7-0EAE-D848-A336-7477F10DD7B6}" presName="sibTrans" presStyleLbl="sibTrans2D1" presStyleIdx="0" presStyleCnt="0"/>
      <dgm:spPr/>
      <dgm:t>
        <a:bodyPr/>
        <a:lstStyle/>
        <a:p>
          <a:endParaRPr lang="en-US"/>
        </a:p>
      </dgm:t>
    </dgm:pt>
    <dgm:pt modelId="{09C9853C-0D28-B84C-A4D6-95CD05CB0D36}" type="pres">
      <dgm:prSet presAssocID="{84D23F4A-C33C-1246-82AB-97582BC3BA1A}" presName="compNode" presStyleCnt="0"/>
      <dgm:spPr/>
    </dgm:pt>
    <dgm:pt modelId="{B8BDC70D-C667-D348-A50F-F5DC58AF95C8}" type="pres">
      <dgm:prSet presAssocID="{84D23F4A-C33C-1246-82AB-97582BC3BA1A}" presName="node" presStyleLbl="node1" presStyleIdx="3" presStyleCnt="4">
        <dgm:presLayoutVars>
          <dgm:bulletEnabled val="1"/>
        </dgm:presLayoutVars>
      </dgm:prSet>
      <dgm:spPr/>
      <dgm:t>
        <a:bodyPr/>
        <a:lstStyle/>
        <a:p>
          <a:endParaRPr lang="en-US"/>
        </a:p>
      </dgm:t>
    </dgm:pt>
    <dgm:pt modelId="{F8C11B3B-B590-394F-AE94-3B5010D04096}" type="pres">
      <dgm:prSet presAssocID="{84D23F4A-C33C-1246-82AB-97582BC3BA1A}" presName="invisiNode" presStyleLbl="node1" presStyleIdx="3" presStyleCnt="4"/>
      <dgm:spPr/>
    </dgm:pt>
    <dgm:pt modelId="{D1998C83-37CF-1943-AA75-D50C93459B43}" type="pres">
      <dgm:prSet presAssocID="{84D23F4A-C33C-1246-82AB-97582BC3BA1A}" presName="imagNode" presStyleLbl="fgImgPlace1" presStyleIdx="3" presStyleCnt="4"/>
      <dgm:spPr/>
    </dgm:pt>
  </dgm:ptLst>
  <dgm:cxnLst>
    <dgm:cxn modelId="{490E7224-871A-B64F-8BAB-117B903AFB7B}" type="presOf" srcId="{B788F2DD-9502-3743-A647-8114F412D3D9}" destId="{4A75D901-A633-E347-A74E-B7DCFF6A96B0}" srcOrd="0" destOrd="0" presId="urn:microsoft.com/office/officeart/2005/8/layout/pList2"/>
    <dgm:cxn modelId="{D8DA8CCB-6282-FE43-85A0-3B66D8EC2248}" type="presOf" srcId="{9854B5A7-0EAE-D848-A336-7477F10DD7B6}" destId="{C8E21386-8359-1149-92AA-8398C826E632}" srcOrd="0" destOrd="0" presId="urn:microsoft.com/office/officeart/2005/8/layout/pList2"/>
    <dgm:cxn modelId="{B0DA93F4-4CE9-A849-8155-0B1D792A61A1}" srcId="{017F41EE-E923-474B-A847-995DD79F898E}" destId="{A80DDE6A-0E48-D648-AB0B-CF9864AF5369}" srcOrd="2" destOrd="0" parTransId="{1E0AB741-DCBB-F545-A4A3-ECD46AF269F4}" sibTransId="{9854B5A7-0EAE-D848-A336-7477F10DD7B6}"/>
    <dgm:cxn modelId="{49565E67-0918-264D-9267-AD54F40909D8}" srcId="{017F41EE-E923-474B-A847-995DD79F898E}" destId="{F23C9E6A-EFE6-AF46-BD37-BF0A320F2169}" srcOrd="0" destOrd="0" parTransId="{28C67045-433C-A548-B2E0-C1B90E21A1E1}" sibTransId="{BC3CEEB5-B2FD-F848-BA7B-9181B3C3941D}"/>
    <dgm:cxn modelId="{E70260F5-310A-9643-A806-E61BAC7677CE}" srcId="{017F41EE-E923-474B-A847-995DD79F898E}" destId="{84D23F4A-C33C-1246-82AB-97582BC3BA1A}" srcOrd="3" destOrd="0" parTransId="{8540DFC6-C541-D842-80CC-6C7738035757}" sibTransId="{97462C52-37C7-284C-8268-78F8753875E9}"/>
    <dgm:cxn modelId="{3C7F3639-DDBC-EA4E-B20B-45902840F5CB}" type="presOf" srcId="{F23C9E6A-EFE6-AF46-BD37-BF0A320F2169}" destId="{B3697D95-4782-104C-94B8-822F7FA260A2}" srcOrd="0" destOrd="0" presId="urn:microsoft.com/office/officeart/2005/8/layout/pList2"/>
    <dgm:cxn modelId="{3055B32A-A1A6-1C44-BF04-D827D94022C7}" srcId="{017F41EE-E923-474B-A847-995DD79F898E}" destId="{267045D6-7235-4B47-81AF-F45DA3653687}" srcOrd="1" destOrd="0" parTransId="{CA8BC3D1-4651-1D4D-A4C3-5F469B39085A}" sibTransId="{B788F2DD-9502-3743-A647-8114F412D3D9}"/>
    <dgm:cxn modelId="{840DF30C-4B80-9444-91A9-4AA1813D5743}" type="presOf" srcId="{267045D6-7235-4B47-81AF-F45DA3653687}" destId="{2585183D-2E90-4741-91FC-08B22EB1590B}" srcOrd="0" destOrd="0" presId="urn:microsoft.com/office/officeart/2005/8/layout/pList2"/>
    <dgm:cxn modelId="{2CEB537C-1C02-714C-A005-BFD950115869}" type="presOf" srcId="{017F41EE-E923-474B-A847-995DD79F898E}" destId="{18105363-70FC-7343-B6B4-6DFA1B5193C7}" srcOrd="0" destOrd="0" presId="urn:microsoft.com/office/officeart/2005/8/layout/pList2"/>
    <dgm:cxn modelId="{8EF186AD-FE45-524C-B81A-05BBC6791965}" type="presOf" srcId="{BC3CEEB5-B2FD-F848-BA7B-9181B3C3941D}" destId="{5D757AC1-A007-664C-ADA9-0AC4B230443E}" srcOrd="0" destOrd="0" presId="urn:microsoft.com/office/officeart/2005/8/layout/pList2"/>
    <dgm:cxn modelId="{32C9D6E8-F1A1-2341-A592-4B66F525B3A9}" type="presOf" srcId="{A80DDE6A-0E48-D648-AB0B-CF9864AF5369}" destId="{8B58AE94-7479-954A-B52F-A4B600E6CEB6}" srcOrd="0" destOrd="0" presId="urn:microsoft.com/office/officeart/2005/8/layout/pList2"/>
    <dgm:cxn modelId="{731B1B02-8434-444C-B87D-BF00FC04B792}" type="presOf" srcId="{84D23F4A-C33C-1246-82AB-97582BC3BA1A}" destId="{B8BDC70D-C667-D348-A50F-F5DC58AF95C8}" srcOrd="0" destOrd="0" presId="urn:microsoft.com/office/officeart/2005/8/layout/pList2"/>
    <dgm:cxn modelId="{FA103709-C120-8242-AA42-EF78AEF57FDC}" type="presParOf" srcId="{18105363-70FC-7343-B6B4-6DFA1B5193C7}" destId="{FE50AE8F-F822-5044-B799-0F4E84664944}" srcOrd="0" destOrd="0" presId="urn:microsoft.com/office/officeart/2005/8/layout/pList2"/>
    <dgm:cxn modelId="{6F634C09-DEFA-6942-B6B6-5387FA3DF268}" type="presParOf" srcId="{18105363-70FC-7343-B6B4-6DFA1B5193C7}" destId="{A6700071-71B6-364D-A25E-376EABA5937F}" srcOrd="1" destOrd="0" presId="urn:microsoft.com/office/officeart/2005/8/layout/pList2"/>
    <dgm:cxn modelId="{537CB71B-D734-AC4C-B523-BF5D1C3DD694}" type="presParOf" srcId="{A6700071-71B6-364D-A25E-376EABA5937F}" destId="{06CB9245-9CD8-5A48-B374-77B6FFEE2688}" srcOrd="0" destOrd="0" presId="urn:microsoft.com/office/officeart/2005/8/layout/pList2"/>
    <dgm:cxn modelId="{958220F5-7C8A-E743-86EF-DC61D3EC1C8C}" type="presParOf" srcId="{06CB9245-9CD8-5A48-B374-77B6FFEE2688}" destId="{B3697D95-4782-104C-94B8-822F7FA260A2}" srcOrd="0" destOrd="0" presId="urn:microsoft.com/office/officeart/2005/8/layout/pList2"/>
    <dgm:cxn modelId="{73C6EFC0-E8A0-C644-A546-B22B2B4B6AF5}" type="presParOf" srcId="{06CB9245-9CD8-5A48-B374-77B6FFEE2688}" destId="{957EFE31-7F3B-D14B-BD26-0D2A228AEB13}" srcOrd="1" destOrd="0" presId="urn:microsoft.com/office/officeart/2005/8/layout/pList2"/>
    <dgm:cxn modelId="{D9FEE04E-BCC4-6A4E-AAD0-3D0F32D79406}" type="presParOf" srcId="{06CB9245-9CD8-5A48-B374-77B6FFEE2688}" destId="{059DB044-29A4-C34E-ACE6-75986923E6F8}" srcOrd="2" destOrd="0" presId="urn:microsoft.com/office/officeart/2005/8/layout/pList2"/>
    <dgm:cxn modelId="{DF7DD40A-6FB1-7847-A102-D0F50323EB64}" type="presParOf" srcId="{A6700071-71B6-364D-A25E-376EABA5937F}" destId="{5D757AC1-A007-664C-ADA9-0AC4B230443E}" srcOrd="1" destOrd="0" presId="urn:microsoft.com/office/officeart/2005/8/layout/pList2"/>
    <dgm:cxn modelId="{933603BE-5F63-5B4A-A890-DB914ABB6FE2}" type="presParOf" srcId="{A6700071-71B6-364D-A25E-376EABA5937F}" destId="{D7F00CDF-C59F-5B40-8B50-F1366BE0101D}" srcOrd="2" destOrd="0" presId="urn:microsoft.com/office/officeart/2005/8/layout/pList2"/>
    <dgm:cxn modelId="{F0DBD004-C5D0-4F41-8CED-93486C4F497E}" type="presParOf" srcId="{D7F00CDF-C59F-5B40-8B50-F1366BE0101D}" destId="{2585183D-2E90-4741-91FC-08B22EB1590B}" srcOrd="0" destOrd="0" presId="urn:microsoft.com/office/officeart/2005/8/layout/pList2"/>
    <dgm:cxn modelId="{2896A8F7-3208-3149-9DD9-5F265846FA69}" type="presParOf" srcId="{D7F00CDF-C59F-5B40-8B50-F1366BE0101D}" destId="{F7946C7A-E9DF-CE44-A36C-2B42B300F797}" srcOrd="1" destOrd="0" presId="urn:microsoft.com/office/officeart/2005/8/layout/pList2"/>
    <dgm:cxn modelId="{8993F6DD-7F03-124B-B4AA-8D8E41961009}" type="presParOf" srcId="{D7F00CDF-C59F-5B40-8B50-F1366BE0101D}" destId="{322EDCD9-8077-1F42-A9DF-A6714103F39F}" srcOrd="2" destOrd="0" presId="urn:microsoft.com/office/officeart/2005/8/layout/pList2"/>
    <dgm:cxn modelId="{747EC671-40F5-5146-A9F2-7A0C73BE3787}" type="presParOf" srcId="{A6700071-71B6-364D-A25E-376EABA5937F}" destId="{4A75D901-A633-E347-A74E-B7DCFF6A96B0}" srcOrd="3" destOrd="0" presId="urn:microsoft.com/office/officeart/2005/8/layout/pList2"/>
    <dgm:cxn modelId="{E94E1DF9-2CD5-EB44-8739-31180CD4442D}" type="presParOf" srcId="{A6700071-71B6-364D-A25E-376EABA5937F}" destId="{4C53F11C-87D8-0347-8D3E-AACB3738F41E}" srcOrd="4" destOrd="0" presId="urn:microsoft.com/office/officeart/2005/8/layout/pList2"/>
    <dgm:cxn modelId="{492C33FA-A95A-EF4B-863A-B19EFE48A254}" type="presParOf" srcId="{4C53F11C-87D8-0347-8D3E-AACB3738F41E}" destId="{8B58AE94-7479-954A-B52F-A4B600E6CEB6}" srcOrd="0" destOrd="0" presId="urn:microsoft.com/office/officeart/2005/8/layout/pList2"/>
    <dgm:cxn modelId="{E60B6D76-EDE3-9242-AB66-6A21FFE2FE17}" type="presParOf" srcId="{4C53F11C-87D8-0347-8D3E-AACB3738F41E}" destId="{E16A24EA-52B5-1E43-9FB3-7D42234A7BF8}" srcOrd="1" destOrd="0" presId="urn:microsoft.com/office/officeart/2005/8/layout/pList2"/>
    <dgm:cxn modelId="{7B3E3D6D-2934-9C4D-B932-965D99396839}" type="presParOf" srcId="{4C53F11C-87D8-0347-8D3E-AACB3738F41E}" destId="{BA47C32F-1B07-6B4E-AD24-7A619FD18DB8}" srcOrd="2" destOrd="0" presId="urn:microsoft.com/office/officeart/2005/8/layout/pList2"/>
    <dgm:cxn modelId="{3864E1B1-8D0B-294D-8FD6-8C795D61205E}" type="presParOf" srcId="{A6700071-71B6-364D-A25E-376EABA5937F}" destId="{C8E21386-8359-1149-92AA-8398C826E632}" srcOrd="5" destOrd="0" presId="urn:microsoft.com/office/officeart/2005/8/layout/pList2"/>
    <dgm:cxn modelId="{E913D2D6-8465-2B42-B970-2922E5194B30}" type="presParOf" srcId="{A6700071-71B6-364D-A25E-376EABA5937F}" destId="{09C9853C-0D28-B84C-A4D6-95CD05CB0D36}" srcOrd="6" destOrd="0" presId="urn:microsoft.com/office/officeart/2005/8/layout/pList2"/>
    <dgm:cxn modelId="{AA3D3A4F-346F-0E4E-AB36-0036EDC47515}" type="presParOf" srcId="{09C9853C-0D28-B84C-A4D6-95CD05CB0D36}" destId="{B8BDC70D-C667-D348-A50F-F5DC58AF95C8}" srcOrd="0" destOrd="0" presId="urn:microsoft.com/office/officeart/2005/8/layout/pList2"/>
    <dgm:cxn modelId="{50552B92-5E7E-4749-848F-4341C87428B4}" type="presParOf" srcId="{09C9853C-0D28-B84C-A4D6-95CD05CB0D36}" destId="{F8C11B3B-B590-394F-AE94-3B5010D04096}" srcOrd="1" destOrd="0" presId="urn:microsoft.com/office/officeart/2005/8/layout/pList2"/>
    <dgm:cxn modelId="{603F5567-84DE-3F41-BEBD-B3BDF054AE31}" type="presParOf" srcId="{09C9853C-0D28-B84C-A4D6-95CD05CB0D36}" destId="{D1998C83-37CF-1943-AA75-D50C93459B43}"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07185-8A49-8846-A758-AC44909D9FB0}">
      <dsp:nvSpPr>
        <dsp:cNvPr id="0" name=""/>
        <dsp:cNvSpPr/>
      </dsp:nvSpPr>
      <dsp:spPr>
        <a:xfrm>
          <a:off x="944" y="1202005"/>
          <a:ext cx="1634063" cy="1634063"/>
        </a:xfrm>
        <a:prstGeom prst="rect">
          <a:avLst/>
        </a:prstGeom>
        <a:gradFill rotWithShape="0">
          <a:gsLst>
            <a:gs pos="0">
              <a:schemeClr val="accent2">
                <a:shade val="50000"/>
                <a:hueOff val="0"/>
                <a:satOff val="0"/>
                <a:lumOff val="0"/>
                <a:alphaOff val="0"/>
                <a:tint val="97000"/>
                <a:satMod val="100000"/>
                <a:lumMod val="102000"/>
              </a:schemeClr>
            </a:gs>
            <a:gs pos="50000">
              <a:schemeClr val="accent2">
                <a:shade val="50000"/>
                <a:hueOff val="0"/>
                <a:satOff val="0"/>
                <a:lumOff val="0"/>
                <a:alphaOff val="0"/>
                <a:shade val="100000"/>
                <a:satMod val="103000"/>
                <a:lumMod val="100000"/>
              </a:schemeClr>
            </a:gs>
            <a:gs pos="100000">
              <a:schemeClr val="accent2">
                <a:shade val="50000"/>
                <a:hueOff val="0"/>
                <a:satOff val="0"/>
                <a:lumOff val="0"/>
                <a:alphaOff val="0"/>
                <a:shade val="93000"/>
                <a:satMod val="110000"/>
                <a:lumMod val="99000"/>
              </a:schemeClr>
            </a:gs>
          </a:gsLst>
          <a:lin ang="5400000" scaled="0"/>
        </a:gradFill>
        <a:ln w="6350" cap="flat" cmpd="sng" algn="ctr">
          <a:solidFill>
            <a:schemeClr val="accent2">
              <a:shade val="5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B3B899B-EF9A-FF4C-9079-C5244ABDEC1E}">
      <dsp:nvSpPr>
        <dsp:cNvPr id="0" name=""/>
        <dsp:cNvSpPr/>
      </dsp:nvSpPr>
      <dsp:spPr>
        <a:xfrm>
          <a:off x="944"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E6F591-938E-B44A-9184-0FC649F2E123}">
      <dsp:nvSpPr>
        <dsp:cNvPr id="0" name=""/>
        <dsp:cNvSpPr/>
      </dsp:nvSpPr>
      <dsp:spPr>
        <a:xfrm>
          <a:off x="944"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1. Updated Work Breakdown Structure </a:t>
          </a:r>
          <a:endParaRPr lang="en-US" sz="2000" kern="1200" dirty="0"/>
        </a:p>
      </dsp:txBody>
      <dsp:txXfrm>
        <a:off x="944" y="2836069"/>
        <a:ext cx="1634063" cy="1634063"/>
      </dsp:txXfrm>
    </dsp:sp>
    <dsp:sp modelId="{5DBF1784-D4CD-004B-BE49-AF96F5AFF31F}">
      <dsp:nvSpPr>
        <dsp:cNvPr id="0" name=""/>
        <dsp:cNvSpPr/>
      </dsp:nvSpPr>
      <dsp:spPr>
        <a:xfrm>
          <a:off x="1635666" y="1202005"/>
          <a:ext cx="1634063" cy="1634063"/>
        </a:xfrm>
        <a:prstGeom prst="rect">
          <a:avLst/>
        </a:prstGeom>
        <a:gradFill rotWithShape="0">
          <a:gsLst>
            <a:gs pos="0">
              <a:schemeClr val="accent2">
                <a:shade val="50000"/>
                <a:hueOff val="13716"/>
                <a:satOff val="1213"/>
                <a:lumOff val="11120"/>
                <a:alphaOff val="0"/>
                <a:tint val="97000"/>
                <a:satMod val="100000"/>
                <a:lumMod val="102000"/>
              </a:schemeClr>
            </a:gs>
            <a:gs pos="50000">
              <a:schemeClr val="accent2">
                <a:shade val="50000"/>
                <a:hueOff val="13716"/>
                <a:satOff val="1213"/>
                <a:lumOff val="11120"/>
                <a:alphaOff val="0"/>
                <a:shade val="100000"/>
                <a:satMod val="103000"/>
                <a:lumMod val="100000"/>
              </a:schemeClr>
            </a:gs>
            <a:gs pos="100000">
              <a:schemeClr val="accent2">
                <a:shade val="50000"/>
                <a:hueOff val="13716"/>
                <a:satOff val="1213"/>
                <a:lumOff val="11120"/>
                <a:alphaOff val="0"/>
                <a:shade val="93000"/>
                <a:satMod val="110000"/>
                <a:lumMod val="99000"/>
              </a:schemeClr>
            </a:gs>
          </a:gsLst>
          <a:lin ang="5400000" scaled="0"/>
        </a:gradFill>
        <a:ln w="6350" cap="flat" cmpd="sng" algn="ctr">
          <a:solidFill>
            <a:schemeClr val="accent2">
              <a:shade val="50000"/>
              <a:hueOff val="13716"/>
              <a:satOff val="1213"/>
              <a:lumOff val="1112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B1B4C6-6A3C-E347-9602-A436FCE3DBD2}">
      <dsp:nvSpPr>
        <dsp:cNvPr id="0" name=""/>
        <dsp:cNvSpPr/>
      </dsp:nvSpPr>
      <dsp:spPr>
        <a:xfrm>
          <a:off x="1635666"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52FF97-823F-094B-9FB0-D39162718902}">
      <dsp:nvSpPr>
        <dsp:cNvPr id="0" name=""/>
        <dsp:cNvSpPr/>
      </dsp:nvSpPr>
      <dsp:spPr>
        <a:xfrm>
          <a:off x="1635666"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2. Updated schedule </a:t>
          </a:r>
          <a:endParaRPr lang="en-US" sz="2000" kern="1200" dirty="0"/>
        </a:p>
      </dsp:txBody>
      <dsp:txXfrm>
        <a:off x="1635666" y="2836069"/>
        <a:ext cx="1634063" cy="1634063"/>
      </dsp:txXfrm>
    </dsp:sp>
    <dsp:sp modelId="{8295A1FA-D0F2-FD4A-9408-96A11D178C6A}">
      <dsp:nvSpPr>
        <dsp:cNvPr id="0" name=""/>
        <dsp:cNvSpPr/>
      </dsp:nvSpPr>
      <dsp:spPr>
        <a:xfrm>
          <a:off x="3270389" y="1202005"/>
          <a:ext cx="1634063" cy="1634063"/>
        </a:xfrm>
        <a:prstGeom prst="rect">
          <a:avLst/>
        </a:prstGeom>
        <a:gradFill rotWithShape="0">
          <a:gsLst>
            <a:gs pos="0">
              <a:schemeClr val="accent2">
                <a:shade val="50000"/>
                <a:hueOff val="27432"/>
                <a:satOff val="2425"/>
                <a:lumOff val="22239"/>
                <a:alphaOff val="0"/>
                <a:tint val="97000"/>
                <a:satMod val="100000"/>
                <a:lumMod val="102000"/>
              </a:schemeClr>
            </a:gs>
            <a:gs pos="50000">
              <a:schemeClr val="accent2">
                <a:shade val="50000"/>
                <a:hueOff val="27432"/>
                <a:satOff val="2425"/>
                <a:lumOff val="22239"/>
                <a:alphaOff val="0"/>
                <a:shade val="100000"/>
                <a:satMod val="103000"/>
                <a:lumMod val="100000"/>
              </a:schemeClr>
            </a:gs>
            <a:gs pos="100000">
              <a:schemeClr val="accent2">
                <a:shade val="50000"/>
                <a:hueOff val="27432"/>
                <a:satOff val="2425"/>
                <a:lumOff val="22239"/>
                <a:alphaOff val="0"/>
                <a:shade val="93000"/>
                <a:satMod val="110000"/>
                <a:lumMod val="99000"/>
              </a:schemeClr>
            </a:gs>
          </a:gsLst>
          <a:lin ang="5400000" scaled="0"/>
        </a:gradFill>
        <a:ln w="6350" cap="flat" cmpd="sng" algn="ctr">
          <a:solidFill>
            <a:schemeClr val="accent2">
              <a:shade val="50000"/>
              <a:hueOff val="27432"/>
              <a:satOff val="2425"/>
              <a:lumOff val="2223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E149C08-7DF3-F443-81AE-2F9CFD9EEF80}">
      <dsp:nvSpPr>
        <dsp:cNvPr id="0" name=""/>
        <dsp:cNvSpPr/>
      </dsp:nvSpPr>
      <dsp:spPr>
        <a:xfrm>
          <a:off x="3270389"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B93A53-9F78-E24C-A2AB-A82320A56223}">
      <dsp:nvSpPr>
        <dsp:cNvPr id="0" name=""/>
        <dsp:cNvSpPr/>
      </dsp:nvSpPr>
      <dsp:spPr>
        <a:xfrm>
          <a:off x="3270389"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3.Product and configuration overview </a:t>
          </a:r>
          <a:endParaRPr lang="en-US" sz="2000" kern="1200" dirty="0"/>
        </a:p>
      </dsp:txBody>
      <dsp:txXfrm>
        <a:off x="3270389" y="2836069"/>
        <a:ext cx="1634063" cy="1634063"/>
      </dsp:txXfrm>
    </dsp:sp>
    <dsp:sp modelId="{0151F9EC-7C9C-EC42-A882-F96AF6D93066}">
      <dsp:nvSpPr>
        <dsp:cNvPr id="0" name=""/>
        <dsp:cNvSpPr/>
      </dsp:nvSpPr>
      <dsp:spPr>
        <a:xfrm>
          <a:off x="4905111" y="1202005"/>
          <a:ext cx="1634063" cy="1634063"/>
        </a:xfrm>
        <a:prstGeom prst="rect">
          <a:avLst/>
        </a:prstGeom>
        <a:gradFill rotWithShape="0">
          <a:gsLst>
            <a:gs pos="0">
              <a:schemeClr val="accent2">
                <a:shade val="50000"/>
                <a:hueOff val="41149"/>
                <a:satOff val="3638"/>
                <a:lumOff val="33359"/>
                <a:alphaOff val="0"/>
                <a:tint val="97000"/>
                <a:satMod val="100000"/>
                <a:lumMod val="102000"/>
              </a:schemeClr>
            </a:gs>
            <a:gs pos="50000">
              <a:schemeClr val="accent2">
                <a:shade val="50000"/>
                <a:hueOff val="41149"/>
                <a:satOff val="3638"/>
                <a:lumOff val="33359"/>
                <a:alphaOff val="0"/>
                <a:shade val="100000"/>
                <a:satMod val="103000"/>
                <a:lumMod val="100000"/>
              </a:schemeClr>
            </a:gs>
            <a:gs pos="100000">
              <a:schemeClr val="accent2">
                <a:shade val="50000"/>
                <a:hueOff val="41149"/>
                <a:satOff val="3638"/>
                <a:lumOff val="33359"/>
                <a:alphaOff val="0"/>
                <a:shade val="93000"/>
                <a:satMod val="110000"/>
                <a:lumMod val="99000"/>
              </a:schemeClr>
            </a:gs>
          </a:gsLst>
          <a:lin ang="5400000" scaled="0"/>
        </a:gradFill>
        <a:ln w="6350" cap="flat" cmpd="sng" algn="ctr">
          <a:solidFill>
            <a:schemeClr val="accent2">
              <a:shade val="50000"/>
              <a:hueOff val="41149"/>
              <a:satOff val="3638"/>
              <a:lumOff val="3335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6781EFE-0D83-7D48-BEE2-BAA8022AB993}">
      <dsp:nvSpPr>
        <dsp:cNvPr id="0" name=""/>
        <dsp:cNvSpPr/>
      </dsp:nvSpPr>
      <dsp:spPr>
        <a:xfrm>
          <a:off x="4905111"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D437-3E0C-4246-A92E-406223B5BEE8}">
      <dsp:nvSpPr>
        <dsp:cNvPr id="0" name=""/>
        <dsp:cNvSpPr/>
      </dsp:nvSpPr>
      <dsp:spPr>
        <a:xfrm>
          <a:off x="4905111"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4.CAD designs</a:t>
          </a:r>
          <a:endParaRPr lang="en-US" sz="2000" kern="1200" dirty="0"/>
        </a:p>
      </dsp:txBody>
      <dsp:txXfrm>
        <a:off x="4905111" y="2836069"/>
        <a:ext cx="1634063" cy="1634063"/>
      </dsp:txXfrm>
    </dsp:sp>
    <dsp:sp modelId="{32D61B0A-B434-7A47-8A6A-DFB129F9C979}">
      <dsp:nvSpPr>
        <dsp:cNvPr id="0" name=""/>
        <dsp:cNvSpPr/>
      </dsp:nvSpPr>
      <dsp:spPr>
        <a:xfrm>
          <a:off x="6539834" y="1202005"/>
          <a:ext cx="1634063" cy="1634063"/>
        </a:xfrm>
        <a:prstGeom prst="rect">
          <a:avLst/>
        </a:prstGeom>
        <a:gradFill rotWithShape="0">
          <a:gsLst>
            <a:gs pos="0">
              <a:schemeClr val="accent2">
                <a:shade val="50000"/>
                <a:hueOff val="41149"/>
                <a:satOff val="3638"/>
                <a:lumOff val="33359"/>
                <a:alphaOff val="0"/>
                <a:tint val="97000"/>
                <a:satMod val="100000"/>
                <a:lumMod val="102000"/>
              </a:schemeClr>
            </a:gs>
            <a:gs pos="50000">
              <a:schemeClr val="accent2">
                <a:shade val="50000"/>
                <a:hueOff val="41149"/>
                <a:satOff val="3638"/>
                <a:lumOff val="33359"/>
                <a:alphaOff val="0"/>
                <a:shade val="100000"/>
                <a:satMod val="103000"/>
                <a:lumMod val="100000"/>
              </a:schemeClr>
            </a:gs>
            <a:gs pos="100000">
              <a:schemeClr val="accent2">
                <a:shade val="50000"/>
                <a:hueOff val="41149"/>
                <a:satOff val="3638"/>
                <a:lumOff val="33359"/>
                <a:alphaOff val="0"/>
                <a:shade val="93000"/>
                <a:satMod val="110000"/>
                <a:lumMod val="99000"/>
              </a:schemeClr>
            </a:gs>
          </a:gsLst>
          <a:lin ang="5400000" scaled="0"/>
        </a:gradFill>
        <a:ln w="6350" cap="flat" cmpd="sng" algn="ctr">
          <a:solidFill>
            <a:schemeClr val="accent2">
              <a:shade val="50000"/>
              <a:hueOff val="41149"/>
              <a:satOff val="3638"/>
              <a:lumOff val="3335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7EF24B4-1B98-2A4D-8660-EAB0AA67C9D6}">
      <dsp:nvSpPr>
        <dsp:cNvPr id="0" name=""/>
        <dsp:cNvSpPr/>
      </dsp:nvSpPr>
      <dsp:spPr>
        <a:xfrm>
          <a:off x="6539834"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412EBA-DEA4-7D40-8A1C-E37FA0777902}">
      <dsp:nvSpPr>
        <dsp:cNvPr id="0" name=""/>
        <dsp:cNvSpPr/>
      </dsp:nvSpPr>
      <dsp:spPr>
        <a:xfrm>
          <a:off x="6539834"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5. Simulations on rocket parameters</a:t>
          </a:r>
          <a:endParaRPr lang="en-US" sz="2000" kern="1200" dirty="0"/>
        </a:p>
      </dsp:txBody>
      <dsp:txXfrm>
        <a:off x="6539834" y="2836069"/>
        <a:ext cx="1634063" cy="1634063"/>
      </dsp:txXfrm>
    </dsp:sp>
    <dsp:sp modelId="{78009D6C-E56C-C843-B631-8D9D71BDD404}">
      <dsp:nvSpPr>
        <dsp:cNvPr id="0" name=""/>
        <dsp:cNvSpPr/>
      </dsp:nvSpPr>
      <dsp:spPr>
        <a:xfrm>
          <a:off x="8174557" y="1202005"/>
          <a:ext cx="1634063" cy="1634063"/>
        </a:xfrm>
        <a:prstGeom prst="rect">
          <a:avLst/>
        </a:prstGeom>
        <a:gradFill rotWithShape="0">
          <a:gsLst>
            <a:gs pos="0">
              <a:schemeClr val="accent2">
                <a:shade val="50000"/>
                <a:hueOff val="27432"/>
                <a:satOff val="2425"/>
                <a:lumOff val="22239"/>
                <a:alphaOff val="0"/>
                <a:tint val="97000"/>
                <a:satMod val="100000"/>
                <a:lumMod val="102000"/>
              </a:schemeClr>
            </a:gs>
            <a:gs pos="50000">
              <a:schemeClr val="accent2">
                <a:shade val="50000"/>
                <a:hueOff val="27432"/>
                <a:satOff val="2425"/>
                <a:lumOff val="22239"/>
                <a:alphaOff val="0"/>
                <a:shade val="100000"/>
                <a:satMod val="103000"/>
                <a:lumMod val="100000"/>
              </a:schemeClr>
            </a:gs>
            <a:gs pos="100000">
              <a:schemeClr val="accent2">
                <a:shade val="50000"/>
                <a:hueOff val="27432"/>
                <a:satOff val="2425"/>
                <a:lumOff val="22239"/>
                <a:alphaOff val="0"/>
                <a:shade val="93000"/>
                <a:satMod val="110000"/>
                <a:lumMod val="99000"/>
              </a:schemeClr>
            </a:gs>
          </a:gsLst>
          <a:lin ang="5400000" scaled="0"/>
        </a:gradFill>
        <a:ln w="6350" cap="flat" cmpd="sng" algn="ctr">
          <a:solidFill>
            <a:schemeClr val="accent2">
              <a:shade val="50000"/>
              <a:hueOff val="27432"/>
              <a:satOff val="2425"/>
              <a:lumOff val="2223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65E5151-2287-724E-A106-50C5C242CA0B}">
      <dsp:nvSpPr>
        <dsp:cNvPr id="0" name=""/>
        <dsp:cNvSpPr/>
      </dsp:nvSpPr>
      <dsp:spPr>
        <a:xfrm>
          <a:off x="8174557"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B7CE3D-04A3-094F-8DD4-A2BB8A2B8753}">
      <dsp:nvSpPr>
        <dsp:cNvPr id="0" name=""/>
        <dsp:cNvSpPr/>
      </dsp:nvSpPr>
      <dsp:spPr>
        <a:xfrm>
          <a:off x="8174557"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6. Circuit design </a:t>
          </a:r>
          <a:endParaRPr lang="en-US" sz="2000" kern="1200" dirty="0"/>
        </a:p>
      </dsp:txBody>
      <dsp:txXfrm>
        <a:off x="8174557" y="2836069"/>
        <a:ext cx="1634063" cy="1634063"/>
      </dsp:txXfrm>
    </dsp:sp>
    <dsp:sp modelId="{916CB03E-E550-9645-9981-DE245588FE45}">
      <dsp:nvSpPr>
        <dsp:cNvPr id="0" name=""/>
        <dsp:cNvSpPr/>
      </dsp:nvSpPr>
      <dsp:spPr>
        <a:xfrm>
          <a:off x="9809279" y="1202005"/>
          <a:ext cx="1634063" cy="1634063"/>
        </a:xfrm>
        <a:prstGeom prst="rect">
          <a:avLst/>
        </a:prstGeom>
        <a:gradFill rotWithShape="0">
          <a:gsLst>
            <a:gs pos="0">
              <a:schemeClr val="accent2">
                <a:shade val="50000"/>
                <a:hueOff val="13716"/>
                <a:satOff val="1213"/>
                <a:lumOff val="11120"/>
                <a:alphaOff val="0"/>
                <a:tint val="97000"/>
                <a:satMod val="100000"/>
                <a:lumMod val="102000"/>
              </a:schemeClr>
            </a:gs>
            <a:gs pos="50000">
              <a:schemeClr val="accent2">
                <a:shade val="50000"/>
                <a:hueOff val="13716"/>
                <a:satOff val="1213"/>
                <a:lumOff val="11120"/>
                <a:alphaOff val="0"/>
                <a:shade val="100000"/>
                <a:satMod val="103000"/>
                <a:lumMod val="100000"/>
              </a:schemeClr>
            </a:gs>
            <a:gs pos="100000">
              <a:schemeClr val="accent2">
                <a:shade val="50000"/>
                <a:hueOff val="13716"/>
                <a:satOff val="1213"/>
                <a:lumOff val="11120"/>
                <a:alphaOff val="0"/>
                <a:shade val="93000"/>
                <a:satMod val="110000"/>
                <a:lumMod val="99000"/>
              </a:schemeClr>
            </a:gs>
          </a:gsLst>
          <a:lin ang="5400000" scaled="0"/>
        </a:gradFill>
        <a:ln w="6350" cap="flat" cmpd="sng" algn="ctr">
          <a:solidFill>
            <a:schemeClr val="accent2">
              <a:shade val="50000"/>
              <a:hueOff val="13716"/>
              <a:satOff val="1213"/>
              <a:lumOff val="1112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005F94-8B01-2749-AA55-F444013FA315}">
      <dsp:nvSpPr>
        <dsp:cNvPr id="0" name=""/>
        <dsp:cNvSpPr/>
      </dsp:nvSpPr>
      <dsp:spPr>
        <a:xfrm>
          <a:off x="9809279" y="1202005"/>
          <a:ext cx="163" cy="3268126"/>
        </a:xfrm>
        <a:prstGeom prst="line">
          <a:avLst/>
        </a:prstGeom>
        <a:noFill/>
        <a:ln w="6350"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C06735-C6DF-EB43-A760-210EE33706EE}">
      <dsp:nvSpPr>
        <dsp:cNvPr id="0" name=""/>
        <dsp:cNvSpPr/>
      </dsp:nvSpPr>
      <dsp:spPr>
        <a:xfrm>
          <a:off x="9809279" y="2836069"/>
          <a:ext cx="1634063" cy="16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7.Plan for manufacturing, assembly, integration and tests</a:t>
          </a:r>
          <a:endParaRPr lang="en-US" sz="2000" kern="1200" dirty="0"/>
        </a:p>
      </dsp:txBody>
      <dsp:txXfrm>
        <a:off x="9809279" y="2836069"/>
        <a:ext cx="1634063" cy="1634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0AE8F-F822-5044-B799-0F4E84664944}">
      <dsp:nvSpPr>
        <dsp:cNvPr id="0" name=""/>
        <dsp:cNvSpPr/>
      </dsp:nvSpPr>
      <dsp:spPr>
        <a:xfrm>
          <a:off x="0" y="0"/>
          <a:ext cx="7730427" cy="1599485"/>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9DB044-29A4-C34E-ACE6-75986923E6F8}">
      <dsp:nvSpPr>
        <dsp:cNvPr id="0" name=""/>
        <dsp:cNvSpPr/>
      </dsp:nvSpPr>
      <dsp:spPr>
        <a:xfrm>
          <a:off x="234041"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3697D95-4782-104C-94B8-822F7FA260A2}">
      <dsp:nvSpPr>
        <dsp:cNvPr id="0" name=""/>
        <dsp:cNvSpPr/>
      </dsp:nvSpPr>
      <dsp:spPr>
        <a:xfrm rot="10800000">
          <a:off x="234041"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Software &amp; Communication</a:t>
          </a:r>
        </a:p>
        <a:p>
          <a:pPr lvl="0" algn="ctr" defTabSz="711200">
            <a:lnSpc>
              <a:spcPct val="90000"/>
            </a:lnSpc>
            <a:spcBef>
              <a:spcPct val="0"/>
            </a:spcBef>
            <a:spcAft>
              <a:spcPct val="35000"/>
            </a:spcAft>
          </a:pPr>
          <a:endParaRPr lang="en-US" sz="1600" kern="1200" dirty="0" smtClean="0">
            <a:solidFill>
              <a:schemeClr val="tx1"/>
            </a:solidFill>
          </a:endParaRPr>
        </a:p>
        <a:p>
          <a:pPr lvl="0" algn="ctr" defTabSz="711200">
            <a:lnSpc>
              <a:spcPct val="90000"/>
            </a:lnSpc>
            <a:spcBef>
              <a:spcPct val="0"/>
            </a:spcBef>
            <a:spcAft>
              <a:spcPct val="35000"/>
            </a:spcAft>
          </a:pPr>
          <a:r>
            <a:rPr lang="en-US" sz="1600" kern="1200" dirty="0" smtClean="0">
              <a:solidFill>
                <a:schemeClr val="tx1"/>
              </a:solidFill>
            </a:rPr>
            <a:t>LUCIA EVE  </a:t>
          </a:r>
          <a:endParaRPr lang="en-US" sz="1600" kern="1200" dirty="0">
            <a:solidFill>
              <a:schemeClr val="tx1"/>
            </a:solidFill>
          </a:endParaRPr>
        </a:p>
      </dsp:txBody>
      <dsp:txXfrm rot="10800000">
        <a:off x="285981" y="1599485"/>
        <a:ext cx="1585037" cy="1902986"/>
      </dsp:txXfrm>
    </dsp:sp>
    <dsp:sp modelId="{322EDCD9-8077-1F42-A9DF-A6714103F39F}">
      <dsp:nvSpPr>
        <dsp:cNvPr id="0" name=""/>
        <dsp:cNvSpPr/>
      </dsp:nvSpPr>
      <dsp:spPr>
        <a:xfrm>
          <a:off x="2091850"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585183D-2E90-4741-91FC-08B22EB1590B}">
      <dsp:nvSpPr>
        <dsp:cNvPr id="0" name=""/>
        <dsp:cNvSpPr/>
      </dsp:nvSpPr>
      <dsp:spPr>
        <a:xfrm rot="10800000">
          <a:off x="2091850"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Electronic Design </a:t>
          </a:r>
        </a:p>
        <a:p>
          <a:pPr lvl="0" algn="ctr" defTabSz="711200">
            <a:lnSpc>
              <a:spcPct val="90000"/>
            </a:lnSpc>
            <a:spcBef>
              <a:spcPct val="0"/>
            </a:spcBef>
            <a:spcAft>
              <a:spcPct val="35000"/>
            </a:spcAft>
          </a:pPr>
          <a:endParaRPr lang="en-US" sz="1600" kern="1200" dirty="0" smtClean="0"/>
        </a:p>
        <a:p>
          <a:pPr lvl="0" algn="ctr" defTabSz="711200">
            <a:lnSpc>
              <a:spcPct val="90000"/>
            </a:lnSpc>
            <a:spcBef>
              <a:spcPct val="0"/>
            </a:spcBef>
            <a:spcAft>
              <a:spcPct val="35000"/>
            </a:spcAft>
          </a:pPr>
          <a:r>
            <a:rPr lang="en-US" sz="1600" kern="1200" dirty="0" smtClean="0">
              <a:solidFill>
                <a:schemeClr val="tx1"/>
              </a:solidFill>
            </a:rPr>
            <a:t>SIMON</a:t>
          </a:r>
          <a:endParaRPr lang="en-US" sz="1600" kern="1200" dirty="0">
            <a:solidFill>
              <a:schemeClr val="tx1"/>
            </a:solidFill>
          </a:endParaRPr>
        </a:p>
      </dsp:txBody>
      <dsp:txXfrm rot="10800000">
        <a:off x="2143790" y="1599485"/>
        <a:ext cx="1585037" cy="1902986"/>
      </dsp:txXfrm>
    </dsp:sp>
    <dsp:sp modelId="{BA47C32F-1B07-6B4E-AD24-7A619FD18DB8}">
      <dsp:nvSpPr>
        <dsp:cNvPr id="0" name=""/>
        <dsp:cNvSpPr/>
      </dsp:nvSpPr>
      <dsp:spPr>
        <a:xfrm>
          <a:off x="3949659"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B58AE94-7479-954A-B52F-A4B600E6CEB6}">
      <dsp:nvSpPr>
        <dsp:cNvPr id="0" name=""/>
        <dsp:cNvSpPr/>
      </dsp:nvSpPr>
      <dsp:spPr>
        <a:xfrm rot="10800000">
          <a:off x="3949659"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Eject Mechanism </a:t>
          </a:r>
        </a:p>
        <a:p>
          <a:pPr lvl="0" algn="ctr" defTabSz="711200">
            <a:lnSpc>
              <a:spcPct val="90000"/>
            </a:lnSpc>
            <a:spcBef>
              <a:spcPct val="0"/>
            </a:spcBef>
            <a:spcAft>
              <a:spcPct val="35000"/>
            </a:spcAft>
          </a:pPr>
          <a:endParaRPr lang="en-US" sz="1600" kern="1200" dirty="0" smtClean="0"/>
        </a:p>
        <a:p>
          <a:pPr lvl="0" algn="ctr" defTabSz="711200">
            <a:lnSpc>
              <a:spcPct val="90000"/>
            </a:lnSpc>
            <a:spcBef>
              <a:spcPct val="0"/>
            </a:spcBef>
            <a:spcAft>
              <a:spcPct val="35000"/>
            </a:spcAft>
          </a:pPr>
          <a:r>
            <a:rPr lang="en-US" sz="1600" kern="1200" dirty="0" smtClean="0">
              <a:solidFill>
                <a:schemeClr val="tx1"/>
              </a:solidFill>
            </a:rPr>
            <a:t>SERENA &amp; JESSICA </a:t>
          </a:r>
          <a:endParaRPr lang="en-US" sz="1600" kern="1200" dirty="0">
            <a:solidFill>
              <a:schemeClr val="tx1"/>
            </a:solidFill>
          </a:endParaRPr>
        </a:p>
      </dsp:txBody>
      <dsp:txXfrm rot="10800000">
        <a:off x="4001599" y="1599485"/>
        <a:ext cx="1585037" cy="1902986"/>
      </dsp:txXfrm>
    </dsp:sp>
    <dsp:sp modelId="{D1998C83-37CF-1943-AA75-D50C93459B43}">
      <dsp:nvSpPr>
        <dsp:cNvPr id="0" name=""/>
        <dsp:cNvSpPr/>
      </dsp:nvSpPr>
      <dsp:spPr>
        <a:xfrm>
          <a:off x="5807468" y="213264"/>
          <a:ext cx="1688917" cy="1172955"/>
        </a:xfrm>
        <a:prstGeom prst="roundRect">
          <a:avLst>
            <a:gd name="adj" fmla="val 10000"/>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8BDC70D-C667-D348-A50F-F5DC58AF95C8}">
      <dsp:nvSpPr>
        <dsp:cNvPr id="0" name=""/>
        <dsp:cNvSpPr/>
      </dsp:nvSpPr>
      <dsp:spPr>
        <a:xfrm rot="10800000">
          <a:off x="5807468" y="1599485"/>
          <a:ext cx="1688917" cy="1954926"/>
        </a:xfrm>
        <a:prstGeom prst="round2SameRect">
          <a:avLst>
            <a:gd name="adj1" fmla="val 10500"/>
            <a:gd name="adj2" fmla="val 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Structure &amp; Mechanic Components </a:t>
          </a:r>
        </a:p>
        <a:p>
          <a:pPr lvl="0" algn="ctr" defTabSz="711200">
            <a:lnSpc>
              <a:spcPct val="90000"/>
            </a:lnSpc>
            <a:spcBef>
              <a:spcPct val="0"/>
            </a:spcBef>
            <a:spcAft>
              <a:spcPct val="35000"/>
            </a:spcAft>
          </a:pPr>
          <a:r>
            <a:rPr lang="en-US" sz="1600" kern="1200" dirty="0" smtClean="0">
              <a:solidFill>
                <a:schemeClr val="tx1"/>
              </a:solidFill>
            </a:rPr>
            <a:t>OSCAR</a:t>
          </a:r>
          <a:r>
            <a:rPr lang="en-US" sz="1600" kern="1200" dirty="0" smtClean="0"/>
            <a:t> </a:t>
          </a:r>
          <a:endParaRPr lang="en-US" sz="1600" kern="1200" dirty="0"/>
        </a:p>
      </dsp:txBody>
      <dsp:txXfrm rot="10800000">
        <a:off x="5859408" y="1599485"/>
        <a:ext cx="1585037" cy="1902986"/>
      </dsp:txXfrm>
    </dsp:sp>
  </dsp:spTree>
</dsp:drawing>
</file>

<file path=ppt/diagrams/layout1.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BBD21-8562-7443-B914-E4E51F6AEBB2}" type="datetimeFigureOut">
              <a:rPr lang="en-US" smtClean="0"/>
              <a:t>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1F771-E2C5-8C45-8499-4CE3CC9605F3}" type="slidenum">
              <a:rPr lang="en-US" smtClean="0"/>
              <a:t>‹#›</a:t>
            </a:fld>
            <a:endParaRPr lang="en-US"/>
          </a:p>
        </p:txBody>
      </p:sp>
    </p:spTree>
    <p:extLst>
      <p:ext uri="{BB962C8B-B14F-4D97-AF65-F5344CB8AC3E}">
        <p14:creationId xmlns:p14="http://schemas.microsoft.com/office/powerpoint/2010/main" val="207038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Updated Work Breakdown Structure </a:t>
            </a:r>
          </a:p>
          <a:p>
            <a:pPr marL="228600" indent="-228600">
              <a:buAutoNum type="arabicPeriod"/>
            </a:pPr>
            <a:r>
              <a:rPr lang="en-US" dirty="0" smtClean="0"/>
              <a:t>2. Updated schedule </a:t>
            </a:r>
          </a:p>
          <a:p>
            <a:pPr marL="228600" indent="-228600">
              <a:buAutoNum type="arabicPeriod"/>
            </a:pPr>
            <a:r>
              <a:rPr lang="en-US" dirty="0" smtClean="0"/>
              <a:t>3. Product and configuration overview (block diagram showing interfaces) </a:t>
            </a:r>
          </a:p>
          <a:p>
            <a:pPr marL="228600" indent="-228600">
              <a:buAutoNum type="arabicPeriod"/>
            </a:pPr>
            <a:r>
              <a:rPr lang="en-US" dirty="0" smtClean="0"/>
              <a:t>4. CAD designs or detailed sketches if it is not reasonable to have a CAD design </a:t>
            </a:r>
          </a:p>
          <a:p>
            <a:pPr marL="228600" indent="-228600">
              <a:buAutoNum type="arabicPeriod"/>
            </a:pPr>
            <a:r>
              <a:rPr lang="en-US" dirty="0" smtClean="0"/>
              <a:t>5. Simulations on rocket parameters</a:t>
            </a:r>
          </a:p>
          <a:p>
            <a:pPr marL="228600" indent="-228600">
              <a:buAutoNum type="arabicPeriod"/>
            </a:pPr>
            <a:r>
              <a:rPr lang="en-US" dirty="0" smtClean="0"/>
              <a:t> 6. Circuit design </a:t>
            </a:r>
          </a:p>
          <a:p>
            <a:pPr marL="228600" indent="-228600">
              <a:buAutoNum type="arabicPeriod"/>
            </a:pPr>
            <a:r>
              <a:rPr lang="en-US" dirty="0" smtClean="0"/>
              <a:t>7. Plan for manufacturing, assembly, integration and tests</a:t>
            </a:r>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1</a:t>
            </a:fld>
            <a:endParaRPr lang="en-US"/>
          </a:p>
        </p:txBody>
      </p:sp>
    </p:spTree>
    <p:extLst>
      <p:ext uri="{BB962C8B-B14F-4D97-AF65-F5344CB8AC3E}">
        <p14:creationId xmlns:p14="http://schemas.microsoft.com/office/powerpoint/2010/main" val="1089293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2</a:t>
            </a:fld>
            <a:endParaRPr lang="en-US"/>
          </a:p>
        </p:txBody>
      </p:sp>
    </p:spTree>
    <p:extLst>
      <p:ext uri="{BB962C8B-B14F-4D97-AF65-F5344CB8AC3E}">
        <p14:creationId xmlns:p14="http://schemas.microsoft.com/office/powerpoint/2010/main" val="27205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smtClean="0"/>
          </a:p>
          <a:p>
            <a:pPr algn="ctr"/>
            <a:r>
              <a:rPr lang="en-US" sz="1200" dirty="0" smtClean="0"/>
              <a:t>1. Software &amp; Communication (Lucia-Eve/Simon)</a:t>
            </a:r>
          </a:p>
          <a:p>
            <a:pPr algn="ctr"/>
            <a:r>
              <a:rPr lang="en-US" sz="1200" dirty="0" smtClean="0"/>
              <a:t>2. Electronic Design (Lucia-Eve/Simon)</a:t>
            </a:r>
          </a:p>
          <a:p>
            <a:pPr algn="ctr"/>
            <a:r>
              <a:rPr lang="en-US" sz="1200" dirty="0" smtClean="0"/>
              <a:t>3. Eject Mechanism (Serena/Jessica)</a:t>
            </a:r>
          </a:p>
          <a:p>
            <a:pPr algn="ctr"/>
            <a:r>
              <a:rPr lang="en-US" sz="1200" dirty="0" smtClean="0"/>
              <a:t>4. Structure &amp; Mechanic Components (Oscar)</a:t>
            </a:r>
          </a:p>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3</a:t>
            </a:fld>
            <a:endParaRPr lang="en-US"/>
          </a:p>
        </p:txBody>
      </p:sp>
    </p:spTree>
    <p:extLst>
      <p:ext uri="{BB962C8B-B14F-4D97-AF65-F5344CB8AC3E}">
        <p14:creationId xmlns:p14="http://schemas.microsoft.com/office/powerpoint/2010/main" val="112301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5</a:t>
            </a:fld>
            <a:endParaRPr lang="en-US"/>
          </a:p>
        </p:txBody>
      </p:sp>
    </p:spTree>
    <p:extLst>
      <p:ext uri="{BB962C8B-B14F-4D97-AF65-F5344CB8AC3E}">
        <p14:creationId xmlns:p14="http://schemas.microsoft.com/office/powerpoint/2010/main" val="96918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1F771-E2C5-8C45-8499-4CE3CC9605F3}" type="slidenum">
              <a:rPr lang="en-US" smtClean="0"/>
              <a:t>6</a:t>
            </a:fld>
            <a:endParaRPr lang="en-US"/>
          </a:p>
        </p:txBody>
      </p:sp>
    </p:spTree>
    <p:extLst>
      <p:ext uri="{BB962C8B-B14F-4D97-AF65-F5344CB8AC3E}">
        <p14:creationId xmlns:p14="http://schemas.microsoft.com/office/powerpoint/2010/main" val="78945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562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224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5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39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0F26EE0-4154-F948-9149-98FE723E0C0B}"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BB0BCA-4B6B-D449-89DD-F808C7401215}" type="datetime1">
              <a:rPr lang="en-CA" smtClean="0"/>
              <a:t>2017-01-24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962B8E-40E7-3E4E-B8BE-27E93B42ED51}" type="datetime1">
              <a:rPr lang="en-CA" smtClean="0"/>
              <a:t>2017-01-24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it" smtClean="0"/>
              <a:pPr/>
              <a:t>‹#›</a:t>
            </a:fld>
            <a:endParaRPr lang="it"/>
          </a:p>
        </p:txBody>
      </p:sp>
    </p:spTree>
    <p:extLst>
      <p:ext uri="{BB962C8B-B14F-4D97-AF65-F5344CB8AC3E}">
        <p14:creationId xmlns:p14="http://schemas.microsoft.com/office/powerpoint/2010/main" val="117541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F2370F-FA68-ED45-AEDC-18C7A1CF3420}"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38B810-5BDC-1A4D-8B15-53248A0CD75E}"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38F5438-DF88-664F-B30E-45964A2993A7}" type="datetime1">
              <a:rPr lang="en-CA" smtClean="0"/>
              <a:t>2017-01-24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B794CB3-200C-C245-BBE8-7A6D29B9543A}" type="datetime1">
              <a:rPr lang="en-CA" smtClean="0"/>
              <a:t>2017-01-24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E8A74D-F814-DD45-87AF-9763DB0EF224}" type="datetime1">
              <a:rPr lang="en-CA" smtClean="0"/>
              <a:t>2017-01-24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690CD-E864-7E4B-BA61-17AF59F6189A}" type="datetime1">
              <a:rPr lang="en-CA" smtClean="0"/>
              <a:t>2017-01-24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B5DB59F-59CD-654B-8F0B-B98526937E2E}" type="datetime1">
              <a:rPr lang="en-CA" smtClean="0"/>
              <a:t>2017-01-24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98DA7BE-AD28-F349-8E66-4EE73685F31E}" type="datetime1">
              <a:rPr lang="en-CA" smtClean="0"/>
              <a:t>2017-01-24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0F3888-DEEC-9246-8347-6E2EA9E1A46E}" type="datetime1">
              <a:rPr lang="en-CA" smtClean="0"/>
              <a:t>2017-01-24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cjh.polyplex.org/rockets/simulation/simulate.cg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 DESIGN REVIEW</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CanSat</a:t>
            </a:r>
            <a:r>
              <a:rPr lang="en-US" dirty="0" smtClean="0"/>
              <a:t> Project </a:t>
            </a:r>
          </a:p>
          <a:p>
            <a:r>
              <a:rPr lang="en-US" dirty="0" smtClean="0"/>
              <a:t>Rocket </a:t>
            </a:r>
            <a:r>
              <a:rPr lang="en-US" dirty="0" err="1" smtClean="0"/>
              <a:t>Sistas</a:t>
            </a:r>
            <a:r>
              <a:rPr lang="en-US" dirty="0" smtClean="0"/>
              <a:t>! </a:t>
            </a:r>
          </a:p>
          <a:p>
            <a:r>
              <a:rPr lang="en-US" dirty="0" smtClean="0"/>
              <a:t>Lucia Eve, Simon, Selena, Oscar &amp;  Jessica </a:t>
            </a:r>
            <a:endParaRPr lang="en-US" dirty="0"/>
          </a:p>
        </p:txBody>
      </p:sp>
      <p:sp>
        <p:nvSpPr>
          <p:cNvPr id="4" name="Date Placeholder 3"/>
          <p:cNvSpPr>
            <a:spLocks noGrp="1"/>
          </p:cNvSpPr>
          <p:nvPr>
            <p:ph type="dt" sz="half" idx="10"/>
          </p:nvPr>
        </p:nvSpPr>
        <p:spPr/>
        <p:txBody>
          <a:bodyPr/>
          <a:lstStyle/>
          <a:p>
            <a:fld id="{47345860-AD51-444F-BD8C-82249B2980AE}" type="datetime1">
              <a:rPr lang="en-CA" smtClean="0"/>
              <a:t>2017-01-24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7" y="695657"/>
            <a:ext cx="946575" cy="1371207"/>
          </a:xfrm>
          <a:prstGeom prst="rect">
            <a:avLst/>
          </a:prstGeom>
        </p:spPr>
      </p:pic>
    </p:spTree>
    <p:extLst>
      <p:ext uri="{BB962C8B-B14F-4D97-AF65-F5344CB8AC3E}">
        <p14:creationId xmlns:p14="http://schemas.microsoft.com/office/powerpoint/2010/main" val="251163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CAD (CONT.)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614" y="2393032"/>
            <a:ext cx="3973965" cy="3381766"/>
          </a:xfrm>
        </p:spPr>
      </p:pic>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855" y="2393032"/>
            <a:ext cx="3439009" cy="4007768"/>
          </a:xfrm>
          <a:prstGeom prst="rect">
            <a:avLst/>
          </a:prstGeom>
        </p:spPr>
      </p:pic>
      <p:sp>
        <p:nvSpPr>
          <p:cNvPr id="7" name="Rectangle 6"/>
          <p:cNvSpPr/>
          <p:nvPr/>
        </p:nvSpPr>
        <p:spPr>
          <a:xfrm>
            <a:off x="2176613" y="5519277"/>
            <a:ext cx="3973966" cy="8815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Fin Portion of Structure</a:t>
            </a:r>
          </a:p>
        </p:txBody>
      </p:sp>
    </p:spTree>
    <p:extLst>
      <p:ext uri="{BB962C8B-B14F-4D97-AF65-F5344CB8AC3E}">
        <p14:creationId xmlns:p14="http://schemas.microsoft.com/office/powerpoint/2010/main" val="58397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CA" dirty="0" smtClean="0"/>
              <a:t>5.0 </a:t>
            </a:r>
            <a:r>
              <a:rPr lang="it" dirty="0" smtClean="0"/>
              <a:t>Rocket </a:t>
            </a:r>
            <a:r>
              <a:rPr lang="it" dirty="0"/>
              <a:t>design </a:t>
            </a:r>
          </a:p>
        </p:txBody>
      </p:sp>
      <p:sp>
        <p:nvSpPr>
          <p:cNvPr id="55" name="Shape 55"/>
          <p:cNvSpPr txBox="1">
            <a:spLocks noGrp="1"/>
          </p:cNvSpPr>
          <p:nvPr>
            <p:ph type="body" idx="1"/>
          </p:nvPr>
        </p:nvSpPr>
        <p:spPr>
          <a:xfrm>
            <a:off x="415600" y="1536633"/>
            <a:ext cx="11360800" cy="4755200"/>
          </a:xfrm>
          <a:prstGeom prst="rect">
            <a:avLst/>
          </a:prstGeom>
        </p:spPr>
        <p:txBody>
          <a:bodyPr vert="horz" lIns="121900" tIns="121900" rIns="121900" bIns="121900" rtlCol="0" anchor="t" anchorCtr="0">
            <a:noAutofit/>
          </a:bodyPr>
          <a:lstStyle/>
          <a:p>
            <a:pPr marL="609585" indent="-304792">
              <a:buClr>
                <a:srgbClr val="000000"/>
              </a:buClr>
              <a:buChar char="-"/>
            </a:pPr>
            <a:endParaRPr lang="en-CA" sz="2400" dirty="0" smtClean="0">
              <a:solidFill>
                <a:srgbClr val="000000"/>
              </a:solidFill>
            </a:endParaRPr>
          </a:p>
          <a:p>
            <a:pPr marL="609585" indent="-304792">
              <a:buClr>
                <a:srgbClr val="000000"/>
              </a:buClr>
              <a:buChar char="-"/>
            </a:pPr>
            <a:r>
              <a:rPr lang="it" sz="2400" dirty="0" smtClean="0">
                <a:solidFill>
                  <a:srgbClr val="000000"/>
                </a:solidFill>
              </a:rPr>
              <a:t>Dimensions </a:t>
            </a:r>
            <a:r>
              <a:rPr lang="it" sz="2400" dirty="0">
                <a:solidFill>
                  <a:srgbClr val="000000"/>
                </a:solidFill>
              </a:rPr>
              <a:t>and characteristics (fixed parameters)</a:t>
            </a:r>
          </a:p>
          <a:p>
            <a:pPr>
              <a:buNone/>
            </a:pPr>
            <a:endParaRPr sz="2400" dirty="0">
              <a:solidFill>
                <a:srgbClr val="000000"/>
              </a:solidFill>
            </a:endParaRPr>
          </a:p>
          <a:p>
            <a:pPr marL="609585" indent="-304792">
              <a:buClr>
                <a:srgbClr val="000000"/>
              </a:buClr>
              <a:buChar char="-"/>
            </a:pPr>
            <a:r>
              <a:rPr lang="it" sz="2400" dirty="0">
                <a:solidFill>
                  <a:srgbClr val="000000"/>
                </a:solidFill>
              </a:rPr>
              <a:t>Propulsion performances: design parameter of water volume </a:t>
            </a:r>
          </a:p>
          <a:p>
            <a:pPr>
              <a:buNone/>
            </a:pPr>
            <a:endParaRPr sz="2400" dirty="0">
              <a:solidFill>
                <a:srgbClr val="000000"/>
              </a:solidFill>
            </a:endParaRPr>
          </a:p>
          <a:p>
            <a:pPr marL="609585" indent="-304792">
              <a:buClr>
                <a:srgbClr val="000000"/>
              </a:buClr>
              <a:buChar char="-"/>
            </a:pPr>
            <a:r>
              <a:rPr lang="it" sz="2400" dirty="0">
                <a:solidFill>
                  <a:srgbClr val="000000"/>
                </a:solidFill>
              </a:rPr>
              <a:t>Aerodinamic design -&gt; Optimal fins (tbd) </a:t>
            </a:r>
            <a:br>
              <a:rPr lang="it" sz="2400" dirty="0">
                <a:solidFill>
                  <a:srgbClr val="000000"/>
                </a:solidFill>
              </a:rPr>
            </a:br>
            <a:r>
              <a:rPr lang="it" sz="2400" dirty="0">
                <a:solidFill>
                  <a:srgbClr val="000000"/>
                </a:solidFill>
              </a:rPr>
              <a:t>                                     (+ optimal nose (ideally..) parabolic design -&gt; manifacture)</a:t>
            </a:r>
            <a:br>
              <a:rPr lang="it" sz="2400" dirty="0">
                <a:solidFill>
                  <a:srgbClr val="000000"/>
                </a:solidFill>
              </a:rPr>
            </a:br>
            <a:endParaRPr lang="it" sz="2400" dirty="0">
              <a:solidFill>
                <a:srgbClr val="000000"/>
              </a:solidFill>
            </a:endParaRPr>
          </a:p>
        </p:txBody>
      </p:sp>
    </p:spTree>
    <p:extLst>
      <p:ext uri="{BB962C8B-B14F-4D97-AF65-F5344CB8AC3E}">
        <p14:creationId xmlns:p14="http://schemas.microsoft.com/office/powerpoint/2010/main" val="480642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CA" dirty="0" smtClean="0"/>
              <a:t>5.1 </a:t>
            </a:r>
            <a:r>
              <a:rPr lang="it" dirty="0" smtClean="0"/>
              <a:t>Rocket </a:t>
            </a:r>
            <a:r>
              <a:rPr lang="it" dirty="0"/>
              <a:t>dimensions and fixed parameters</a:t>
            </a:r>
          </a:p>
        </p:txBody>
      </p:sp>
      <p:sp>
        <p:nvSpPr>
          <p:cNvPr id="61" name="Shape 61"/>
          <p:cNvSpPr txBox="1">
            <a:spLocks noGrp="1"/>
          </p:cNvSpPr>
          <p:nvPr>
            <p:ph type="body" idx="1"/>
          </p:nvPr>
        </p:nvSpPr>
        <p:spPr>
          <a:xfrm>
            <a:off x="415600" y="1536633"/>
            <a:ext cx="11360800" cy="4555200"/>
          </a:xfrm>
          <a:prstGeom prst="rect">
            <a:avLst/>
          </a:prstGeom>
        </p:spPr>
        <p:txBody>
          <a:bodyPr vert="horz" lIns="121900" tIns="121900" rIns="121900" bIns="121900" rtlCol="0" anchor="t" anchorCtr="0">
            <a:noAutofit/>
          </a:bodyPr>
          <a:lstStyle/>
          <a:p>
            <a:pPr marL="609585" indent="-304792">
              <a:buClr>
                <a:srgbClr val="000000"/>
              </a:buClr>
              <a:buChar char="-"/>
            </a:pPr>
            <a:r>
              <a:rPr lang="it" sz="2400" dirty="0">
                <a:solidFill>
                  <a:srgbClr val="000000"/>
                </a:solidFill>
              </a:rPr>
              <a:t>Total dry mass M= 840 g  (assumed maximum weight of the satellite)</a:t>
            </a:r>
          </a:p>
          <a:p>
            <a:pPr marL="609585" indent="-304792">
              <a:buClr>
                <a:srgbClr val="000000"/>
              </a:buClr>
              <a:buChar char="-"/>
            </a:pPr>
            <a:r>
              <a:rPr lang="it" sz="2400" dirty="0">
                <a:solidFill>
                  <a:srgbClr val="000000"/>
                </a:solidFill>
              </a:rPr>
              <a:t>Total Volume tanks V=5.062 l</a:t>
            </a:r>
          </a:p>
          <a:p>
            <a:pPr marL="609585" indent="-304792">
              <a:buClr>
                <a:srgbClr val="000000"/>
              </a:buClr>
              <a:buChar char="-"/>
            </a:pPr>
            <a:r>
              <a:rPr lang="it" sz="2400" dirty="0">
                <a:solidFill>
                  <a:srgbClr val="000000"/>
                </a:solidFill>
              </a:rPr>
              <a:t>Pressured air at 8 bar </a:t>
            </a:r>
          </a:p>
          <a:p>
            <a:pPr marL="609585" indent="-304792">
              <a:buClr>
                <a:srgbClr val="000000"/>
              </a:buClr>
              <a:buChar char="-"/>
            </a:pPr>
            <a:r>
              <a:rPr lang="it" sz="2400" dirty="0">
                <a:solidFill>
                  <a:srgbClr val="000000"/>
                </a:solidFill>
              </a:rPr>
              <a:t>Outside pressure (atmospheric pressure at sl) 1.01325 bar</a:t>
            </a:r>
          </a:p>
          <a:p>
            <a:pPr>
              <a:buNone/>
            </a:pPr>
            <a:endParaRPr sz="2400" dirty="0">
              <a:solidFill>
                <a:srgbClr val="000000"/>
              </a:solidFill>
            </a:endParaRPr>
          </a:p>
          <a:p>
            <a:pPr>
              <a:buNone/>
            </a:pPr>
            <a:r>
              <a:rPr lang="it" sz="2400" dirty="0">
                <a:solidFill>
                  <a:srgbClr val="000000"/>
                </a:solidFill>
              </a:rPr>
              <a:t>Variable parameter for the propulsion system : </a:t>
            </a:r>
          </a:p>
          <a:p>
            <a:pPr marL="609585" indent="-304792">
              <a:buClr>
                <a:srgbClr val="000000"/>
              </a:buClr>
              <a:buChar char="-"/>
            </a:pPr>
            <a:r>
              <a:rPr lang="it" sz="2400" dirty="0">
                <a:solidFill>
                  <a:srgbClr val="000000"/>
                </a:solidFill>
              </a:rPr>
              <a:t>Volume Ratio VR = Volume of water / Tank Volume</a:t>
            </a:r>
          </a:p>
          <a:p>
            <a:pPr>
              <a:buNone/>
            </a:pPr>
            <a:endParaRPr dirty="0">
              <a:solidFill>
                <a:srgbClr val="000000"/>
              </a:solidFill>
            </a:endParaRPr>
          </a:p>
          <a:p>
            <a:pPr>
              <a:buNone/>
            </a:pPr>
            <a:endParaRPr dirty="0"/>
          </a:p>
        </p:txBody>
      </p:sp>
    </p:spTree>
    <p:extLst>
      <p:ext uri="{BB962C8B-B14F-4D97-AF65-F5344CB8AC3E}">
        <p14:creationId xmlns:p14="http://schemas.microsoft.com/office/powerpoint/2010/main" val="1725783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48367" y="230267"/>
            <a:ext cx="11360800" cy="763600"/>
          </a:xfrm>
          <a:prstGeom prst="rect">
            <a:avLst/>
          </a:prstGeom>
        </p:spPr>
        <p:txBody>
          <a:bodyPr vert="horz" lIns="121900" tIns="121900" rIns="121900" bIns="121900" rtlCol="0" anchor="t" anchorCtr="0">
            <a:noAutofit/>
          </a:bodyPr>
          <a:lstStyle/>
          <a:p>
            <a:r>
              <a:rPr lang="en-CA" dirty="0" smtClean="0"/>
              <a:t>5.2 </a:t>
            </a:r>
            <a:r>
              <a:rPr lang="it" dirty="0" smtClean="0"/>
              <a:t>Computations    </a:t>
            </a:r>
            <a:r>
              <a:rPr lang="it" sz="2667" dirty="0"/>
              <a:t>(values at assumed VR=1:3)</a:t>
            </a:r>
          </a:p>
        </p:txBody>
      </p:sp>
      <p:sp>
        <p:nvSpPr>
          <p:cNvPr id="67" name="Shape 67"/>
          <p:cNvSpPr txBox="1">
            <a:spLocks noGrp="1"/>
          </p:cNvSpPr>
          <p:nvPr>
            <p:ph type="body" idx="1"/>
          </p:nvPr>
        </p:nvSpPr>
        <p:spPr>
          <a:xfrm>
            <a:off x="348367" y="1208933"/>
            <a:ext cx="5871104" cy="5098000"/>
          </a:xfrm>
          <a:prstGeom prst="rect">
            <a:avLst/>
          </a:prstGeom>
          <a:ln>
            <a:solidFill>
              <a:schemeClr val="tx2"/>
            </a:solidFill>
          </a:ln>
        </p:spPr>
        <p:txBody>
          <a:bodyPr vert="horz" lIns="121900" tIns="121900" rIns="121900" bIns="121900" rtlCol="0" anchor="t" anchorCtr="0">
            <a:noAutofit/>
          </a:bodyPr>
          <a:lstStyle/>
          <a:p>
            <a:pPr>
              <a:buNone/>
            </a:pPr>
            <a:r>
              <a:rPr lang="it" sz="2000" dirty="0">
                <a:solidFill>
                  <a:schemeClr val="dk1"/>
                </a:solidFill>
              </a:rPr>
              <a:t>APPLIED PRINCIPLES: </a:t>
            </a:r>
          </a:p>
          <a:p>
            <a:pPr>
              <a:buClr>
                <a:schemeClr val="dk1"/>
              </a:buClr>
              <a:buSzPct val="68750"/>
              <a:buNone/>
            </a:pPr>
            <a:endParaRPr sz="1600" dirty="0">
              <a:solidFill>
                <a:schemeClr val="dk1"/>
              </a:solidFill>
            </a:endParaRPr>
          </a:p>
          <a:p>
            <a:pPr>
              <a:buNone/>
            </a:pPr>
            <a:r>
              <a:rPr lang="it" sz="1600" b="1" dirty="0">
                <a:solidFill>
                  <a:srgbClr val="000000"/>
                </a:solidFill>
              </a:rPr>
              <a:t>Boyle’s law -&gt; </a:t>
            </a:r>
            <a:r>
              <a:rPr lang="it" sz="1600" dirty="0">
                <a:solidFill>
                  <a:srgbClr val="000000"/>
                </a:solidFill>
              </a:rPr>
              <a:t/>
            </a:r>
            <a:br>
              <a:rPr lang="it" sz="1600" dirty="0">
                <a:solidFill>
                  <a:srgbClr val="000000"/>
                </a:solidFill>
              </a:rPr>
            </a:br>
            <a:r>
              <a:rPr lang="it" sz="1600" dirty="0">
                <a:solidFill>
                  <a:srgbClr val="000000"/>
                </a:solidFill>
              </a:rPr>
              <a:t>pressure of air at empty tank (no water) p=5.333 bar </a:t>
            </a:r>
          </a:p>
          <a:p>
            <a:pPr>
              <a:buNone/>
            </a:pPr>
            <a:endParaRPr lang="en-CA" sz="1600" b="1" dirty="0" smtClean="0">
              <a:solidFill>
                <a:srgbClr val="000000"/>
              </a:solidFill>
            </a:endParaRPr>
          </a:p>
          <a:p>
            <a:pPr>
              <a:buNone/>
            </a:pPr>
            <a:r>
              <a:rPr lang="it" sz="1600" b="1" dirty="0" smtClean="0">
                <a:solidFill>
                  <a:srgbClr val="000000"/>
                </a:solidFill>
              </a:rPr>
              <a:t>Bernoulli </a:t>
            </a:r>
            <a:r>
              <a:rPr lang="it" sz="1600" b="1" dirty="0">
                <a:solidFill>
                  <a:srgbClr val="000000"/>
                </a:solidFill>
              </a:rPr>
              <a:t>-&gt;</a:t>
            </a:r>
            <a:r>
              <a:rPr lang="it" sz="1600" dirty="0">
                <a:solidFill>
                  <a:srgbClr val="000000"/>
                </a:solidFill>
              </a:rPr>
              <a:t> </a:t>
            </a:r>
            <a:endParaRPr lang="en-CA" sz="1600" dirty="0" smtClean="0">
              <a:solidFill>
                <a:srgbClr val="000000"/>
              </a:solidFill>
            </a:endParaRPr>
          </a:p>
          <a:p>
            <a:pPr>
              <a:buNone/>
            </a:pPr>
            <a:r>
              <a:rPr lang="it" sz="1600" dirty="0" smtClean="0">
                <a:solidFill>
                  <a:srgbClr val="000000"/>
                </a:solidFill>
              </a:rPr>
              <a:t>velocity </a:t>
            </a:r>
            <a:r>
              <a:rPr lang="it" sz="1600" dirty="0">
                <a:solidFill>
                  <a:srgbClr val="000000"/>
                </a:solidFill>
              </a:rPr>
              <a:t>of water v= 23.094 m/s</a:t>
            </a:r>
          </a:p>
          <a:p>
            <a:pPr>
              <a:buNone/>
            </a:pPr>
            <a:r>
              <a:rPr lang="it" sz="1600" dirty="0">
                <a:solidFill>
                  <a:srgbClr val="000000"/>
                </a:solidFill>
              </a:rPr>
              <a:t>Constant mass flow rate through the nozzle</a:t>
            </a:r>
            <a:br>
              <a:rPr lang="it" sz="1600" dirty="0">
                <a:solidFill>
                  <a:srgbClr val="000000"/>
                </a:solidFill>
              </a:rPr>
            </a:br>
            <a:r>
              <a:rPr lang="it" sz="1600" dirty="0">
                <a:solidFill>
                  <a:srgbClr val="000000"/>
                </a:solidFill>
              </a:rPr>
              <a:t> -&gt; vel_exit = 41.056 m/s</a:t>
            </a:r>
          </a:p>
          <a:p>
            <a:pPr>
              <a:buNone/>
            </a:pPr>
            <a:endParaRPr lang="en-CA" sz="1600" b="1" dirty="0" smtClean="0">
              <a:solidFill>
                <a:srgbClr val="000000"/>
              </a:solidFill>
            </a:endParaRPr>
          </a:p>
          <a:p>
            <a:pPr>
              <a:buNone/>
            </a:pPr>
            <a:r>
              <a:rPr lang="it" sz="1600" b="1" dirty="0" smtClean="0">
                <a:solidFill>
                  <a:srgbClr val="000000"/>
                </a:solidFill>
              </a:rPr>
              <a:t>Equivalent </a:t>
            </a:r>
            <a:r>
              <a:rPr lang="it" sz="1600" b="1" dirty="0">
                <a:solidFill>
                  <a:srgbClr val="000000"/>
                </a:solidFill>
              </a:rPr>
              <a:t>velocity -&gt; </a:t>
            </a:r>
            <a:r>
              <a:rPr lang="it" sz="1600" dirty="0">
                <a:solidFill>
                  <a:srgbClr val="000000"/>
                </a:solidFill>
              </a:rPr>
              <a:t>v_eq = 51.578 m/s </a:t>
            </a:r>
          </a:p>
          <a:p>
            <a:pPr>
              <a:buClr>
                <a:schemeClr val="dk1"/>
              </a:buClr>
              <a:buSzPct val="68750"/>
              <a:buNone/>
            </a:pPr>
            <a:endParaRPr lang="en-CA" sz="1600" b="1" dirty="0" smtClean="0">
              <a:solidFill>
                <a:srgbClr val="000000"/>
              </a:solidFill>
            </a:endParaRPr>
          </a:p>
          <a:p>
            <a:pPr>
              <a:buClr>
                <a:schemeClr val="dk1"/>
              </a:buClr>
              <a:buSzPct val="68750"/>
              <a:buNone/>
            </a:pPr>
            <a:r>
              <a:rPr lang="it" sz="1600" b="1" dirty="0" smtClean="0">
                <a:solidFill>
                  <a:srgbClr val="000000"/>
                </a:solidFill>
              </a:rPr>
              <a:t>Ciolkovskij </a:t>
            </a:r>
            <a:r>
              <a:rPr lang="it" sz="1600" b="1" dirty="0">
                <a:solidFill>
                  <a:srgbClr val="000000"/>
                </a:solidFill>
              </a:rPr>
              <a:t>equation -&gt; </a:t>
            </a:r>
            <a:r>
              <a:rPr lang="it" sz="1600" dirty="0">
                <a:solidFill>
                  <a:srgbClr val="252525"/>
                </a:solidFill>
                <a:highlight>
                  <a:srgbClr val="FFFFFF"/>
                </a:highlight>
              </a:rPr>
              <a:t>Δv = </a:t>
            </a:r>
            <a:r>
              <a:rPr lang="it" sz="1600" dirty="0">
                <a:solidFill>
                  <a:srgbClr val="000000"/>
                </a:solidFill>
              </a:rPr>
              <a:t>56.814 m/s</a:t>
            </a:r>
          </a:p>
          <a:p>
            <a:pPr>
              <a:buNone/>
            </a:pPr>
            <a:endParaRPr dirty="0">
              <a:solidFill>
                <a:srgbClr val="000000"/>
              </a:solidFill>
            </a:endParaRPr>
          </a:p>
        </p:txBody>
      </p:sp>
      <p:sp>
        <p:nvSpPr>
          <p:cNvPr id="68" name="Shape 68"/>
          <p:cNvSpPr txBox="1"/>
          <p:nvPr/>
        </p:nvSpPr>
        <p:spPr>
          <a:xfrm>
            <a:off x="6219471" y="1208933"/>
            <a:ext cx="5489696" cy="5098000"/>
          </a:xfrm>
          <a:prstGeom prst="rect">
            <a:avLst/>
          </a:prstGeom>
          <a:noFill/>
          <a:ln>
            <a:solidFill>
              <a:schemeClr val="tx2"/>
            </a:solidFill>
          </a:ln>
        </p:spPr>
        <p:txBody>
          <a:bodyPr lIns="121900" tIns="121900" rIns="121900" bIns="121900" anchor="t" anchorCtr="0">
            <a:noAutofit/>
          </a:bodyPr>
          <a:lstStyle/>
          <a:p>
            <a:r>
              <a:rPr lang="it" sz="2000" dirty="0"/>
              <a:t>OBTAINED PERFORMANCES:</a:t>
            </a:r>
          </a:p>
          <a:p>
            <a:endParaRPr sz="1600" dirty="0"/>
          </a:p>
          <a:p>
            <a:r>
              <a:rPr lang="it" sz="1600" b="1" dirty="0" smtClean="0"/>
              <a:t>Burn </a:t>
            </a:r>
            <a:r>
              <a:rPr lang="it" sz="1600" b="1" dirty="0"/>
              <a:t>out time </a:t>
            </a:r>
            <a:r>
              <a:rPr lang="it" sz="1600" dirty="0"/>
              <a:t>(time of water discharge) </a:t>
            </a:r>
            <a:endParaRPr lang="en-CA" sz="1600" dirty="0" smtClean="0"/>
          </a:p>
          <a:p>
            <a:r>
              <a:rPr lang="it" sz="1600" dirty="0" smtClean="0"/>
              <a:t>t=0.233 </a:t>
            </a:r>
            <a:r>
              <a:rPr lang="it" sz="1600" dirty="0"/>
              <a:t>s  </a:t>
            </a:r>
          </a:p>
          <a:p>
            <a:endParaRPr sz="1600" dirty="0"/>
          </a:p>
          <a:p>
            <a:r>
              <a:rPr lang="it" sz="1600" b="1" dirty="0"/>
              <a:t>Thrust  </a:t>
            </a:r>
            <a:r>
              <a:rPr lang="it" sz="1600" dirty="0"/>
              <a:t>= 374.212 N</a:t>
            </a:r>
          </a:p>
          <a:p>
            <a:endParaRPr sz="1600" dirty="0"/>
          </a:p>
          <a:p>
            <a:pPr>
              <a:buClr>
                <a:schemeClr val="dk1"/>
              </a:buClr>
            </a:pPr>
            <a:r>
              <a:rPr lang="it" sz="1600" b="1" dirty="0" smtClean="0"/>
              <a:t>I</a:t>
            </a:r>
            <a:r>
              <a:rPr lang="en-CA" sz="1600" b="1" dirty="0" smtClean="0"/>
              <a:t> </a:t>
            </a:r>
            <a:r>
              <a:rPr lang="it" sz="1600" dirty="0" smtClean="0"/>
              <a:t>= </a:t>
            </a:r>
            <a:r>
              <a:rPr lang="it" sz="1600" dirty="0"/>
              <a:t>87030.0 Ns</a:t>
            </a:r>
          </a:p>
          <a:p>
            <a:pPr>
              <a:buClr>
                <a:schemeClr val="dk1"/>
              </a:buClr>
            </a:pPr>
            <a:endParaRPr sz="1600" dirty="0"/>
          </a:p>
          <a:p>
            <a:pPr>
              <a:buClr>
                <a:schemeClr val="dk1"/>
              </a:buClr>
            </a:pPr>
            <a:r>
              <a:rPr lang="it" sz="1600" b="1" dirty="0"/>
              <a:t>Isp</a:t>
            </a:r>
            <a:r>
              <a:rPr lang="it" sz="1600" dirty="0"/>
              <a:t> = 5.258 s</a:t>
            </a:r>
          </a:p>
          <a:p>
            <a:pPr>
              <a:buClr>
                <a:schemeClr val="dk1"/>
              </a:buClr>
            </a:pPr>
            <a:endParaRPr sz="1600" dirty="0"/>
          </a:p>
          <a:p>
            <a:r>
              <a:rPr lang="it" sz="1600" dirty="0"/>
              <a:t>Apogee altitude h= 121.55 m </a:t>
            </a:r>
            <a:br>
              <a:rPr lang="it" sz="1600" dirty="0"/>
            </a:br>
            <a:r>
              <a:rPr lang="it" sz="1600" dirty="0"/>
              <a:t>(...formulas to be checked)</a:t>
            </a:r>
          </a:p>
          <a:p>
            <a:endParaRPr sz="1600" dirty="0"/>
          </a:p>
          <a:p>
            <a:endParaRPr sz="1600" dirty="0"/>
          </a:p>
          <a:p>
            <a:endParaRPr sz="1600" dirty="0"/>
          </a:p>
          <a:p>
            <a:endParaRPr sz="1600" dirty="0"/>
          </a:p>
        </p:txBody>
      </p:sp>
    </p:spTree>
    <p:extLst>
      <p:ext uri="{BB962C8B-B14F-4D97-AF65-F5344CB8AC3E}">
        <p14:creationId xmlns:p14="http://schemas.microsoft.com/office/powerpoint/2010/main" val="734312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Shape 79"/>
          <p:cNvGraphicFramePr/>
          <p:nvPr>
            <p:extLst>
              <p:ext uri="{D42A27DB-BD31-4B8C-83A1-F6EECF244321}">
                <p14:modId xmlns:p14="http://schemas.microsoft.com/office/powerpoint/2010/main" val="652255894"/>
              </p:ext>
            </p:extLst>
          </p:nvPr>
        </p:nvGraphicFramePr>
        <p:xfrm>
          <a:off x="1486708" y="1278608"/>
          <a:ext cx="9976300" cy="5577799"/>
        </p:xfrm>
        <a:graphic>
          <a:graphicData uri="http://schemas.openxmlformats.org/drawingml/2006/table">
            <a:tbl>
              <a:tblPr>
                <a:tableStyleId>{2D5ABB26-0587-4C30-8999-92F81FD0307C}</a:tableStyleId>
              </a:tblPr>
              <a:tblGrid>
                <a:gridCol w="4527367"/>
                <a:gridCol w="5448933"/>
              </a:tblGrid>
              <a:tr h="439168">
                <a:tc>
                  <a:txBody>
                    <a:bodyPr/>
                    <a:lstStyle/>
                    <a:p>
                      <a:pPr lvl="0" rtl="0">
                        <a:spcBef>
                          <a:spcPts val="0"/>
                        </a:spcBef>
                        <a:buNone/>
                      </a:pPr>
                      <a:r>
                        <a:rPr lang="it" sz="1400" dirty="0"/>
                        <a:t>Parameters</a:t>
                      </a:r>
                      <a:endParaRPr lang="it" sz="1400" b="1" dirty="0"/>
                    </a:p>
                  </a:txBody>
                  <a:tcPr marL="121900" marR="121900" marT="121900" marB="121900">
                    <a:solidFill>
                      <a:schemeClr val="accent2"/>
                    </a:solidFill>
                  </a:tcPr>
                </a:tc>
                <a:tc>
                  <a:txBody>
                    <a:bodyPr/>
                    <a:lstStyle/>
                    <a:p>
                      <a:pPr lvl="0" rtl="0">
                        <a:spcBef>
                          <a:spcPts val="0"/>
                        </a:spcBef>
                        <a:buNone/>
                      </a:pPr>
                      <a:r>
                        <a:rPr lang="it" sz="1400" dirty="0"/>
                        <a:t> Results</a:t>
                      </a:r>
                      <a:endParaRPr lang="it" sz="1400" b="1" dirty="0"/>
                    </a:p>
                  </a:txBody>
                  <a:tcPr marL="121900" marR="121900" marT="121900" marB="121900">
                    <a:solidFill>
                      <a:schemeClr val="accent2"/>
                    </a:solidFill>
                  </a:tcPr>
                </a:tc>
              </a:tr>
              <a:tr h="5120639">
                <a:tc>
                  <a:txBody>
                    <a:bodyPr/>
                    <a:lstStyle/>
                    <a:p>
                      <a:pPr lvl="0" rtl="0">
                        <a:spcBef>
                          <a:spcPts val="0"/>
                        </a:spcBef>
                        <a:buNone/>
                      </a:pPr>
                      <a:r>
                        <a:rPr lang="it" sz="1400" dirty="0"/>
                        <a:t>Bottle Volume  5062 cc</a:t>
                      </a:r>
                    </a:p>
                    <a:p>
                      <a:pPr lvl="0" rtl="0">
                        <a:spcBef>
                          <a:spcPts val="0"/>
                        </a:spcBef>
                        <a:buNone/>
                      </a:pPr>
                      <a:endParaRPr sz="1400" dirty="0"/>
                    </a:p>
                    <a:p>
                      <a:pPr lvl="0" rtl="0">
                        <a:spcBef>
                          <a:spcPts val="0"/>
                        </a:spcBef>
                        <a:buNone/>
                      </a:pPr>
                      <a:r>
                        <a:rPr lang="it" sz="1400" dirty="0"/>
                        <a:t>Diameter  77 mm</a:t>
                      </a:r>
                    </a:p>
                    <a:p>
                      <a:pPr lvl="0" rtl="0">
                        <a:spcBef>
                          <a:spcPts val="0"/>
                        </a:spcBef>
                        <a:buNone/>
                      </a:pPr>
                      <a:endParaRPr sz="1400" dirty="0"/>
                    </a:p>
                    <a:p>
                      <a:pPr lvl="0" rtl="0">
                        <a:spcBef>
                          <a:spcPts val="0"/>
                        </a:spcBef>
                        <a:buNone/>
                      </a:pPr>
                      <a:r>
                        <a:rPr lang="it" sz="1400" dirty="0"/>
                        <a:t>Water Fill  1687 cc</a:t>
                      </a:r>
                    </a:p>
                    <a:p>
                      <a:pPr lvl="0" rtl="0">
                        <a:spcBef>
                          <a:spcPts val="0"/>
                        </a:spcBef>
                        <a:buNone/>
                      </a:pPr>
                      <a:endParaRPr sz="1400" dirty="0"/>
                    </a:p>
                    <a:p>
                      <a:pPr lvl="0" rtl="0">
                        <a:spcBef>
                          <a:spcPts val="0"/>
                        </a:spcBef>
                        <a:buNone/>
                      </a:pPr>
                      <a:r>
                        <a:rPr lang="it" sz="1400" dirty="0"/>
                        <a:t>Launch Pressure</a:t>
                      </a:r>
                    </a:p>
                    <a:p>
                      <a:pPr lvl="0" rtl="0">
                        <a:spcBef>
                          <a:spcPts val="0"/>
                        </a:spcBef>
                        <a:buNone/>
                      </a:pPr>
                      <a:r>
                        <a:rPr lang="it" sz="1400" dirty="0"/>
                        <a:t>800 Kpa (116 PSI, 7.90 Bar)</a:t>
                      </a:r>
                    </a:p>
                    <a:p>
                      <a:pPr lvl="0" rtl="0">
                        <a:spcBef>
                          <a:spcPts val="0"/>
                        </a:spcBef>
                        <a:buNone/>
                      </a:pPr>
                      <a:endParaRPr sz="1400" dirty="0"/>
                    </a:p>
                    <a:p>
                      <a:pPr lvl="0" rtl="0">
                        <a:spcBef>
                          <a:spcPts val="0"/>
                        </a:spcBef>
                        <a:buNone/>
                      </a:pPr>
                      <a:r>
                        <a:rPr lang="it" sz="1400" dirty="0"/>
                        <a:t>Nozzle diameter 15.0 mm</a:t>
                      </a:r>
                    </a:p>
                    <a:p>
                      <a:pPr lvl="0" rtl="0">
                        <a:spcBef>
                          <a:spcPts val="0"/>
                        </a:spcBef>
                        <a:buNone/>
                      </a:pPr>
                      <a:endParaRPr sz="1400" dirty="0"/>
                    </a:p>
                    <a:p>
                      <a:pPr lvl="0" rtl="0">
                        <a:spcBef>
                          <a:spcPts val="0"/>
                        </a:spcBef>
                        <a:buNone/>
                      </a:pPr>
                      <a:r>
                        <a:rPr lang="it" sz="1400" dirty="0"/>
                        <a:t>Nozzle viscous losses 0.16</a:t>
                      </a:r>
                    </a:p>
                    <a:p>
                      <a:pPr lvl="0" rtl="0">
                        <a:spcBef>
                          <a:spcPts val="0"/>
                        </a:spcBef>
                        <a:buNone/>
                      </a:pPr>
                      <a:endParaRPr sz="1400" dirty="0"/>
                    </a:p>
                    <a:p>
                      <a:pPr lvl="0" rtl="0">
                        <a:spcBef>
                          <a:spcPts val="0"/>
                        </a:spcBef>
                        <a:buNone/>
                      </a:pPr>
                      <a:r>
                        <a:rPr lang="it" sz="1400" dirty="0"/>
                        <a:t>Dry mass   840.0 grams</a:t>
                      </a:r>
                    </a:p>
                    <a:p>
                      <a:pPr lvl="0" rtl="0">
                        <a:spcBef>
                          <a:spcPts val="0"/>
                        </a:spcBef>
                        <a:buNone/>
                      </a:pPr>
                      <a:endParaRPr sz="1400" dirty="0"/>
                    </a:p>
                    <a:p>
                      <a:pPr lvl="0" rtl="0">
                        <a:spcBef>
                          <a:spcPts val="0"/>
                        </a:spcBef>
                        <a:buNone/>
                      </a:pPr>
                      <a:r>
                        <a:rPr lang="it" sz="1400" dirty="0"/>
                        <a:t>Coefficient of drag   0.75</a:t>
                      </a:r>
                    </a:p>
                    <a:p>
                      <a:pPr lvl="0" rtl="0">
                        <a:spcBef>
                          <a:spcPts val="0"/>
                        </a:spcBef>
                        <a:buNone/>
                      </a:pPr>
                      <a:endParaRPr sz="1400" dirty="0"/>
                    </a:p>
                  </a:txBody>
                  <a:tcPr marL="121900" marR="121900" marT="121900" marB="121900"/>
                </a:tc>
                <a:tc>
                  <a:txBody>
                    <a:bodyPr/>
                    <a:lstStyle/>
                    <a:p>
                      <a:pPr lvl="0" rtl="0">
                        <a:spcBef>
                          <a:spcPts val="0"/>
                        </a:spcBef>
                        <a:buNone/>
                      </a:pPr>
                      <a:r>
                        <a:rPr lang="it" sz="1400" dirty="0"/>
                        <a:t>Launch and thrust phase</a:t>
                      </a:r>
                    </a:p>
                    <a:p>
                      <a:pPr lvl="0" rtl="0">
                        <a:spcBef>
                          <a:spcPts val="0"/>
                        </a:spcBef>
                        <a:buNone/>
                      </a:pPr>
                      <a:r>
                        <a:rPr lang="it" sz="1400" dirty="0"/>
                        <a:t>Initial thrust 254.1N</a:t>
                      </a:r>
                    </a:p>
                    <a:p>
                      <a:pPr lvl="0" rtl="0">
                        <a:spcBef>
                          <a:spcPts val="0"/>
                        </a:spcBef>
                        <a:buNone/>
                      </a:pPr>
                      <a:r>
                        <a:rPr lang="it" sz="1400" dirty="0"/>
                        <a:t>Initial burn acceleration 90.8 m/s</a:t>
                      </a:r>
                      <a:r>
                        <a:rPr lang="it" sz="1400" baseline="30000" dirty="0"/>
                        <a:t>2</a:t>
                      </a:r>
                      <a:r>
                        <a:rPr lang="it" sz="1400" dirty="0"/>
                        <a:t> (9.3G)</a:t>
                      </a:r>
                    </a:p>
                    <a:p>
                      <a:pPr lvl="0" rtl="0">
                        <a:spcBef>
                          <a:spcPts val="0"/>
                        </a:spcBef>
                        <a:buNone/>
                      </a:pPr>
                      <a:r>
                        <a:rPr lang="it" sz="1400" dirty="0"/>
                        <a:t>Average acceleration 128.7 m/s</a:t>
                      </a:r>
                      <a:r>
                        <a:rPr lang="it" sz="1400" baseline="30000" dirty="0"/>
                        <a:t>2</a:t>
                      </a:r>
                      <a:r>
                        <a:rPr lang="it" sz="1400" dirty="0"/>
                        <a:t> (13.1G)</a:t>
                      </a:r>
                    </a:p>
                    <a:p>
                      <a:pPr lvl="0" rtl="0">
                        <a:spcBef>
                          <a:spcPts val="0"/>
                        </a:spcBef>
                        <a:buNone/>
                      </a:pPr>
                      <a:endParaRPr sz="1400" dirty="0"/>
                    </a:p>
                    <a:p>
                      <a:pPr lvl="0" rtl="0">
                        <a:spcBef>
                          <a:spcPts val="0"/>
                        </a:spcBef>
                        <a:buNone/>
                      </a:pPr>
                      <a:r>
                        <a:rPr lang="it" sz="1400" dirty="0"/>
                        <a:t>Burnout</a:t>
                      </a:r>
                    </a:p>
                    <a:p>
                      <a:pPr lvl="0" rtl="0">
                        <a:spcBef>
                          <a:spcPts val="0"/>
                        </a:spcBef>
                        <a:buNone/>
                      </a:pPr>
                      <a:r>
                        <a:rPr lang="it" sz="1400" dirty="0"/>
                        <a:t>Burnout after 0.294 s</a:t>
                      </a:r>
                    </a:p>
                    <a:p>
                      <a:pPr lvl="0" rtl="0">
                        <a:spcBef>
                          <a:spcPts val="0"/>
                        </a:spcBef>
                        <a:buNone/>
                      </a:pPr>
                      <a:r>
                        <a:rPr lang="it" sz="1400" dirty="0"/>
                        <a:t>Burnout Velocity 37.9 m/s </a:t>
                      </a:r>
                    </a:p>
                    <a:p>
                      <a:pPr lvl="0" rtl="0">
                        <a:spcBef>
                          <a:spcPts val="0"/>
                        </a:spcBef>
                        <a:buNone/>
                      </a:pPr>
                      <a:r>
                        <a:rPr lang="it" sz="1400" dirty="0"/>
                        <a:t>Burnout Altitude 4.4 m</a:t>
                      </a:r>
                    </a:p>
                    <a:p>
                      <a:pPr lvl="0" rtl="0">
                        <a:spcBef>
                          <a:spcPts val="0"/>
                        </a:spcBef>
                        <a:buNone/>
                      </a:pPr>
                      <a:endParaRPr sz="1400" dirty="0"/>
                    </a:p>
                    <a:p>
                      <a:pPr lvl="0" rtl="0">
                        <a:spcBef>
                          <a:spcPts val="0"/>
                        </a:spcBef>
                        <a:buNone/>
                      </a:pPr>
                      <a:r>
                        <a:rPr lang="it" sz="1400" dirty="0"/>
                        <a:t>Burnout acceleration 141.7 (14.4G)</a:t>
                      </a:r>
                    </a:p>
                    <a:p>
                      <a:pPr lvl="0" rtl="0">
                        <a:spcBef>
                          <a:spcPts val="0"/>
                        </a:spcBef>
                        <a:buNone/>
                      </a:pPr>
                      <a:r>
                        <a:rPr lang="it" sz="1400" dirty="0"/>
                        <a:t>Drag force at burnout 1.7 newton (0.2kgf)</a:t>
                      </a:r>
                    </a:p>
                    <a:p>
                      <a:pPr lvl="0" rtl="0">
                        <a:spcBef>
                          <a:spcPts val="0"/>
                        </a:spcBef>
                        <a:buNone/>
                      </a:pPr>
                      <a:r>
                        <a:rPr lang="it" sz="1400" dirty="0"/>
                        <a:t>Deceleration due to drag 0.2G</a:t>
                      </a:r>
                    </a:p>
                    <a:p>
                      <a:pPr lvl="0" rtl="0">
                        <a:spcBef>
                          <a:spcPts val="0"/>
                        </a:spcBef>
                        <a:buNone/>
                      </a:pPr>
                      <a:r>
                        <a:rPr lang="it" sz="1400" dirty="0"/>
                        <a:t>Speed increase due to air pulse 6.8m/s</a:t>
                      </a:r>
                    </a:p>
                    <a:p>
                      <a:pPr lvl="0" rtl="0">
                        <a:spcBef>
                          <a:spcPts val="0"/>
                        </a:spcBef>
                        <a:buNone/>
                      </a:pPr>
                      <a:endParaRPr sz="1400" dirty="0"/>
                    </a:p>
                    <a:p>
                      <a:pPr lvl="0" rtl="0">
                        <a:spcBef>
                          <a:spcPts val="0"/>
                        </a:spcBef>
                        <a:buNone/>
                      </a:pPr>
                      <a:r>
                        <a:rPr lang="it" sz="1400" dirty="0"/>
                        <a:t>Drag-free coast 73.1 m</a:t>
                      </a:r>
                    </a:p>
                    <a:p>
                      <a:pPr lvl="0" rtl="0">
                        <a:spcBef>
                          <a:spcPts val="0"/>
                        </a:spcBef>
                        <a:buNone/>
                      </a:pPr>
                      <a:r>
                        <a:rPr lang="it" sz="1400" dirty="0"/>
                        <a:t>apogee at 77.5 m , t=4.2 s</a:t>
                      </a:r>
                    </a:p>
                    <a:p>
                      <a:pPr lvl="0" rtl="0">
                        <a:spcBef>
                          <a:spcPts val="0"/>
                        </a:spcBef>
                        <a:buNone/>
                      </a:pPr>
                      <a:r>
                        <a:rPr lang="it" sz="1400" dirty="0"/>
                        <a:t>Actual apogee at 66.49 m, t=3.77 s</a:t>
                      </a:r>
                    </a:p>
                    <a:p>
                      <a:pPr lvl="0" rtl="0">
                        <a:spcBef>
                          <a:spcPts val="0"/>
                        </a:spcBef>
                        <a:buNone/>
                      </a:pPr>
                      <a:endParaRPr sz="1400" dirty="0"/>
                    </a:p>
                    <a:p>
                      <a:pPr lvl="0" rtl="0">
                        <a:spcBef>
                          <a:spcPts val="0"/>
                        </a:spcBef>
                        <a:buNone/>
                      </a:pPr>
                      <a:r>
                        <a:rPr lang="it" sz="1400" u="sng" dirty="0">
                          <a:hlinkClick r:id="rId3"/>
                        </a:rPr>
                        <a:t>http://cjh.polyplex.org/rockets/simulation/simulate.cgi</a:t>
                      </a:r>
                      <a:endParaRPr lang="it" sz="1400" u="sng" dirty="0">
                        <a:solidFill>
                          <a:schemeClr val="hlink"/>
                        </a:solidFill>
                        <a:hlinkClick r:id="rId3"/>
                      </a:endParaRPr>
                    </a:p>
                  </a:txBody>
                  <a:tcPr marL="121900" marR="121900" marT="121900" marB="121900"/>
                </a:tc>
              </a:tr>
            </a:tbl>
          </a:graphicData>
        </a:graphic>
      </p:graphicFrame>
      <p:sp>
        <p:nvSpPr>
          <p:cNvPr id="4" name="Shape 66"/>
          <p:cNvSpPr txBox="1">
            <a:spLocks noGrp="1"/>
          </p:cNvSpPr>
          <p:nvPr>
            <p:ph type="title"/>
          </p:nvPr>
        </p:nvSpPr>
        <p:spPr>
          <a:xfrm>
            <a:off x="348367" y="230267"/>
            <a:ext cx="11360800" cy="763600"/>
          </a:xfrm>
          <a:prstGeom prst="rect">
            <a:avLst/>
          </a:prstGeom>
        </p:spPr>
        <p:txBody>
          <a:bodyPr vert="horz" lIns="121900" tIns="121900" rIns="121900" bIns="121900" rtlCol="0" anchor="t" anchorCtr="0">
            <a:noAutofit/>
          </a:bodyPr>
          <a:lstStyle/>
          <a:p>
            <a:r>
              <a:rPr lang="en-CA" sz="2667" dirty="0" smtClean="0"/>
              <a:t>5.3 Simulation Results</a:t>
            </a:r>
            <a:endParaRPr lang="it" sz="2667" dirty="0"/>
          </a:p>
        </p:txBody>
      </p:sp>
    </p:spTree>
    <p:extLst>
      <p:ext uri="{BB962C8B-B14F-4D97-AF65-F5344CB8AC3E}">
        <p14:creationId xmlns:p14="http://schemas.microsoft.com/office/powerpoint/2010/main" val="2031988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Ejection </a:t>
            </a:r>
            <a:r>
              <a:rPr lang="en-US" dirty="0"/>
              <a:t>Mechanism </a:t>
            </a:r>
          </a:p>
        </p:txBody>
      </p:sp>
      <p:sp>
        <p:nvSpPr>
          <p:cNvPr id="3" name="Content Placeholder 2"/>
          <p:cNvSpPr>
            <a:spLocks noGrp="1"/>
          </p:cNvSpPr>
          <p:nvPr>
            <p:ph idx="1"/>
          </p:nvPr>
        </p:nvSpPr>
        <p:spPr/>
        <p:txBody>
          <a:bodyPr>
            <a:normAutofit fontScale="92500" lnSpcReduction="10000"/>
          </a:bodyPr>
          <a:lstStyle/>
          <a:p>
            <a:r>
              <a:rPr lang="en-US" dirty="0" smtClean="0"/>
              <a:t>- Concept 1: Separation of the rocket stage and the payload stage through a double mechanical mechanism using wind-up ‘arms’ that will unravel the locks that connect the two main sections of the rocket </a:t>
            </a:r>
            <a:r>
              <a:rPr lang="en-US" dirty="0"/>
              <a:t>(see hand sketch). </a:t>
            </a:r>
            <a:endParaRPr lang="en-US" dirty="0" smtClean="0"/>
          </a:p>
          <a:p>
            <a:r>
              <a:rPr lang="en-US" dirty="0" smtClean="0"/>
              <a:t> Concept 2: two servo’s connected to an board computer situated inside the nose of the rocket. The arms connected to the servo’s will be modified to form an hook like arm connected to a latch on the inside of the rocket. Using an accelerometer to disconnect the arms once acceleration is equal to 0 m/s</a:t>
            </a:r>
            <a:br>
              <a:rPr lang="en-US" dirty="0" smtClean="0"/>
            </a:br>
            <a:r>
              <a:rPr lang="en-US" dirty="0" smtClean="0"/>
              <a:t/>
            </a:r>
            <a:br>
              <a:rPr lang="en-US" dirty="0" smtClean="0"/>
            </a:br>
            <a:r>
              <a:rPr lang="en-US" dirty="0" smtClean="0"/>
              <a:t>- Release of the </a:t>
            </a:r>
            <a:r>
              <a:rPr lang="en-US" dirty="0" err="1" smtClean="0"/>
              <a:t>CanSat</a:t>
            </a:r>
            <a:r>
              <a:rPr lang="en-US" dirty="0" smtClean="0"/>
              <a:t> by using rubber bands to ensure the ejection at the apogee by providing an initial velocity. Safe landing with parachute.</a:t>
            </a:r>
            <a:r>
              <a:rPr lang="en-US" dirty="0"/>
              <a:t/>
            </a:r>
            <a:br>
              <a:rPr lang="en-US" dirty="0"/>
            </a:br>
            <a:r>
              <a:rPr lang="en-US" dirty="0" smtClean="0"/>
              <a:t/>
            </a:r>
            <a:br>
              <a:rPr lang="en-US" dirty="0" smtClean="0"/>
            </a:br>
            <a:r>
              <a:rPr lang="en-US" dirty="0" smtClean="0"/>
              <a:t>- Second parachute for the rocket and the upper stage (connected by a string).  </a:t>
            </a:r>
            <a:endParaRPr lang="en-US" dirty="0"/>
          </a:p>
        </p:txBody>
      </p:sp>
      <p:sp>
        <p:nvSpPr>
          <p:cNvPr id="4" name="Date Placeholder 3"/>
          <p:cNvSpPr>
            <a:spLocks noGrp="1"/>
          </p:cNvSpPr>
          <p:nvPr>
            <p:ph type="dt" sz="half" idx="10"/>
          </p:nvPr>
        </p:nvSpPr>
        <p:spPr/>
        <p:txBody>
          <a:bodyPr/>
          <a:lstStyle/>
          <a:p>
            <a:fld id="{B187F8FC-CE35-8248-85BA-466D40FC7225}" type="datetime1">
              <a:rPr lang="en-CA" smtClean="0"/>
              <a:t>2017-01-24</a:t>
            </a:fld>
            <a:endParaRPr lang="en-US" dirty="0"/>
          </a:p>
        </p:txBody>
      </p:sp>
    </p:spTree>
    <p:extLst>
      <p:ext uri="{BB962C8B-B14F-4D97-AF65-F5344CB8AC3E}">
        <p14:creationId xmlns:p14="http://schemas.microsoft.com/office/powerpoint/2010/main" val="1119044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90367"/>
          </a:xfrm>
        </p:spPr>
        <p:txBody>
          <a:bodyPr/>
          <a:lstStyle/>
          <a:p>
            <a:r>
              <a:rPr lang="en-US" dirty="0" smtClean="0"/>
              <a:t>6.1 HIGH LEVEL I2c Wiring Diagram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755059"/>
            <a:ext cx="10287000" cy="6858000"/>
          </a:xfrm>
          <a:prstGeom prst="rect">
            <a:avLst/>
          </a:prstGeom>
        </p:spPr>
      </p:pic>
      <p:sp>
        <p:nvSpPr>
          <p:cNvPr id="3" name="Date Placeholder 2"/>
          <p:cNvSpPr>
            <a:spLocks noGrp="1"/>
          </p:cNvSpPr>
          <p:nvPr>
            <p:ph type="dt" sz="half" idx="10"/>
          </p:nvPr>
        </p:nvSpPr>
        <p:spPr/>
        <p:txBody>
          <a:bodyPr/>
          <a:lstStyle/>
          <a:p>
            <a:fld id="{B8A3AF4D-3884-EE45-9406-9B8CA96E8020}" type="datetime1">
              <a:rPr lang="en-CA" smtClean="0"/>
              <a:t>2017-01-24</a:t>
            </a:fld>
            <a:endParaRPr lang="en-US" dirty="0"/>
          </a:p>
        </p:txBody>
      </p:sp>
    </p:spTree>
    <p:extLst>
      <p:ext uri="{BB962C8B-B14F-4D97-AF65-F5344CB8AC3E}">
        <p14:creationId xmlns:p14="http://schemas.microsoft.com/office/powerpoint/2010/main" val="1260506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22594"/>
          </a:xfrm>
        </p:spPr>
        <p:txBody>
          <a:bodyPr>
            <a:normAutofit fontScale="90000"/>
          </a:bodyPr>
          <a:lstStyle/>
          <a:p>
            <a:r>
              <a:rPr lang="en-US" smtClean="0"/>
              <a:t>6.2 </a:t>
            </a:r>
            <a:r>
              <a:rPr lang="en-US" dirty="0" smtClean="0"/>
              <a:t>Circuit Design</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933" y="1687286"/>
            <a:ext cx="8311242" cy="6233431"/>
          </a:xfrm>
          <a:prstGeom prst="rect">
            <a:avLst/>
          </a:prstGeom>
        </p:spPr>
      </p:pic>
    </p:spTree>
    <p:extLst>
      <p:ext uri="{BB962C8B-B14F-4D97-AF65-F5344CB8AC3E}">
        <p14:creationId xmlns:p14="http://schemas.microsoft.com/office/powerpoint/2010/main" val="2141544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24622"/>
          </a:xfrm>
        </p:spPr>
        <p:txBody>
          <a:bodyPr>
            <a:normAutofit fontScale="90000"/>
          </a:bodyPr>
          <a:lstStyle/>
          <a:p>
            <a:r>
              <a:rPr lang="en-US" smtClean="0"/>
              <a:t>6.3 </a:t>
            </a:r>
            <a:r>
              <a:rPr lang="en-US" dirty="0" smtClean="0"/>
              <a:t>Circuit Design Realized</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625" y="2215126"/>
            <a:ext cx="6035534" cy="4023690"/>
          </a:xfrm>
        </p:spPr>
      </p:pic>
    </p:spTree>
    <p:extLst>
      <p:ext uri="{BB962C8B-B14F-4D97-AF65-F5344CB8AC3E}">
        <p14:creationId xmlns:p14="http://schemas.microsoft.com/office/powerpoint/2010/main" val="457791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24622"/>
          </a:xfrm>
        </p:spPr>
        <p:txBody>
          <a:bodyPr>
            <a:normAutofit fontScale="90000"/>
          </a:bodyPr>
          <a:lstStyle/>
          <a:p>
            <a:r>
              <a:rPr lang="en-US" dirty="0" smtClean="0"/>
              <a:t>7.0 Testing</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809775270"/>
              </p:ext>
            </p:extLst>
          </p:nvPr>
        </p:nvGraphicFramePr>
        <p:xfrm>
          <a:off x="2286000" y="2166257"/>
          <a:ext cx="7674863" cy="3265723"/>
        </p:xfrm>
        <a:graphic>
          <a:graphicData uri="http://schemas.openxmlformats.org/drawingml/2006/table">
            <a:tbl>
              <a:tblPr/>
              <a:tblGrid>
                <a:gridCol w="892426"/>
                <a:gridCol w="1070911"/>
                <a:gridCol w="2141822"/>
                <a:gridCol w="892426"/>
                <a:gridCol w="892426"/>
                <a:gridCol w="892426"/>
                <a:gridCol w="892426"/>
              </a:tblGrid>
              <a:tr h="261257">
                <a:tc>
                  <a:txBody>
                    <a:bodyPr/>
                    <a:lstStyle/>
                    <a:p>
                      <a:pPr rtl="0" fontAlgn="b"/>
                      <a:r>
                        <a:rPr lang="en-US" sz="800">
                          <a:effectLst/>
                          <a:latin typeface="+mn-lt"/>
                        </a:rPr>
                        <a:t>Date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Testing Component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Tests</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Status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Status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Status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rtl="0" fontAlgn="b"/>
                      <a:r>
                        <a:rPr lang="en-US" sz="800">
                          <a:effectLst/>
                          <a:latin typeface="+mn-lt"/>
                        </a:rPr>
                        <a:t>Test Results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r>
              <a:tr h="130629">
                <a:tc>
                  <a:txBody>
                    <a:bodyPr/>
                    <a:lstStyle/>
                    <a:p>
                      <a:pPr algn="r" rtl="0" fontAlgn="b"/>
                      <a:r>
                        <a:rPr lang="bg-BG" sz="800">
                          <a:effectLst/>
                          <a:latin typeface="+mn-lt"/>
                        </a:rPr>
                        <a:t>1/17/2017</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rowSpan="4">
                  <a:txBody>
                    <a:bodyPr/>
                    <a:lstStyle/>
                    <a:p>
                      <a:pPr rtl="0" fontAlgn="b"/>
                      <a:r>
                        <a:rPr lang="en-US" sz="800">
                          <a:effectLst/>
                          <a:latin typeface="+mn-lt"/>
                        </a:rPr>
                        <a:t>Software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effectLst/>
                          <a:latin typeface="+mn-lt"/>
                        </a:rPr>
                        <a:t>X Bee Communication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COMPLETE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3C47D"/>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Acceleration breakpoint Test</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Sensor Relability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CSV/Graph format correct?</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261257">
                <a:tc>
                  <a:txBody>
                    <a:bodyPr/>
                    <a:lstStyle/>
                    <a:p>
                      <a:pPr algn="r" rtl="0" fontAlgn="b"/>
                      <a:r>
                        <a:rPr lang="bg-BG" sz="800">
                          <a:effectLst/>
                          <a:latin typeface="+mn-lt"/>
                        </a:rPr>
                        <a:t>1/17/2017</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rowSpan="4">
                  <a:txBody>
                    <a:bodyPr/>
                    <a:lstStyle/>
                    <a:p>
                      <a:pPr rtl="0" fontAlgn="b"/>
                      <a:r>
                        <a:rPr lang="en-US" sz="800" dirty="0">
                          <a:effectLst/>
                          <a:latin typeface="+mn-lt"/>
                        </a:rPr>
                        <a:t>Electronics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effectLst/>
                          <a:latin typeface="+mn-lt"/>
                        </a:rPr>
                        <a:t>Power Supply Testing (able to switch on/off)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APOG testing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Temperature Testing (Freezing?)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algn="r" rtl="0" fontAlgn="b"/>
                      <a:r>
                        <a:rPr lang="bg-BG" sz="800">
                          <a:effectLst/>
                          <a:latin typeface="+mn-lt"/>
                        </a:rPr>
                        <a:t>1/17/2017</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rowSpan="4">
                  <a:txBody>
                    <a:bodyPr/>
                    <a:lstStyle/>
                    <a:p>
                      <a:pPr rtl="0" fontAlgn="b"/>
                      <a:r>
                        <a:rPr lang="en-US" sz="800">
                          <a:effectLst/>
                          <a:latin typeface="+mn-lt"/>
                        </a:rPr>
                        <a:t>Mechanical Testing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effectLst/>
                          <a:latin typeface="+mn-lt"/>
                        </a:rPr>
                        <a:t>Ejection Testing (at 10 m ?)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r>
                        <a:rPr lang="en-US" sz="800">
                          <a:effectLst/>
                          <a:latin typeface="+mn-lt"/>
                        </a:rPr>
                        <a:t>Parachuete Ejection (at 10 m)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v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800">
                          <a:solidFill>
                            <a:srgbClr val="FFFFFF"/>
                          </a:solidFill>
                          <a:effectLst/>
                          <a:latin typeface="+mn-lt"/>
                        </a:rPr>
                        <a:t>INCOMPLETE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980000"/>
                    </a:solidFill>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gridSpan="2">
                  <a:txBody>
                    <a:bodyPr/>
                    <a:lstStyle/>
                    <a:p>
                      <a:pPr rtl="0" fontAlgn="b"/>
                      <a:r>
                        <a:rPr lang="en-US" sz="800" b="1">
                          <a:effectLst/>
                          <a:latin typeface="+mn-lt"/>
                        </a:rPr>
                        <a:t>Payload Components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hMerge="1">
                  <a:txBody>
                    <a:bodyPr/>
                    <a:lstStyle/>
                    <a:p>
                      <a:endParaRPr lang="en-US"/>
                    </a:p>
                  </a:txBody>
                  <a:tcPr/>
                </a:tc>
                <a:tc gridSpan="2">
                  <a:txBody>
                    <a:bodyPr/>
                    <a:lstStyle/>
                    <a:p>
                      <a:pPr rtl="0" fontAlgn="b"/>
                      <a:r>
                        <a:rPr lang="en-US" sz="800" b="1">
                          <a:effectLst/>
                          <a:latin typeface="+mn-lt"/>
                        </a:rPr>
                        <a:t>Mechanical Components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hMerge="1">
                  <a:txBody>
                    <a:bodyPr/>
                    <a:lstStyle/>
                    <a:p>
                      <a:endParaRPr lang="en-US"/>
                    </a:p>
                  </a:txBody>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Component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r>
                        <a:rPr lang="en-US" sz="800">
                          <a:effectLst/>
                          <a:latin typeface="+mn-lt"/>
                        </a:rPr>
                        <a:t>Weight (g)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r>
                        <a:rPr lang="en-US" sz="800">
                          <a:effectLst/>
                          <a:latin typeface="+mn-lt"/>
                        </a:rPr>
                        <a:t>Component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r>
                        <a:rPr lang="en-US" sz="800">
                          <a:effectLst/>
                          <a:latin typeface="+mn-lt"/>
                        </a:rPr>
                        <a:t>Weight (g)</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7B7B7"/>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Circuit Comp</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is-IS" sz="800">
                          <a:effectLst/>
                          <a:latin typeface="+mn-lt"/>
                        </a:rPr>
                        <a:t>23</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effectLst/>
                          <a:latin typeface="+mn-lt"/>
                        </a:rPr>
                        <a:t>Can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solidFill>
                            <a:srgbClr val="FFFFFF"/>
                          </a:solidFill>
                          <a:effectLst/>
                          <a:latin typeface="+mn-lt"/>
                        </a:rPr>
                        <a:t>UNKNOWN</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Power Source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en-US" sz="800">
                          <a:effectLst/>
                          <a:latin typeface="+mn-lt"/>
                        </a:rPr>
                        <a:t>35</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effectLst/>
                          <a:latin typeface="+mn-lt"/>
                        </a:rPr>
                        <a:t>Parachuete</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800">
                          <a:solidFill>
                            <a:srgbClr val="FFFFFF"/>
                          </a:solidFill>
                          <a:effectLst/>
                          <a:latin typeface="+mn-lt"/>
                        </a:rPr>
                        <a:t>UNKNOWN</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Servo</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en-US" sz="800">
                          <a:effectLst/>
                          <a:latin typeface="+mn-lt"/>
                        </a:rPr>
                        <a:t>10</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Wiring/ etc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en-US" sz="800">
                          <a:effectLst/>
                          <a:latin typeface="+mn-lt"/>
                        </a:rPr>
                        <a:t>10</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30629">
                <a:tc>
                  <a:txBody>
                    <a:bodyPr/>
                    <a:lstStyle/>
                    <a:p>
                      <a:pPr rtl="0" fontAlgn="b"/>
                      <a:r>
                        <a:rPr lang="en-US" sz="800">
                          <a:effectLst/>
                          <a:latin typeface="+mn-lt"/>
                        </a:rPr>
                        <a:t>TOTAL </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algn="r" rtl="0" fontAlgn="b"/>
                      <a:r>
                        <a:rPr lang="is-IS" sz="800">
                          <a:effectLst/>
                          <a:latin typeface="+mn-lt"/>
                        </a:rPr>
                        <a:t>78</a:t>
                      </a: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3F3F3"/>
                    </a:solidFill>
                  </a:tcPr>
                </a:tc>
                <a:tc>
                  <a:txBody>
                    <a:bodyPr/>
                    <a:lstStyle/>
                    <a:p>
                      <a:pPr rtl="0" fontAlgn="b"/>
                      <a:endParaRPr lang="en-US" sz="800" dirty="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dirty="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endParaRPr lang="en-US" sz="800" dirty="0">
                        <a:effectLst/>
                        <a:latin typeface="+mn-lt"/>
                      </a:endParaRPr>
                    </a:p>
                  </a:txBody>
                  <a:tcPr marL="17233" marR="17233" marT="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1841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99984906"/>
              </p:ext>
            </p:extLst>
          </p:nvPr>
        </p:nvGraphicFramePr>
        <p:xfrm>
          <a:off x="300038" y="771525"/>
          <a:ext cx="11444287" cy="5672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sp>
        <p:nvSpPr>
          <p:cNvPr id="8" name="Title 1"/>
          <p:cNvSpPr>
            <a:spLocks noGrp="1"/>
          </p:cNvSpPr>
          <p:nvPr>
            <p:ph type="title"/>
          </p:nvPr>
        </p:nvSpPr>
        <p:spPr>
          <a:xfrm>
            <a:off x="2231136" y="964692"/>
            <a:ext cx="7729728" cy="692658"/>
          </a:xfrm>
        </p:spPr>
        <p:txBody>
          <a:bodyPr>
            <a:normAutofit fontScale="90000"/>
          </a:bodyPr>
          <a:lstStyle/>
          <a:p>
            <a:r>
              <a:rPr lang="en-US" dirty="0" smtClean="0"/>
              <a:t>Presentation overview</a:t>
            </a:r>
            <a:endParaRPr lang="en-US" dirty="0"/>
          </a:p>
        </p:txBody>
      </p:sp>
    </p:spTree>
    <p:extLst>
      <p:ext uri="{BB962C8B-B14F-4D97-AF65-F5344CB8AC3E}">
        <p14:creationId xmlns:p14="http://schemas.microsoft.com/office/powerpoint/2010/main" val="1040189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24622"/>
          </a:xfrm>
        </p:spPr>
        <p:txBody>
          <a:bodyPr>
            <a:normAutofit fontScale="90000"/>
          </a:bodyPr>
          <a:lstStyle/>
          <a:p>
            <a:r>
              <a:rPr lang="en-US" dirty="0" smtClean="0"/>
              <a:t>7.1 Assembly</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625" y="2215126"/>
            <a:ext cx="6035534" cy="4023690"/>
          </a:xfrm>
        </p:spPr>
      </p:pic>
    </p:spTree>
    <p:extLst>
      <p:ext uri="{BB962C8B-B14F-4D97-AF65-F5344CB8AC3E}">
        <p14:creationId xmlns:p14="http://schemas.microsoft.com/office/powerpoint/2010/main" val="364486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92658"/>
          </a:xfrm>
        </p:spPr>
        <p:txBody>
          <a:bodyPr>
            <a:normAutofit fontScale="90000"/>
          </a:bodyPr>
          <a:lstStyle/>
          <a:p>
            <a:r>
              <a:rPr lang="en-US" dirty="0" smtClean="0"/>
              <a:t>1.UPDATED FOUR Work Segments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1902624"/>
              </p:ext>
            </p:extLst>
          </p:nvPr>
        </p:nvGraphicFramePr>
        <p:xfrm>
          <a:off x="2231136" y="2185989"/>
          <a:ext cx="7730427" cy="355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9BA679E8-8A82-0A47-A871-683956D82954}" type="datetime1">
              <a:rPr lang="en-CA" smtClean="0"/>
              <a:t>2017-01-24</a:t>
            </a:fld>
            <a:endParaRPr lang="en-US" dirty="0"/>
          </a:p>
        </p:txBody>
      </p:sp>
    </p:spTree>
    <p:extLst>
      <p:ext uri="{BB962C8B-B14F-4D97-AF65-F5344CB8AC3E}">
        <p14:creationId xmlns:p14="http://schemas.microsoft.com/office/powerpoint/2010/main" val="1504116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89967"/>
          </a:xfrm>
        </p:spPr>
        <p:txBody>
          <a:bodyPr/>
          <a:lstStyle/>
          <a:p>
            <a:r>
              <a:rPr lang="en-US" dirty="0" smtClean="0"/>
              <a:t>1.GANT SCHEDULE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85" y="2645126"/>
            <a:ext cx="5790915" cy="3101975"/>
          </a:xfrm>
        </p:spPr>
      </p:pic>
      <p:sp>
        <p:nvSpPr>
          <p:cNvPr id="4" name="Date Placeholder 3"/>
          <p:cNvSpPr>
            <a:spLocks noGrp="1"/>
          </p:cNvSpPr>
          <p:nvPr>
            <p:ph type="dt" sz="half" idx="10"/>
          </p:nvPr>
        </p:nvSpPr>
        <p:spPr/>
        <p:txBody>
          <a:bodyPr/>
          <a:lstStyle/>
          <a:p>
            <a:fld id="{165CB6FF-FEDD-6D41-9A44-65CC3E83700E}" type="datetime1">
              <a:rPr lang="en-CA" smtClean="0"/>
              <a:t>2017-01-24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45125"/>
            <a:ext cx="5790915" cy="3101975"/>
          </a:xfrm>
          <a:prstGeom prst="rect">
            <a:avLst/>
          </a:prstGeom>
        </p:spPr>
      </p:pic>
    </p:spTree>
    <p:extLst>
      <p:ext uri="{BB962C8B-B14F-4D97-AF65-F5344CB8AC3E}">
        <p14:creationId xmlns:p14="http://schemas.microsoft.com/office/powerpoint/2010/main" val="1134599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3"/>
            <a:ext cx="7729728" cy="728184"/>
          </a:xfrm>
        </p:spPr>
        <p:txBody>
          <a:bodyPr>
            <a:normAutofit fontScale="90000"/>
          </a:bodyPr>
          <a:lstStyle/>
          <a:p>
            <a:r>
              <a:rPr lang="en-US" dirty="0" smtClean="0"/>
              <a:t>2. </a:t>
            </a:r>
            <a:r>
              <a:rPr lang="en-US" dirty="0" err="1" smtClean="0"/>
              <a:t>KeY</a:t>
            </a:r>
            <a:r>
              <a:rPr lang="en-US" dirty="0" smtClean="0"/>
              <a:t> TASKS </a:t>
            </a:r>
            <a:endParaRPr lang="en-US" dirty="0"/>
          </a:p>
        </p:txBody>
      </p:sp>
      <p:sp>
        <p:nvSpPr>
          <p:cNvPr id="4" name="Date Placeholder 3"/>
          <p:cNvSpPr>
            <a:spLocks noGrp="1"/>
          </p:cNvSpPr>
          <p:nvPr>
            <p:ph type="dt" sz="half" idx="10"/>
          </p:nvPr>
        </p:nvSpPr>
        <p:spPr/>
        <p:txBody>
          <a:bodyPr/>
          <a:lstStyle/>
          <a:p>
            <a:fld id="{84F2370F-FA68-ED45-AEDC-18C7A1CF3420}" type="datetime1">
              <a:rPr lang="en-CA" smtClean="0"/>
              <a:t>2017-01-24</a:t>
            </a:fld>
            <a:endParaRPr lang="en-US" dirty="0"/>
          </a:p>
        </p:txBody>
      </p:sp>
      <p:sp>
        <p:nvSpPr>
          <p:cNvPr id="9" name="TextBox 8"/>
          <p:cNvSpPr txBox="1"/>
          <p:nvPr/>
        </p:nvSpPr>
        <p:spPr>
          <a:xfrm>
            <a:off x="2750793" y="2250129"/>
            <a:ext cx="675185" cy="261610"/>
          </a:xfrm>
          <a:prstGeom prst="rect">
            <a:avLst/>
          </a:prstGeom>
          <a:noFill/>
        </p:spPr>
        <p:txBody>
          <a:bodyPr wrap="none" rtlCol="0">
            <a:spAutoFit/>
          </a:bodyPr>
          <a:lstStyle/>
          <a:p>
            <a:r>
              <a:rPr lang="en-US" sz="1100" dirty="0" smtClean="0">
                <a:solidFill>
                  <a:schemeClr val="tx2"/>
                </a:solidFill>
              </a:rPr>
              <a:t>WEEK 1</a:t>
            </a:r>
            <a:endParaRPr lang="en-US" sz="1100" dirty="0">
              <a:solidFill>
                <a:schemeClr val="tx2"/>
              </a:solidFill>
            </a:endParaRPr>
          </a:p>
        </p:txBody>
      </p:sp>
      <p:sp>
        <p:nvSpPr>
          <p:cNvPr id="11" name="TextBox 10"/>
          <p:cNvSpPr txBox="1"/>
          <p:nvPr/>
        </p:nvSpPr>
        <p:spPr>
          <a:xfrm>
            <a:off x="4817718" y="2275971"/>
            <a:ext cx="675185" cy="261610"/>
          </a:xfrm>
          <a:prstGeom prst="rect">
            <a:avLst/>
          </a:prstGeom>
          <a:noFill/>
        </p:spPr>
        <p:txBody>
          <a:bodyPr wrap="none" rtlCol="0">
            <a:spAutoFit/>
          </a:bodyPr>
          <a:lstStyle/>
          <a:p>
            <a:r>
              <a:rPr lang="en-US" sz="1100" dirty="0" smtClean="0">
                <a:solidFill>
                  <a:schemeClr val="tx2"/>
                </a:solidFill>
              </a:rPr>
              <a:t>WEEK 2</a:t>
            </a:r>
            <a:endParaRPr lang="en-US" sz="1100" dirty="0">
              <a:solidFill>
                <a:schemeClr val="tx2"/>
              </a:solidFill>
            </a:endParaRPr>
          </a:p>
        </p:txBody>
      </p:sp>
      <p:sp>
        <p:nvSpPr>
          <p:cNvPr id="12" name="TextBox 11"/>
          <p:cNvSpPr txBox="1"/>
          <p:nvPr/>
        </p:nvSpPr>
        <p:spPr>
          <a:xfrm>
            <a:off x="6884643" y="2291290"/>
            <a:ext cx="675185" cy="261610"/>
          </a:xfrm>
          <a:prstGeom prst="rect">
            <a:avLst/>
          </a:prstGeom>
          <a:noFill/>
        </p:spPr>
        <p:txBody>
          <a:bodyPr wrap="none" rtlCol="0">
            <a:spAutoFit/>
          </a:bodyPr>
          <a:lstStyle/>
          <a:p>
            <a:r>
              <a:rPr lang="en-US" sz="1100" dirty="0" smtClean="0">
                <a:solidFill>
                  <a:schemeClr val="tx2"/>
                </a:solidFill>
              </a:rPr>
              <a:t>WEEK 3</a:t>
            </a:r>
            <a:endParaRPr lang="en-US" sz="1100" dirty="0">
              <a:solidFill>
                <a:schemeClr val="tx2"/>
              </a:solidFill>
            </a:endParaRPr>
          </a:p>
        </p:txBody>
      </p:sp>
      <p:sp>
        <p:nvSpPr>
          <p:cNvPr id="13" name="TextBox 12"/>
          <p:cNvSpPr txBox="1"/>
          <p:nvPr/>
        </p:nvSpPr>
        <p:spPr>
          <a:xfrm>
            <a:off x="8951568" y="2275971"/>
            <a:ext cx="636713" cy="261610"/>
          </a:xfrm>
          <a:prstGeom prst="rect">
            <a:avLst/>
          </a:prstGeom>
          <a:noFill/>
        </p:spPr>
        <p:txBody>
          <a:bodyPr wrap="none" rtlCol="0">
            <a:spAutoFit/>
          </a:bodyPr>
          <a:lstStyle/>
          <a:p>
            <a:r>
              <a:rPr lang="en-US" sz="1100" dirty="0" smtClean="0">
                <a:solidFill>
                  <a:schemeClr val="tx2"/>
                </a:solidFill>
              </a:rPr>
              <a:t>WEEK4</a:t>
            </a:r>
            <a:endParaRPr lang="en-US" sz="1100" dirty="0">
              <a:solidFill>
                <a:schemeClr val="tx2"/>
              </a:solidFill>
            </a:endParaRPr>
          </a:p>
        </p:txBody>
      </p:sp>
      <p:cxnSp>
        <p:nvCxnSpPr>
          <p:cNvPr id="15" name="Straight Connector 14"/>
          <p:cNvCxnSpPr/>
          <p:nvPr/>
        </p:nvCxnSpPr>
        <p:spPr>
          <a:xfrm flipV="1">
            <a:off x="2231136" y="2990370"/>
            <a:ext cx="7927277" cy="2584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743605" y="2537581"/>
            <a:ext cx="957262" cy="957262"/>
          </a:xfrm>
          <a:prstGeom prst="ellipse">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76680" y="2537581"/>
            <a:ext cx="957262" cy="957262"/>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09755" y="2537581"/>
            <a:ext cx="957262" cy="95726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810530" y="2511739"/>
            <a:ext cx="957262" cy="957262"/>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31136" y="3714121"/>
            <a:ext cx="2114297" cy="738664"/>
          </a:xfrm>
          <a:prstGeom prst="rect">
            <a:avLst/>
          </a:prstGeom>
        </p:spPr>
        <p:txBody>
          <a:bodyPr wrap="none">
            <a:spAutoFit/>
          </a:bodyPr>
          <a:lstStyle/>
          <a:p>
            <a:r>
              <a:rPr lang="en-US" sz="1400" dirty="0" smtClean="0">
                <a:solidFill>
                  <a:schemeClr val="tx2"/>
                </a:solidFill>
              </a:rPr>
              <a:t>Block </a:t>
            </a:r>
            <a:r>
              <a:rPr lang="en-US" sz="1400" dirty="0">
                <a:solidFill>
                  <a:schemeClr val="tx2"/>
                </a:solidFill>
              </a:rPr>
              <a:t>Diagram </a:t>
            </a:r>
            <a:r>
              <a:rPr lang="en-US" sz="1400" dirty="0" smtClean="0">
                <a:solidFill>
                  <a:schemeClr val="tx2"/>
                </a:solidFill>
              </a:rPr>
              <a:t>(</a:t>
            </a:r>
            <a:r>
              <a:rPr lang="en-US" sz="1400" dirty="0">
                <a:solidFill>
                  <a:schemeClr val="tx2"/>
                </a:solidFill>
              </a:rPr>
              <a:t>Software) </a:t>
            </a:r>
            <a:endParaRPr lang="en-US" sz="1400" dirty="0" smtClean="0">
              <a:solidFill>
                <a:schemeClr val="tx2"/>
              </a:solidFill>
            </a:endParaRPr>
          </a:p>
          <a:p>
            <a:r>
              <a:rPr lang="en-US" sz="1400" dirty="0" smtClean="0">
                <a:solidFill>
                  <a:schemeClr val="tx2"/>
                </a:solidFill>
              </a:rPr>
              <a:t>Brainstorm Ejection </a:t>
            </a:r>
          </a:p>
          <a:p>
            <a:r>
              <a:rPr lang="en-US" sz="1400" dirty="0" smtClean="0">
                <a:solidFill>
                  <a:schemeClr val="tx2"/>
                </a:solidFill>
              </a:rPr>
              <a:t>Preliminary sketches </a:t>
            </a:r>
            <a:endParaRPr lang="en-US" sz="1400" dirty="0">
              <a:solidFill>
                <a:schemeClr val="tx2"/>
              </a:solidFill>
            </a:endParaRPr>
          </a:p>
        </p:txBody>
      </p:sp>
      <p:sp>
        <p:nvSpPr>
          <p:cNvPr id="18" name="Rectangle 17"/>
          <p:cNvSpPr/>
          <p:nvPr/>
        </p:nvSpPr>
        <p:spPr>
          <a:xfrm>
            <a:off x="4391075" y="3668145"/>
            <a:ext cx="2016899" cy="1384995"/>
          </a:xfrm>
          <a:prstGeom prst="rect">
            <a:avLst/>
          </a:prstGeom>
        </p:spPr>
        <p:txBody>
          <a:bodyPr wrap="none">
            <a:spAutoFit/>
          </a:bodyPr>
          <a:lstStyle/>
          <a:p>
            <a:r>
              <a:rPr lang="en-US" sz="1400" dirty="0" smtClean="0">
                <a:solidFill>
                  <a:schemeClr val="tx2"/>
                </a:solidFill>
              </a:rPr>
              <a:t>I2C Wiring Diagram</a:t>
            </a:r>
          </a:p>
          <a:p>
            <a:r>
              <a:rPr lang="en-US" sz="1400" dirty="0" smtClean="0">
                <a:solidFill>
                  <a:schemeClr val="tx2"/>
                </a:solidFill>
              </a:rPr>
              <a:t>Arduino UNO Assembly</a:t>
            </a:r>
          </a:p>
          <a:p>
            <a:r>
              <a:rPr lang="en-US" sz="1400" dirty="0" smtClean="0">
                <a:solidFill>
                  <a:schemeClr val="tx2"/>
                </a:solidFill>
              </a:rPr>
              <a:t>Ejection Mechanism final </a:t>
            </a:r>
          </a:p>
          <a:p>
            <a:r>
              <a:rPr lang="en-US" sz="1400" dirty="0" smtClean="0">
                <a:solidFill>
                  <a:schemeClr val="tx2"/>
                </a:solidFill>
              </a:rPr>
              <a:t>Equations </a:t>
            </a:r>
          </a:p>
          <a:p>
            <a:r>
              <a:rPr lang="en-US" sz="1400" dirty="0" smtClean="0">
                <a:solidFill>
                  <a:schemeClr val="tx2"/>
                </a:solidFill>
              </a:rPr>
              <a:t>Rocket Design</a:t>
            </a:r>
          </a:p>
          <a:p>
            <a:endParaRPr lang="en-US" sz="1400" dirty="0" smtClean="0">
              <a:solidFill>
                <a:schemeClr val="tx2"/>
              </a:solidFill>
            </a:endParaRPr>
          </a:p>
        </p:txBody>
      </p:sp>
      <p:sp>
        <p:nvSpPr>
          <p:cNvPr id="19" name="Rectangle 18"/>
          <p:cNvSpPr/>
          <p:nvPr/>
        </p:nvSpPr>
        <p:spPr>
          <a:xfrm>
            <a:off x="6545269" y="3668145"/>
            <a:ext cx="1662122" cy="954107"/>
          </a:xfrm>
          <a:prstGeom prst="rect">
            <a:avLst/>
          </a:prstGeom>
        </p:spPr>
        <p:txBody>
          <a:bodyPr wrap="none">
            <a:spAutoFit/>
          </a:bodyPr>
          <a:lstStyle/>
          <a:p>
            <a:r>
              <a:rPr lang="en-US" sz="1400" dirty="0" smtClean="0">
                <a:solidFill>
                  <a:schemeClr val="tx2"/>
                </a:solidFill>
              </a:rPr>
              <a:t>Circuit Design </a:t>
            </a:r>
          </a:p>
          <a:p>
            <a:r>
              <a:rPr lang="en-US" sz="1400" dirty="0" smtClean="0">
                <a:solidFill>
                  <a:schemeClr val="tx2"/>
                </a:solidFill>
              </a:rPr>
              <a:t>Circuit Assembly</a:t>
            </a:r>
          </a:p>
          <a:p>
            <a:r>
              <a:rPr lang="en-US" sz="1400" dirty="0" smtClean="0">
                <a:solidFill>
                  <a:schemeClr val="tx2"/>
                </a:solidFill>
              </a:rPr>
              <a:t>Parachute Testing</a:t>
            </a:r>
          </a:p>
          <a:p>
            <a:r>
              <a:rPr lang="en-US" sz="1400" dirty="0" smtClean="0">
                <a:solidFill>
                  <a:schemeClr val="tx2"/>
                </a:solidFill>
              </a:rPr>
              <a:t>Fins Design &amp; CAD </a:t>
            </a:r>
          </a:p>
        </p:txBody>
      </p:sp>
      <p:sp>
        <p:nvSpPr>
          <p:cNvPr id="20" name="Rectangle 19"/>
          <p:cNvSpPr/>
          <p:nvPr/>
        </p:nvSpPr>
        <p:spPr>
          <a:xfrm>
            <a:off x="8547571" y="3657421"/>
            <a:ext cx="2440441" cy="1169551"/>
          </a:xfrm>
          <a:prstGeom prst="rect">
            <a:avLst/>
          </a:prstGeom>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Reliability Testing </a:t>
            </a:r>
          </a:p>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Circuit Assembly (Cont.) </a:t>
            </a:r>
          </a:p>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3D Printing </a:t>
            </a:r>
          </a:p>
          <a:p>
            <a:pPr marL="228600" marR="0" lvl="0" indent="-228600" defTabSz="914400" eaLnBrk="1" fontAlgn="auto" latinLnBrk="0" hangingPunct="1">
              <a:lnSpc>
                <a:spcPct val="100000"/>
              </a:lnSpc>
              <a:spcBef>
                <a:spcPts val="0"/>
              </a:spcBef>
              <a:spcAft>
                <a:spcPts val="0"/>
              </a:spcAft>
              <a:buClrTx/>
              <a:buSzTx/>
              <a:buFontTx/>
              <a:buNone/>
              <a:tabLst/>
              <a:defRPr/>
            </a:pPr>
            <a:r>
              <a:rPr lang="en-US" sz="1400" dirty="0" smtClean="0">
                <a:solidFill>
                  <a:schemeClr val="tx2"/>
                </a:solidFill>
              </a:rPr>
              <a:t>Fins Assembly</a:t>
            </a:r>
          </a:p>
          <a:p>
            <a:pPr marL="228600" marR="0" lvl="0" indent="-228600" defTabSz="91440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851598" y="2765408"/>
            <a:ext cx="501608" cy="501608"/>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5449" y="2657496"/>
            <a:ext cx="532832" cy="57075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884643" y="2716701"/>
            <a:ext cx="590497" cy="547337"/>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0441" y="2699690"/>
            <a:ext cx="405632" cy="587597"/>
          </a:xfrm>
          <a:prstGeom prst="rect">
            <a:avLst/>
          </a:prstGeom>
        </p:spPr>
      </p:pic>
    </p:spTree>
    <p:extLst>
      <p:ext uri="{BB962C8B-B14F-4D97-AF65-F5344CB8AC3E}">
        <p14:creationId xmlns:p14="http://schemas.microsoft.com/office/powerpoint/2010/main" val="1703959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35521"/>
          </a:xfrm>
        </p:spPr>
        <p:txBody>
          <a:bodyPr>
            <a:normAutofit fontScale="90000"/>
          </a:bodyPr>
          <a:lstStyle/>
          <a:p>
            <a:r>
              <a:rPr lang="en-US" dirty="0" smtClean="0"/>
              <a:t>3.0 Product </a:t>
            </a:r>
            <a:r>
              <a:rPr lang="en-US" dirty="0"/>
              <a:t>and configuration overview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6686" y="1843088"/>
            <a:ext cx="7298627" cy="5157787"/>
          </a:xfrm>
        </p:spPr>
      </p:pic>
      <p:sp>
        <p:nvSpPr>
          <p:cNvPr id="3" name="Oval 2"/>
          <p:cNvSpPr/>
          <p:nvPr/>
        </p:nvSpPr>
        <p:spPr>
          <a:xfrm>
            <a:off x="5803105" y="2671764"/>
            <a:ext cx="585787" cy="585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smtClean="0"/>
              <a:t>SERVOS</a:t>
            </a:r>
            <a:endParaRPr lang="en-US" sz="800" dirty="0"/>
          </a:p>
        </p:txBody>
      </p:sp>
      <p:sp>
        <p:nvSpPr>
          <p:cNvPr id="5" name="Date Placeholder 4"/>
          <p:cNvSpPr>
            <a:spLocks noGrp="1"/>
          </p:cNvSpPr>
          <p:nvPr>
            <p:ph type="dt" sz="half" idx="10"/>
          </p:nvPr>
        </p:nvSpPr>
        <p:spPr/>
        <p:txBody>
          <a:bodyPr/>
          <a:lstStyle/>
          <a:p>
            <a:fld id="{EE806105-3523-CA41-B497-13DEFE6CE67F}" type="datetime1">
              <a:rPr lang="en-CA" smtClean="0"/>
              <a:t>2017-01-24</a:t>
            </a:fld>
            <a:endParaRPr lang="en-US" dirty="0"/>
          </a:p>
        </p:txBody>
      </p:sp>
    </p:spTree>
    <p:extLst>
      <p:ext uri="{BB962C8B-B14F-4D97-AF65-F5344CB8AC3E}">
        <p14:creationId xmlns:p14="http://schemas.microsoft.com/office/powerpoint/2010/main" val="84114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35533"/>
          </a:xfrm>
        </p:spPr>
        <p:txBody>
          <a:bodyPr>
            <a:normAutofit fontScale="90000"/>
          </a:bodyPr>
          <a:lstStyle/>
          <a:p>
            <a:r>
              <a:rPr lang="en-US" dirty="0" smtClean="0"/>
              <a:t>3.1 SOFTWARE configuration </a:t>
            </a:r>
            <a:r>
              <a:rPr lang="en-US" dirty="0"/>
              <a:t>overview </a:t>
            </a:r>
          </a:p>
        </p:txBody>
      </p:sp>
      <p:sp>
        <p:nvSpPr>
          <p:cNvPr id="3" name="Rectangle 2"/>
          <p:cNvSpPr/>
          <p:nvPr/>
        </p:nvSpPr>
        <p:spPr>
          <a:xfrm>
            <a:off x="6286499" y="2171700"/>
            <a:ext cx="3674365" cy="4500563"/>
          </a:xfrm>
          <a:prstGeom prst="rect">
            <a:avLst/>
          </a:prstGeom>
          <a:noFill/>
          <a:ln/>
        </p:spPr>
        <p:style>
          <a:lnRef idx="2">
            <a:schemeClr val="dk1"/>
          </a:lnRef>
          <a:fillRef idx="1">
            <a:schemeClr val="lt1"/>
          </a:fillRef>
          <a:effectRef idx="0">
            <a:schemeClr val="dk1"/>
          </a:effectRef>
          <a:fontRef idx="minor">
            <a:schemeClr val="dk1"/>
          </a:fontRef>
        </p:style>
        <p:txBody>
          <a:bodyPr rtlCol="0" anchor="t" anchorCtr="0"/>
          <a:lstStyle/>
          <a:p>
            <a:r>
              <a:rPr lang="en-US" sz="2000" dirty="0" smtClean="0"/>
              <a:t>LOOP </a:t>
            </a:r>
            <a:r>
              <a:rPr lang="en-US" sz="2000" dirty="0"/>
              <a:t>FUNCTION </a:t>
            </a:r>
            <a:endParaRPr lang="en-US" sz="2000" dirty="0">
              <a:latin typeface="Courier" charset="0"/>
              <a:ea typeface="Courier" charset="0"/>
              <a:cs typeface="Courier" charset="0"/>
            </a:endParaRPr>
          </a:p>
          <a:p>
            <a:endParaRPr lang="en-US" sz="1400" dirty="0" smtClean="0">
              <a:latin typeface="Courier" charset="0"/>
              <a:ea typeface="Courier" charset="0"/>
              <a:cs typeface="Courier" charset="0"/>
            </a:endParaRPr>
          </a:p>
          <a:p>
            <a:endParaRPr lang="en-US" sz="1400" dirty="0">
              <a:latin typeface="Courier" charset="0"/>
              <a:ea typeface="Courier" charset="0"/>
              <a:cs typeface="Courier" charset="0"/>
            </a:endParaRPr>
          </a:p>
          <a:p>
            <a:r>
              <a:rPr lang="en-US" sz="1300" dirty="0" smtClean="0">
                <a:latin typeface="Courier" charset="0"/>
                <a:ea typeface="Courier" charset="0"/>
                <a:cs typeface="Courier" charset="0"/>
              </a:rPr>
              <a:t>void </a:t>
            </a:r>
            <a:r>
              <a:rPr lang="en-US" sz="1300" b="1" dirty="0">
                <a:latin typeface="Courier" charset="0"/>
                <a:ea typeface="Courier" charset="0"/>
                <a:cs typeface="Courier" charset="0"/>
              </a:rPr>
              <a:t>loop() </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r>
              <a:rPr lang="en-US" sz="1300" dirty="0" err="1" smtClean="0">
                <a:solidFill>
                  <a:schemeClr val="accent2"/>
                </a:solidFill>
                <a:latin typeface="Courier" charset="0"/>
                <a:ea typeface="Courier" charset="0"/>
                <a:cs typeface="Courier" charset="0"/>
              </a:rPr>
              <a:t>Serial.print</a:t>
            </a:r>
            <a:r>
              <a:rPr lang="en-US" sz="1300" dirty="0" smtClean="0">
                <a:solidFill>
                  <a:schemeClr val="accent2"/>
                </a:solidFill>
                <a:latin typeface="Courier" charset="0"/>
                <a:ea typeface="Courier" charset="0"/>
                <a:cs typeface="Courier" charset="0"/>
              </a:rPr>
              <a:t>(counter</a:t>
            </a:r>
            <a:r>
              <a:rPr lang="en-US" sz="1300" dirty="0">
                <a:solidFill>
                  <a:schemeClr val="accent2"/>
                </a:solidFill>
                <a:latin typeface="Courier" charset="0"/>
                <a:ea typeface="Courier" charset="0"/>
                <a:cs typeface="Courier" charset="0"/>
              </a:rPr>
              <a:t>);  </a:t>
            </a:r>
            <a:endParaRPr lang="en-US" sz="1300" dirty="0" smtClean="0">
              <a:solidFill>
                <a:schemeClr val="accent2"/>
              </a:solidFill>
              <a:latin typeface="Courier" charset="0"/>
              <a:ea typeface="Courier" charset="0"/>
              <a:cs typeface="Courier" charset="0"/>
            </a:endParaRPr>
          </a:p>
          <a:p>
            <a:r>
              <a:rPr lang="en-US" sz="1300" dirty="0" err="1" smtClean="0">
                <a:solidFill>
                  <a:schemeClr val="accent2"/>
                </a:solidFill>
                <a:latin typeface="Courier" charset="0"/>
                <a:ea typeface="Courier" charset="0"/>
                <a:cs typeface="Courier" charset="0"/>
              </a:rPr>
              <a:t>Serial.print</a:t>
            </a:r>
            <a:r>
              <a:rPr lang="en-US" sz="1300" dirty="0">
                <a:solidFill>
                  <a:schemeClr val="accent2"/>
                </a:solidFill>
                <a:latin typeface="Courier" charset="0"/>
                <a:ea typeface="Courier" charset="0"/>
                <a:cs typeface="Courier" charset="0"/>
              </a:rPr>
              <a:t>(";");    </a:t>
            </a:r>
            <a:endParaRPr lang="en-US" sz="1300" dirty="0" smtClean="0">
              <a:solidFill>
                <a:schemeClr val="accent2"/>
              </a:solidFill>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b="1" dirty="0" smtClean="0">
                <a:latin typeface="Courier" charset="0"/>
                <a:ea typeface="Courier" charset="0"/>
                <a:cs typeface="Courier" charset="0"/>
              </a:rPr>
              <a:t>getTmpLM35</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readTemp</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getBaro</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dirty="0" err="1" smtClean="0">
                <a:latin typeface="Courier" charset="0"/>
                <a:ea typeface="Courier" charset="0"/>
                <a:cs typeface="Courier" charset="0"/>
              </a:rPr>
              <a:t>Wire.beginTransmission</a:t>
            </a:r>
            <a:r>
              <a:rPr lang="en-US" sz="1300" dirty="0" smtClean="0">
                <a:latin typeface="Courier" charset="0"/>
                <a:ea typeface="Courier" charset="0"/>
                <a:cs typeface="Courier" charset="0"/>
              </a:rPr>
              <a:t>(MPU_ADDR;  </a:t>
            </a:r>
          </a:p>
          <a:p>
            <a:r>
              <a:rPr lang="en-US" sz="1300" dirty="0" err="1" smtClean="0">
                <a:latin typeface="Courier" charset="0"/>
                <a:ea typeface="Courier" charset="0"/>
                <a:cs typeface="Courier" charset="0"/>
              </a:rPr>
              <a:t>Wire.write</a:t>
            </a:r>
            <a:r>
              <a:rPr lang="en-US" sz="1300" dirty="0" smtClean="0">
                <a:latin typeface="Courier" charset="0"/>
                <a:ea typeface="Courier" charset="0"/>
                <a:cs typeface="Courier" charset="0"/>
              </a:rPr>
              <a:t>(WHO_AM_I</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r>
              <a:rPr lang="en-US" sz="1300" dirty="0" err="1" smtClean="0">
                <a:latin typeface="Courier" charset="0"/>
                <a:ea typeface="Courier" charset="0"/>
                <a:cs typeface="Courier" charset="0"/>
              </a:rPr>
              <a:t>Wire.endTransmission</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r>
              <a:rPr lang="en-US" sz="1300" dirty="0" err="1" smtClean="0">
                <a:latin typeface="Courier" charset="0"/>
                <a:ea typeface="Courier" charset="0"/>
                <a:cs typeface="Courier" charset="0"/>
              </a:rPr>
              <a:t>Wire.requestFrom</a:t>
            </a:r>
            <a:r>
              <a:rPr lang="en-US" sz="1300" dirty="0" smtClean="0">
                <a:latin typeface="Courier" charset="0"/>
                <a:ea typeface="Courier" charset="0"/>
                <a:cs typeface="Courier" charset="0"/>
              </a:rPr>
              <a:t>(MPU_ADDR,1</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b="1" dirty="0" err="1" smtClean="0">
                <a:latin typeface="Courier" charset="0"/>
                <a:ea typeface="Courier" charset="0"/>
                <a:cs typeface="Courier" charset="0"/>
              </a:rPr>
              <a:t>getAcc</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getGyro</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dirty="0" smtClean="0">
                <a:solidFill>
                  <a:schemeClr val="accent2"/>
                </a:solidFill>
                <a:latin typeface="Courier" charset="0"/>
                <a:ea typeface="Courier" charset="0"/>
                <a:cs typeface="Courier" charset="0"/>
              </a:rPr>
              <a:t>delay(1000</a:t>
            </a:r>
            <a:r>
              <a:rPr lang="en-US" sz="1300" dirty="0">
                <a:solidFill>
                  <a:schemeClr val="accent2"/>
                </a:solidFill>
                <a:latin typeface="Courier" charset="0"/>
                <a:ea typeface="Courier" charset="0"/>
                <a:cs typeface="Courier" charset="0"/>
              </a:rPr>
              <a:t>); </a:t>
            </a:r>
            <a:endParaRPr lang="en-US" sz="1300" dirty="0" smtClean="0">
              <a:solidFill>
                <a:schemeClr val="accent2"/>
              </a:solidFill>
              <a:latin typeface="Courier" charset="0"/>
              <a:ea typeface="Courier" charset="0"/>
              <a:cs typeface="Courier" charset="0"/>
            </a:endParaRPr>
          </a:p>
          <a:p>
            <a:r>
              <a:rPr lang="en-US" sz="1300" dirty="0">
                <a:latin typeface="Courier" charset="0"/>
                <a:ea typeface="Courier" charset="0"/>
                <a:cs typeface="Courier" charset="0"/>
              </a:rPr>
              <a:t>}</a:t>
            </a:r>
          </a:p>
        </p:txBody>
      </p:sp>
      <p:sp>
        <p:nvSpPr>
          <p:cNvPr id="7" name="Rectangle 6"/>
          <p:cNvSpPr/>
          <p:nvPr/>
        </p:nvSpPr>
        <p:spPr>
          <a:xfrm>
            <a:off x="2231136" y="2171699"/>
            <a:ext cx="3583877" cy="4500563"/>
          </a:xfrm>
          <a:prstGeom prst="rect">
            <a:avLst/>
          </a:prstGeom>
          <a:noFill/>
          <a:ln/>
        </p:spPr>
        <p:style>
          <a:lnRef idx="2">
            <a:schemeClr val="dk1"/>
          </a:lnRef>
          <a:fillRef idx="1">
            <a:schemeClr val="lt1"/>
          </a:fillRef>
          <a:effectRef idx="0">
            <a:schemeClr val="dk1"/>
          </a:effectRef>
          <a:fontRef idx="minor">
            <a:schemeClr val="dk1"/>
          </a:fontRef>
        </p:style>
        <p:txBody>
          <a:bodyPr rtlCol="0" anchor="t" anchorCtr="0"/>
          <a:lstStyle/>
          <a:p>
            <a:r>
              <a:rPr lang="en-US" sz="2000" dirty="0" smtClean="0"/>
              <a:t>SETUP FUNCTION </a:t>
            </a:r>
            <a:endParaRPr lang="en-US" sz="2000" dirty="0" smtClean="0">
              <a:latin typeface="Courier" charset="0"/>
              <a:ea typeface="Courier" charset="0"/>
              <a:cs typeface="Courier" charset="0"/>
            </a:endParaRPr>
          </a:p>
          <a:p>
            <a:endParaRPr lang="en-US" sz="1400" dirty="0">
              <a:latin typeface="Courier" charset="0"/>
              <a:ea typeface="Courier" charset="0"/>
              <a:cs typeface="Courier" charset="0"/>
            </a:endParaRPr>
          </a:p>
          <a:p>
            <a:r>
              <a:rPr lang="en-US" sz="1300" dirty="0" smtClean="0">
                <a:latin typeface="Courier" charset="0"/>
                <a:ea typeface="Courier" charset="0"/>
                <a:cs typeface="Courier" charset="0"/>
              </a:rPr>
              <a:t>void </a:t>
            </a:r>
            <a:r>
              <a:rPr lang="en-US" sz="1300" b="1" dirty="0">
                <a:latin typeface="Courier" charset="0"/>
                <a:ea typeface="Courier" charset="0"/>
                <a:cs typeface="Courier" charset="0"/>
              </a:rPr>
              <a:t>setup() </a:t>
            </a:r>
            <a:r>
              <a:rPr lang="en-US" sz="1300" dirty="0">
                <a:latin typeface="Courier" charset="0"/>
                <a:ea typeface="Courier" charset="0"/>
                <a:cs typeface="Courier" charset="0"/>
              </a:rPr>
              <a:t>{  </a:t>
            </a:r>
            <a:endParaRPr lang="en-US" sz="1300" dirty="0" smtClean="0">
              <a:latin typeface="Courier" charset="0"/>
              <a:ea typeface="Courier" charset="0"/>
              <a:cs typeface="Courier" charset="0"/>
            </a:endParaRPr>
          </a:p>
          <a:p>
            <a:endParaRPr lang="en-US" sz="1300" b="1" dirty="0" smtClean="0">
              <a:latin typeface="Courier" charset="0"/>
              <a:ea typeface="Courier" charset="0"/>
              <a:cs typeface="Courier" charset="0"/>
            </a:endParaRPr>
          </a:p>
          <a:p>
            <a:r>
              <a:rPr lang="en-US" sz="1300" b="1" dirty="0" err="1" smtClean="0">
                <a:latin typeface="Courier" charset="0"/>
                <a:ea typeface="Courier" charset="0"/>
                <a:cs typeface="Courier" charset="0"/>
              </a:rPr>
              <a:t>initXBee</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smtClean="0">
                <a:latin typeface="Courier" charset="0"/>
                <a:ea typeface="Courier" charset="0"/>
                <a:cs typeface="Courier" charset="0"/>
              </a:rPr>
              <a:t>initB280</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endParaRPr lang="en-US" sz="1300" dirty="0" smtClean="0">
              <a:latin typeface="Courier" charset="0"/>
              <a:ea typeface="Courier" charset="0"/>
              <a:cs typeface="Courier" charset="0"/>
            </a:endParaRPr>
          </a:p>
          <a:p>
            <a:r>
              <a:rPr lang="en-US" sz="1300" b="1" dirty="0" err="1" smtClean="0">
                <a:latin typeface="Courier" charset="0"/>
                <a:ea typeface="Courier" charset="0"/>
                <a:cs typeface="Courier" charset="0"/>
              </a:rPr>
              <a:t>Wire.begin</a:t>
            </a:r>
            <a:r>
              <a:rPr lang="en-US" sz="1300" b="1" dirty="0">
                <a:latin typeface="Courier" charset="0"/>
                <a:ea typeface="Courier" charset="0"/>
                <a:cs typeface="Courier" charset="0"/>
              </a:rPr>
              <a:t>();  </a:t>
            </a:r>
            <a:endParaRPr lang="en-US" sz="1300" b="1" dirty="0" smtClean="0">
              <a:latin typeface="Courier" charset="0"/>
              <a:ea typeface="Courier" charset="0"/>
              <a:cs typeface="Courier" charset="0"/>
            </a:endParaRPr>
          </a:p>
          <a:p>
            <a:r>
              <a:rPr lang="en-US" sz="1300" b="1" dirty="0" smtClean="0">
                <a:latin typeface="Courier" charset="0"/>
                <a:ea typeface="Courier" charset="0"/>
                <a:cs typeface="Courier" charset="0"/>
              </a:rPr>
              <a:t>initMPU6050();</a:t>
            </a:r>
          </a:p>
          <a:p>
            <a:endParaRPr lang="en-US" sz="1300" dirty="0">
              <a:latin typeface="Courier" charset="0"/>
              <a:ea typeface="Courier" charset="0"/>
              <a:cs typeface="Courier" charset="0"/>
            </a:endParaRPr>
          </a:p>
          <a:p>
            <a:r>
              <a:rPr lang="en-US" sz="1300" dirty="0" err="1" smtClean="0">
                <a:solidFill>
                  <a:schemeClr val="accent2"/>
                </a:solidFill>
                <a:latin typeface="Courier" charset="0"/>
                <a:ea typeface="Courier" charset="0"/>
                <a:cs typeface="Courier" charset="0"/>
              </a:rPr>
              <a:t>Serial.begin</a:t>
            </a:r>
            <a:r>
              <a:rPr lang="en-US" sz="1300" dirty="0" smtClean="0">
                <a:solidFill>
                  <a:schemeClr val="accent2"/>
                </a:solidFill>
                <a:latin typeface="Courier" charset="0"/>
                <a:ea typeface="Courier" charset="0"/>
                <a:cs typeface="Courier" charset="0"/>
              </a:rPr>
              <a:t>(9600);</a:t>
            </a:r>
          </a:p>
          <a:p>
            <a:endParaRPr lang="en-US" sz="1300" dirty="0" smtClean="0">
              <a:latin typeface="Courier" charset="0"/>
              <a:ea typeface="Courier" charset="0"/>
              <a:cs typeface="Courier" charset="0"/>
            </a:endParaRPr>
          </a:p>
          <a:p>
            <a:r>
              <a:rPr lang="en-US" sz="1300" dirty="0" smtClean="0">
                <a:latin typeface="Courier" charset="0"/>
                <a:ea typeface="Courier" charset="0"/>
                <a:cs typeface="Courier" charset="0"/>
              </a:rPr>
              <a:t>}</a:t>
            </a:r>
            <a:endParaRPr lang="en-US" sz="1300" dirty="0">
              <a:latin typeface="Courier" charset="0"/>
              <a:ea typeface="Courier" charset="0"/>
              <a:cs typeface="Courier" charset="0"/>
            </a:endParaRPr>
          </a:p>
        </p:txBody>
      </p:sp>
      <p:sp>
        <p:nvSpPr>
          <p:cNvPr id="4" name="Date Placeholder 3"/>
          <p:cNvSpPr>
            <a:spLocks noGrp="1"/>
          </p:cNvSpPr>
          <p:nvPr>
            <p:ph type="dt" sz="half" idx="10"/>
          </p:nvPr>
        </p:nvSpPr>
        <p:spPr/>
        <p:txBody>
          <a:bodyPr/>
          <a:lstStyle/>
          <a:p>
            <a:fld id="{FB951564-0033-5540-A893-A8D9ED147711}" type="datetime1">
              <a:rPr lang="en-CA" smtClean="0"/>
              <a:t>2017-01-24</a:t>
            </a:fld>
            <a:endParaRPr lang="en-US" dirty="0"/>
          </a:p>
        </p:txBody>
      </p:sp>
    </p:spTree>
    <p:extLst>
      <p:ext uri="{BB962C8B-B14F-4D97-AF65-F5344CB8AC3E}">
        <p14:creationId xmlns:p14="http://schemas.microsoft.com/office/powerpoint/2010/main" val="1162217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401" y="0"/>
            <a:ext cx="7729728" cy="1188720"/>
          </a:xfrm>
        </p:spPr>
        <p:txBody>
          <a:bodyPr/>
          <a:lstStyle/>
          <a:p>
            <a:r>
              <a:rPr lang="en-US" dirty="0" smtClean="0"/>
              <a:t>4.0 INITIAL Drawing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859" y="1446213"/>
            <a:ext cx="7384812" cy="5538609"/>
          </a:xfrm>
        </p:spPr>
      </p:pic>
      <p:sp>
        <p:nvSpPr>
          <p:cNvPr id="3" name="Date Placeholder 2"/>
          <p:cNvSpPr>
            <a:spLocks noGrp="1"/>
          </p:cNvSpPr>
          <p:nvPr>
            <p:ph type="dt" sz="half" idx="10"/>
          </p:nvPr>
        </p:nvSpPr>
        <p:spPr/>
        <p:txBody>
          <a:bodyPr/>
          <a:lstStyle/>
          <a:p>
            <a:fld id="{81EB4A13-5BC5-7A4D-83AC-6918F578AB39}" type="datetime1">
              <a:rPr lang="en-CA" smtClean="0"/>
              <a:t>2017-01-24</a:t>
            </a:fld>
            <a:endParaRPr lang="en-US" dirty="0"/>
          </a:p>
        </p:txBody>
      </p:sp>
    </p:spTree>
    <p:extLst>
      <p:ext uri="{BB962C8B-B14F-4D97-AF65-F5344CB8AC3E}">
        <p14:creationId xmlns:p14="http://schemas.microsoft.com/office/powerpoint/2010/main" val="893121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4.1 CAD Implementations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653173"/>
            <a:ext cx="3971242" cy="31019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378" y="2653173"/>
            <a:ext cx="3864922" cy="2220452"/>
          </a:xfrm>
          <a:prstGeom prst="rect">
            <a:avLst/>
          </a:prstGeom>
        </p:spPr>
      </p:pic>
      <p:sp>
        <p:nvSpPr>
          <p:cNvPr id="6" name="Rectangle 5"/>
          <p:cNvSpPr/>
          <p:nvPr/>
        </p:nvSpPr>
        <p:spPr>
          <a:xfrm>
            <a:off x="6202378" y="4873625"/>
            <a:ext cx="3864922" cy="8815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Bottom Portion of Structure</a:t>
            </a:r>
          </a:p>
        </p:txBody>
      </p:sp>
      <p:sp>
        <p:nvSpPr>
          <p:cNvPr id="3" name="Date Placeholder 2"/>
          <p:cNvSpPr>
            <a:spLocks noGrp="1"/>
          </p:cNvSpPr>
          <p:nvPr>
            <p:ph type="dt" sz="half" idx="10"/>
          </p:nvPr>
        </p:nvSpPr>
        <p:spPr/>
        <p:txBody>
          <a:bodyPr/>
          <a:lstStyle/>
          <a:p>
            <a:fld id="{3F9A5CE7-72E3-714B-8DF8-D74CAC16D5C6}" type="datetime1">
              <a:rPr lang="en-CA" smtClean="0"/>
              <a:t>2017-01-24</a:t>
            </a:fld>
            <a:endParaRPr lang="en-US" dirty="0"/>
          </a:p>
        </p:txBody>
      </p:sp>
    </p:spTree>
    <p:extLst>
      <p:ext uri="{BB962C8B-B14F-4D97-AF65-F5344CB8AC3E}">
        <p14:creationId xmlns:p14="http://schemas.microsoft.com/office/powerpoint/2010/main" val="1666313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175</TotalTime>
  <Words>804</Words>
  <Application>Microsoft Macintosh PowerPoint</Application>
  <PresentationFormat>Widescreen</PresentationFormat>
  <Paragraphs>263</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Courier</vt:lpstr>
      <vt:lpstr>Gill Sans MT</vt:lpstr>
      <vt:lpstr>Parcel</vt:lpstr>
      <vt:lpstr>CRITICAL DESIGN REVIEW</vt:lpstr>
      <vt:lpstr>Presentation overview</vt:lpstr>
      <vt:lpstr>1.UPDATED FOUR Work Segments</vt:lpstr>
      <vt:lpstr>1.GANT SCHEDULE</vt:lpstr>
      <vt:lpstr>2. KeY TASKS </vt:lpstr>
      <vt:lpstr>3.0 Product and configuration overview </vt:lpstr>
      <vt:lpstr>3.1 SOFTWARE configuration overview </vt:lpstr>
      <vt:lpstr>4.0 INITIAL Drawing </vt:lpstr>
      <vt:lpstr>4.1 CAD Implementations</vt:lpstr>
      <vt:lpstr>4.2 CAD (CONT.)</vt:lpstr>
      <vt:lpstr>5.0 Rocket design </vt:lpstr>
      <vt:lpstr>5.1 Rocket dimensions and fixed parameters</vt:lpstr>
      <vt:lpstr>5.2 Computations    (values at assumed VR=1:3)</vt:lpstr>
      <vt:lpstr>5.3 Simulation Results</vt:lpstr>
      <vt:lpstr>5.4 Ejection Mechanism </vt:lpstr>
      <vt:lpstr>6.1 HIGH LEVEL I2c Wiring Diagram </vt:lpstr>
      <vt:lpstr>6.2 Circuit Design</vt:lpstr>
      <vt:lpstr>6.3 Circuit Design Realized</vt:lpstr>
      <vt:lpstr>7.0 Testing</vt:lpstr>
      <vt:lpstr>7.1 Assembly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Update </dc:title>
  <dc:creator>Caroline Berger</dc:creator>
  <cp:lastModifiedBy>Caroline Berger</cp:lastModifiedBy>
  <cp:revision>90</cp:revision>
  <dcterms:created xsi:type="dcterms:W3CDTF">2017-01-12T12:39:34Z</dcterms:created>
  <dcterms:modified xsi:type="dcterms:W3CDTF">2017-01-24T10:37:34Z</dcterms:modified>
</cp:coreProperties>
</file>