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1" r:id="rId3"/>
    <p:sldId id="262" r:id="rId4"/>
    <p:sldId id="263" r:id="rId5"/>
    <p:sldId id="264" r:id="rId6"/>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2656081-F12B-3E08-064E-77615B3BEA04}" name="Sofia Miriam Neubert (sneuber1)" initials="SMN(" userId="Sofia Miriam Neubert (sneuber1)"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ofia Miriam Neubert (sneuber1)" initials="SMN(" lastIdx="1" clrIdx="0">
    <p:extLst>
      <p:ext uri="{19B8F6BF-5375-455C-9EA6-DF929625EA0E}">
        <p15:presenceInfo xmlns:p15="http://schemas.microsoft.com/office/powerpoint/2012/main" userId="Sofia Miriam Neubert (sneub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1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77529" autoAdjust="0"/>
  </p:normalViewPr>
  <p:slideViewPr>
    <p:cSldViewPr snapToGrid="0">
      <p:cViewPr varScale="1">
        <p:scale>
          <a:sx n="88" d="100"/>
          <a:sy n="88" d="100"/>
        </p:scale>
        <p:origin x="140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62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52A460C-A004-481F-B517-6541E1A3ADF5}" type="datetimeFigureOut">
              <a:rPr lang="de-DE" smtClean="0"/>
              <a:t>19.02.2022</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6A237942-6EB8-4AB6-B892-CD9A6F99DCDD}" type="slidenum">
              <a:rPr lang="de-DE" smtClean="0"/>
              <a:t>‹#›</a:t>
            </a:fld>
            <a:endParaRPr lang="de-DE"/>
          </a:p>
        </p:txBody>
      </p:sp>
    </p:spTree>
    <p:extLst>
      <p:ext uri="{BB962C8B-B14F-4D97-AF65-F5344CB8AC3E}">
        <p14:creationId xmlns:p14="http://schemas.microsoft.com/office/powerpoint/2010/main" val="390025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6A237942-6EB8-4AB6-B892-CD9A6F99DCDD}" type="slidenum">
              <a:rPr lang="de-DE" smtClean="0"/>
              <a:t>1</a:t>
            </a:fld>
            <a:endParaRPr lang="de-DE"/>
          </a:p>
        </p:txBody>
      </p:sp>
    </p:spTree>
    <p:extLst>
      <p:ext uri="{BB962C8B-B14F-4D97-AF65-F5344CB8AC3E}">
        <p14:creationId xmlns:p14="http://schemas.microsoft.com/office/powerpoint/2010/main" val="931769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einen Rapid Prototype für unser Spiel erstellt welcher eine Demo (die jedoch noch nicht komplett ausgereift ist) darstellt. Wir haben unsere eigenen Assets erstellt und implementiert und Cutscenes für Dialoge, die auch Spieler Interaktion ermöglichen, vorbereitet. </a:t>
            </a:r>
          </a:p>
          <a:p>
            <a:r>
              <a:rPr lang="de-DE" dirty="0"/>
              <a:t>[Vorführung Demo und Code]</a:t>
            </a:r>
          </a:p>
          <a:p>
            <a:endParaRPr lang="de-DE" dirty="0"/>
          </a:p>
        </p:txBody>
      </p:sp>
      <p:sp>
        <p:nvSpPr>
          <p:cNvPr id="4" name="Foliennummernplatzhalter 3"/>
          <p:cNvSpPr>
            <a:spLocks noGrp="1"/>
          </p:cNvSpPr>
          <p:nvPr>
            <p:ph type="sldNum" sz="quarter" idx="5"/>
          </p:nvPr>
        </p:nvSpPr>
        <p:spPr/>
        <p:txBody>
          <a:bodyPr/>
          <a:lstStyle/>
          <a:p>
            <a:fld id="{6A237942-6EB8-4AB6-B892-CD9A6F99DCDD}" type="slidenum">
              <a:rPr lang="de-DE" smtClean="0"/>
              <a:t>2</a:t>
            </a:fld>
            <a:endParaRPr lang="de-DE"/>
          </a:p>
        </p:txBody>
      </p:sp>
    </p:spTree>
    <p:extLst>
      <p:ext uri="{BB962C8B-B14F-4D97-AF65-F5344CB8AC3E}">
        <p14:creationId xmlns:p14="http://schemas.microsoft.com/office/powerpoint/2010/main" val="165798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latin typeface="+mn-lt"/>
              </a:rPr>
              <a:t>Wir sind leider nicht mit unseren Zielen im zeitlichen Rahmen fertig geworden. Wir hatten im letzten Drittel des Projekt mit persönlichen Problemen (Der mehrfache Aufenthalt von Angehörigen im Krankenhaus) zu kämpfen.</a:t>
            </a:r>
          </a:p>
          <a:p>
            <a:r>
              <a:rPr lang="de-DE" sz="1200" dirty="0">
                <a:latin typeface="+mn-lt"/>
              </a:rPr>
              <a:t>Dadurch und durch Fehleinschätzung des Aufwand dann auch Zeitversetzungen und Schwierigkeit mit der Arbeitsteilung, was im Angesicht des Gesamtprojekts dazu geführt hat, dass viele ursprünglich geplante Elemente des Projekts überdacht, vereinfacht oder ganz gestrichen werden mussten. </a:t>
            </a:r>
          </a:p>
          <a:p>
            <a:r>
              <a:rPr lang="de-DE" sz="1200" dirty="0">
                <a:latin typeface="+mn-lt"/>
              </a:rPr>
              <a:t>Im weiteren Entwicklungsverlauf wurde auch langsam klar, dass die Unity-Engine nicht optimal für die Entwicklung im 2D bereich ist, somit lassen sich auch ein paar Probleme der Engine im rapid Prototype beobachten (z.B flackernde Linien).</a:t>
            </a:r>
          </a:p>
          <a:p>
            <a:r>
              <a:rPr lang="de-DE" sz="1200" dirty="0">
                <a:latin typeface="+mn-lt"/>
              </a:rPr>
              <a:t>Zudem hat sich am Ende ein Bug rein geschlichen, der das Dialogsystem durcheinander bringt was besonders schmerzhaft ist, das es der wichtigste Teil des Spiels ist.</a:t>
            </a:r>
          </a:p>
          <a:p>
            <a:endParaRPr lang="de-DE" sz="1200" dirty="0">
              <a:latin typeface="+mn-lt"/>
            </a:endParaRPr>
          </a:p>
          <a:p>
            <a:r>
              <a:rPr lang="de-DE" sz="1200" dirty="0">
                <a:latin typeface="+mn-lt"/>
              </a:rPr>
              <a:t>Dennoch gibt der Prototyp ein gutes Beispiel dafür wie ein größeres/vollständiges Spiel aussehen und sich anfühlen könnte. </a:t>
            </a:r>
          </a:p>
        </p:txBody>
      </p:sp>
      <p:sp>
        <p:nvSpPr>
          <p:cNvPr id="4" name="Foliennummernplatzhalter 3"/>
          <p:cNvSpPr>
            <a:spLocks noGrp="1"/>
          </p:cNvSpPr>
          <p:nvPr>
            <p:ph type="sldNum" sz="quarter" idx="5"/>
          </p:nvPr>
        </p:nvSpPr>
        <p:spPr/>
        <p:txBody>
          <a:bodyPr/>
          <a:lstStyle/>
          <a:p>
            <a:fld id="{6A237942-6EB8-4AB6-B892-CD9A6F99DCDD}" type="slidenum">
              <a:rPr lang="de-DE" smtClean="0"/>
              <a:t>3</a:t>
            </a:fld>
            <a:endParaRPr lang="de-DE"/>
          </a:p>
        </p:txBody>
      </p:sp>
    </p:spTree>
    <p:extLst>
      <p:ext uri="{BB962C8B-B14F-4D97-AF65-F5344CB8AC3E}">
        <p14:creationId xmlns:p14="http://schemas.microsoft.com/office/powerpoint/2010/main" val="2872939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000000"/>
                </a:solidFill>
                <a:latin typeface="+mn-lt"/>
                <a:cs typeface="Arial" panose="020B0604020202020204" pitchFamily="34" charset="0"/>
              </a:rPr>
              <a:t>Durch dieses Projekt haben wir einige Erfahrungen gesammelt. Was leider erst später klar wurde, ist das wir die Anfangsschritte etwas überstürzt haben. Wir haben uns schnell auf eine Idee geeinigt, die beiden gefallen hat und uns darauf fest gesetzt. Für die Umsetzung der Idee hat Vorbereitung gefehlt. Hätte man sich bei diesen Anfangsschritten mehr Mühe gegeben und mehr recherchiert, wäre der Aufwand und die Arbeitsteilung später klar gewesen.</a:t>
            </a:r>
          </a:p>
          <a:p>
            <a:endParaRPr lang="de-DE" sz="1200" dirty="0">
              <a:solidFill>
                <a:srgbClr val="000000"/>
              </a:solidFill>
              <a:latin typeface="+mn-lt"/>
              <a:cs typeface="Arial" panose="020B0604020202020204" pitchFamily="34" charset="0"/>
            </a:endParaRPr>
          </a:p>
          <a:p>
            <a:r>
              <a:rPr lang="de-DE" sz="1200" dirty="0">
                <a:solidFill>
                  <a:srgbClr val="000000"/>
                </a:solidFill>
                <a:latin typeface="+mn-lt"/>
                <a:cs typeface="Arial" panose="020B0604020202020204" pitchFamily="34" charset="0"/>
              </a:rPr>
              <a:t>Gleichermaßen wäre es sehr hilfreich gewesen sich öfter Feedback einzuholen oder nach Hilfestellung zu fragen. Dies hätte uns auch früher bewusst gemacht, dass es uns an Vorbereitung fehlt.</a:t>
            </a:r>
          </a:p>
          <a:p>
            <a:r>
              <a:rPr lang="de-DE" sz="1200" dirty="0">
                <a:solidFill>
                  <a:srgbClr val="000000"/>
                </a:solidFill>
                <a:latin typeface="+mn-lt"/>
                <a:cs typeface="Arial" panose="020B0604020202020204" pitchFamily="34" charset="0"/>
              </a:rPr>
              <a:t>Zuletzt natürlich das immer etwas passieren kann und man nun mal darauf vorbereitet sein muss. Man sollte nicht davon ausgehen, dass alles glatt läuft sondern von vorneherein einen Puffer haben, der Platz für Fehler </a:t>
            </a:r>
            <a:r>
              <a:rPr lang="de-DE" sz="1200">
                <a:solidFill>
                  <a:srgbClr val="000000"/>
                </a:solidFill>
                <a:latin typeface="+mn-lt"/>
                <a:cs typeface="Arial" panose="020B0604020202020204" pitchFamily="34" charset="0"/>
              </a:rPr>
              <a:t>und Umstände</a:t>
            </a:r>
            <a:endParaRPr lang="de-DE" sz="1200" dirty="0">
              <a:solidFill>
                <a:srgbClr val="000000"/>
              </a:solidFill>
              <a:latin typeface="+mn-lt"/>
              <a:cs typeface="Arial" panose="020B0604020202020204" pitchFamily="34" charset="0"/>
            </a:endParaRPr>
          </a:p>
        </p:txBody>
      </p:sp>
      <p:sp>
        <p:nvSpPr>
          <p:cNvPr id="4" name="Foliennummernplatzhalter 3"/>
          <p:cNvSpPr>
            <a:spLocks noGrp="1"/>
          </p:cNvSpPr>
          <p:nvPr>
            <p:ph type="sldNum" sz="quarter" idx="5"/>
          </p:nvPr>
        </p:nvSpPr>
        <p:spPr/>
        <p:txBody>
          <a:bodyPr/>
          <a:lstStyle/>
          <a:p>
            <a:fld id="{6A237942-6EB8-4AB6-B892-CD9A6F99DCDD}" type="slidenum">
              <a:rPr lang="de-DE" smtClean="0"/>
              <a:t>4</a:t>
            </a:fld>
            <a:endParaRPr lang="de-DE"/>
          </a:p>
        </p:txBody>
      </p:sp>
    </p:spTree>
    <p:extLst>
      <p:ext uri="{BB962C8B-B14F-4D97-AF65-F5344CB8AC3E}">
        <p14:creationId xmlns:p14="http://schemas.microsoft.com/office/powerpoint/2010/main" val="230786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000000"/>
                </a:solidFill>
                <a:latin typeface="+mn-lt"/>
              </a:rPr>
              <a:t>Wir sind zufrieden mit der Leistung die wir angesichts der Umstände geleistet haben, uns ist jedoch klar das vieles verbessert werden muss.</a:t>
            </a:r>
          </a:p>
          <a:p>
            <a:r>
              <a:rPr lang="de-DE" sz="1200" dirty="0">
                <a:solidFill>
                  <a:srgbClr val="000000"/>
                </a:solidFill>
                <a:latin typeface="+mn-lt"/>
              </a:rPr>
              <a:t>Wir werden die Erfahrungen aus diesem Modul für die Zukunft mitnehmen und in zukünftigen Projekten anwenden. </a:t>
            </a:r>
          </a:p>
        </p:txBody>
      </p:sp>
      <p:sp>
        <p:nvSpPr>
          <p:cNvPr id="4" name="Foliennummernplatzhalter 3"/>
          <p:cNvSpPr>
            <a:spLocks noGrp="1"/>
          </p:cNvSpPr>
          <p:nvPr>
            <p:ph type="sldNum" sz="quarter" idx="5"/>
          </p:nvPr>
        </p:nvSpPr>
        <p:spPr/>
        <p:txBody>
          <a:bodyPr/>
          <a:lstStyle/>
          <a:p>
            <a:fld id="{6A237942-6EB8-4AB6-B892-CD9A6F99DCDD}" type="slidenum">
              <a:rPr lang="de-DE" smtClean="0"/>
              <a:t>5</a:t>
            </a:fld>
            <a:endParaRPr lang="de-DE"/>
          </a:p>
        </p:txBody>
      </p:sp>
    </p:spTree>
    <p:extLst>
      <p:ext uri="{BB962C8B-B14F-4D97-AF65-F5344CB8AC3E}">
        <p14:creationId xmlns:p14="http://schemas.microsoft.com/office/powerpoint/2010/main" val="1759430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4E7436-B49D-48BA-887C-4C4C3E4B187B}" type="datetimeFigureOut">
              <a:rPr lang="de-DE" smtClean="0"/>
              <a:t>19.02.2022</a:t>
            </a:fld>
            <a:endParaRPr lang="de-D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de-D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B5C6534-59B8-452A-9446-A034A43A0714}" type="slidenum">
              <a:rPr lang="de-DE" smtClean="0"/>
              <a:t>‹#›</a:t>
            </a:fld>
            <a:endParaRPr lang="de-DE"/>
          </a:p>
        </p:txBody>
      </p:sp>
    </p:spTree>
    <p:extLst>
      <p:ext uri="{BB962C8B-B14F-4D97-AF65-F5344CB8AC3E}">
        <p14:creationId xmlns:p14="http://schemas.microsoft.com/office/powerpoint/2010/main" val="260665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84E7436-B49D-48BA-887C-4C4C3E4B187B}" type="datetimeFigureOut">
              <a:rPr lang="de-DE" smtClean="0"/>
              <a:t>19.02.2022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428547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84E7436-B49D-48BA-887C-4C4C3E4B187B}" type="datetimeFigureOut">
              <a:rPr lang="de-DE" smtClean="0"/>
              <a:t>19.02.2022</a:t>
            </a:fld>
            <a:endParaRPr lang="de-DE"/>
          </a:p>
        </p:txBody>
      </p:sp>
      <p:sp>
        <p:nvSpPr>
          <p:cNvPr id="5" name="Footer Placeholder 4"/>
          <p:cNvSpPr>
            <a:spLocks noGrp="1"/>
          </p:cNvSpPr>
          <p:nvPr>
            <p:ph type="ftr" sz="quarter" idx="11"/>
          </p:nvPr>
        </p:nvSpPr>
        <p:spPr>
          <a:xfrm>
            <a:off x="774923" y="5951811"/>
            <a:ext cx="7896279" cy="365125"/>
          </a:xfrm>
        </p:spPr>
        <p:txBody>
          <a:bodyPr/>
          <a:lstStyle/>
          <a:p>
            <a:endParaRPr lang="de-D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B5C6534-59B8-452A-9446-A034A43A0714}" type="slidenum">
              <a:rPr lang="de-DE" smtClean="0"/>
              <a:t>‹#›</a:t>
            </a:fld>
            <a:endParaRPr lang="de-DE"/>
          </a:p>
        </p:txBody>
      </p:sp>
    </p:spTree>
    <p:extLst>
      <p:ext uri="{BB962C8B-B14F-4D97-AF65-F5344CB8AC3E}">
        <p14:creationId xmlns:p14="http://schemas.microsoft.com/office/powerpoint/2010/main" val="221414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84E7436-B49D-48BA-887C-4C4C3E4B187B}" type="datetimeFigureOut">
              <a:rPr lang="de-DE" smtClean="0"/>
              <a:t>19.02.2022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558300" y="5956137"/>
            <a:ext cx="1052508" cy="365125"/>
          </a:xfrm>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190198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84E7436-B49D-48BA-887C-4C4C3E4B187B}" type="datetimeFigureOut">
              <a:rPr lang="de-DE" smtClean="0"/>
              <a:t>19.02.2022</a:t>
            </a:fld>
            <a:endParaRPr lang="de-D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B5C6534-59B8-452A-9446-A034A43A0714}" type="slidenum">
              <a:rPr lang="de-DE" smtClean="0"/>
              <a:t>‹#›</a:t>
            </a:fld>
            <a:endParaRPr lang="de-DE"/>
          </a:p>
        </p:txBody>
      </p:sp>
    </p:spTree>
    <p:extLst>
      <p:ext uri="{BB962C8B-B14F-4D97-AF65-F5344CB8AC3E}">
        <p14:creationId xmlns:p14="http://schemas.microsoft.com/office/powerpoint/2010/main" val="174299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84E7436-B49D-48BA-887C-4C4C3E4B187B}" type="datetimeFigureOut">
              <a:rPr lang="de-DE" smtClean="0"/>
              <a:t>19.02.2022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238960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84E7436-B49D-48BA-887C-4C4C3E4B187B}" type="datetimeFigureOut">
              <a:rPr lang="de-DE" smtClean="0"/>
              <a:t>19.02.2022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94291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84E7436-B49D-48BA-887C-4C4C3E4B187B}" type="datetimeFigureOut">
              <a:rPr lang="de-DE" smtClean="0"/>
              <a:t>19.02.2022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131850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E7436-B49D-48BA-887C-4C4C3E4B187B}" type="datetimeFigureOut">
              <a:rPr lang="de-DE" smtClean="0"/>
              <a:t>19.02.2022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82065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de-DE"/>
              <a:t>Mastertitelformat bearbeiten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84E7436-B49D-48BA-887C-4C4C3E4B187B}" type="datetimeFigureOut">
              <a:rPr lang="de-DE" smtClean="0"/>
              <a:t>19.02.2022</a:t>
            </a:fld>
            <a:endParaRPr lang="de-D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B5C6534-59B8-452A-9446-A034A43A0714}" type="slidenum">
              <a:rPr lang="de-DE" smtClean="0"/>
              <a:t>‹#›</a:t>
            </a:fld>
            <a:endParaRPr lang="de-DE"/>
          </a:p>
        </p:txBody>
      </p:sp>
    </p:spTree>
    <p:extLst>
      <p:ext uri="{BB962C8B-B14F-4D97-AF65-F5344CB8AC3E}">
        <p14:creationId xmlns:p14="http://schemas.microsoft.com/office/powerpoint/2010/main" val="400625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84E7436-B49D-48BA-887C-4C4C3E4B187B}" type="datetimeFigureOut">
              <a:rPr lang="de-DE" smtClean="0"/>
              <a:t>19.02.2022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355159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84E7436-B49D-48BA-887C-4C4C3E4B187B}" type="datetimeFigureOut">
              <a:rPr lang="de-DE" smtClean="0"/>
              <a:t>19.02.2022</a:t>
            </a:fld>
            <a:endParaRPr lang="de-D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de-D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B5C6534-59B8-452A-9446-A034A43A0714}" type="slidenum">
              <a:rPr lang="de-DE" smtClean="0"/>
              <a:t>‹#›</a:t>
            </a:fld>
            <a:endParaRPr lang="de-D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08590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DB791D64-1CE5-42E0-92F4-45F2CF70109C}"/>
              </a:ext>
            </a:extLst>
          </p:cNvPr>
          <p:cNvSpPr>
            <a:spLocks noGrp="1"/>
          </p:cNvSpPr>
          <p:nvPr>
            <p:ph type="ctrTitle"/>
          </p:nvPr>
        </p:nvSpPr>
        <p:spPr>
          <a:xfrm>
            <a:off x="2156346" y="849745"/>
            <a:ext cx="5526993" cy="4745836"/>
          </a:xfrm>
        </p:spPr>
        <p:txBody>
          <a:bodyPr anchor="ctr">
            <a:normAutofit/>
          </a:bodyPr>
          <a:lstStyle/>
          <a:p>
            <a:r>
              <a:rPr lang="de-DE" sz="2700" b="1" dirty="0">
                <a:solidFill>
                  <a:srgbClr val="FFFFFF"/>
                </a:solidFill>
                <a:latin typeface="Roboto Slab" pitchFamily="2" charset="0"/>
                <a:ea typeface="Roboto Slab" pitchFamily="2" charset="0"/>
              </a:rPr>
              <a:t>Audit 4</a:t>
            </a:r>
          </a:p>
        </p:txBody>
      </p:sp>
      <p:sp>
        <p:nvSpPr>
          <p:cNvPr id="12" name="Rectangle 11">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Untertitel 2">
            <a:extLst>
              <a:ext uri="{FF2B5EF4-FFF2-40B4-BE49-F238E27FC236}">
                <a16:creationId xmlns:a16="http://schemas.microsoft.com/office/drawing/2014/main" id="{21A9F115-2F5E-4FED-BB76-1370FB93F6A8}"/>
              </a:ext>
            </a:extLst>
          </p:cNvPr>
          <p:cNvSpPr>
            <a:spLocks noGrp="1"/>
          </p:cNvSpPr>
          <p:nvPr>
            <p:ph type="subTitle" idx="1"/>
          </p:nvPr>
        </p:nvSpPr>
        <p:spPr>
          <a:xfrm>
            <a:off x="8317076" y="668740"/>
            <a:ext cx="3147043" cy="4926841"/>
          </a:xfrm>
        </p:spPr>
        <p:txBody>
          <a:bodyPr anchor="ctr">
            <a:normAutofit/>
          </a:bodyPr>
          <a:lstStyle/>
          <a:p>
            <a:r>
              <a:rPr lang="de-DE" sz="2700" b="1" dirty="0">
                <a:solidFill>
                  <a:srgbClr val="FFFFFF"/>
                </a:solidFill>
                <a:latin typeface="Roboto Slab" pitchFamily="2" charset="0"/>
                <a:ea typeface="Roboto Slab" pitchFamily="2" charset="0"/>
              </a:rPr>
              <a:t>Sofia Neubert</a:t>
            </a:r>
          </a:p>
          <a:p>
            <a:r>
              <a:rPr lang="de-DE" sz="2700" b="1" dirty="0">
                <a:solidFill>
                  <a:srgbClr val="FFFFFF"/>
                </a:solidFill>
                <a:latin typeface="Roboto Slab" pitchFamily="2" charset="0"/>
                <a:ea typeface="Roboto Slab" pitchFamily="2" charset="0"/>
              </a:rPr>
              <a:t> und </a:t>
            </a:r>
          </a:p>
          <a:p>
            <a:r>
              <a:rPr lang="de-DE" sz="2700" b="1" dirty="0">
                <a:solidFill>
                  <a:srgbClr val="FFFFFF"/>
                </a:solidFill>
                <a:latin typeface="Roboto Slab" pitchFamily="2" charset="0"/>
                <a:ea typeface="Roboto Slab" pitchFamily="2" charset="0"/>
              </a:rPr>
              <a:t>Simon Wöhler </a:t>
            </a:r>
          </a:p>
        </p:txBody>
      </p:sp>
      <p:sp>
        <p:nvSpPr>
          <p:cNvPr id="14" name="Rectangle 13">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306439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21">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23">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694FB4CF-AB81-40E7-A9DB-99CE0BD30ACD}"/>
              </a:ext>
            </a:extLst>
          </p:cNvPr>
          <p:cNvSpPr>
            <a:spLocks noGrp="1"/>
          </p:cNvSpPr>
          <p:nvPr>
            <p:ph type="title"/>
          </p:nvPr>
        </p:nvSpPr>
        <p:spPr>
          <a:xfrm>
            <a:off x="764110" y="826346"/>
            <a:ext cx="3171905" cy="1013800"/>
          </a:xfrm>
        </p:spPr>
        <p:txBody>
          <a:bodyPr>
            <a:normAutofit/>
          </a:bodyPr>
          <a:lstStyle/>
          <a:p>
            <a:r>
              <a:rPr lang="de-DE" sz="2400">
                <a:solidFill>
                  <a:srgbClr val="FFFFFF"/>
                </a:solidFill>
                <a:latin typeface="Roboto Slab"/>
              </a:rPr>
              <a:t>Ergebnis: Spark </a:t>
            </a:r>
          </a:p>
        </p:txBody>
      </p:sp>
      <p:grpSp>
        <p:nvGrpSpPr>
          <p:cNvPr id="57" name="Group 25">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7" name="Rectangle 26">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Inhaltsplatzhalter 2">
            <a:extLst>
              <a:ext uri="{FF2B5EF4-FFF2-40B4-BE49-F238E27FC236}">
                <a16:creationId xmlns:a16="http://schemas.microsoft.com/office/drawing/2014/main" id="{531A4F1B-D324-4910-8551-784AF032628E}"/>
              </a:ext>
            </a:extLst>
          </p:cNvPr>
          <p:cNvSpPr>
            <a:spLocks noGrp="1"/>
          </p:cNvSpPr>
          <p:nvPr>
            <p:ph idx="1"/>
          </p:nvPr>
        </p:nvSpPr>
        <p:spPr>
          <a:xfrm>
            <a:off x="764110" y="2052084"/>
            <a:ext cx="3033249" cy="3856229"/>
          </a:xfrm>
        </p:spPr>
        <p:txBody>
          <a:bodyPr anchor="t">
            <a:normAutofit/>
          </a:bodyPr>
          <a:lstStyle/>
          <a:p>
            <a:pPr marL="305435" indent="-305435"/>
            <a:r>
              <a:rPr lang="de-DE" sz="1600">
                <a:solidFill>
                  <a:srgbClr val="FFFFFF"/>
                </a:solidFill>
                <a:latin typeface="Roboto Slab"/>
                <a:ea typeface="Roboto Slab" pitchFamily="2" charset="0"/>
              </a:rPr>
              <a:t>Was haben wir erreicht?</a:t>
            </a:r>
          </a:p>
        </p:txBody>
      </p:sp>
      <p:pic>
        <p:nvPicPr>
          <p:cNvPr id="5" name="Picture 4">
            <a:extLst>
              <a:ext uri="{FF2B5EF4-FFF2-40B4-BE49-F238E27FC236}">
                <a16:creationId xmlns:a16="http://schemas.microsoft.com/office/drawing/2014/main" id="{D70B2A54-8629-4AC9-92E4-D03F8F49BB03}"/>
              </a:ext>
            </a:extLst>
          </p:cNvPr>
          <p:cNvPicPr>
            <a:picLocks noChangeAspect="1"/>
          </p:cNvPicPr>
          <p:nvPr/>
        </p:nvPicPr>
        <p:blipFill>
          <a:blip r:embed="rId3"/>
          <a:stretch>
            <a:fillRect/>
          </a:stretch>
        </p:blipFill>
        <p:spPr>
          <a:xfrm>
            <a:off x="4568800" y="1454243"/>
            <a:ext cx="6866506" cy="3948240"/>
          </a:xfrm>
          <a:prstGeom prst="rect">
            <a:avLst/>
          </a:prstGeom>
        </p:spPr>
      </p:pic>
    </p:spTree>
    <p:extLst>
      <p:ext uri="{BB962C8B-B14F-4D97-AF65-F5344CB8AC3E}">
        <p14:creationId xmlns:p14="http://schemas.microsoft.com/office/powerpoint/2010/main" val="86660148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Fazit und Reflektion </a:t>
            </a: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lstStyle/>
          <a:p>
            <a:r>
              <a:rPr lang="de-DE" sz="1700" dirty="0">
                <a:solidFill>
                  <a:srgbClr val="000000"/>
                </a:solidFill>
                <a:latin typeface="Roboto Slab" pitchFamily="2" charset="0"/>
                <a:ea typeface="Roboto Slab" pitchFamily="2" charset="0"/>
              </a:rPr>
              <a:t>Wir haben unsere Ziele für das Projekt nicht vollständig erreicht</a:t>
            </a:r>
          </a:p>
          <a:p>
            <a:pPr lvl="1"/>
            <a:r>
              <a:rPr lang="de-DE" sz="1500" b="0" i="0" u="none" strike="noStrike" dirty="0">
                <a:solidFill>
                  <a:srgbClr val="000000"/>
                </a:solidFill>
                <a:effectLst/>
                <a:latin typeface="Roboto Slab" pitchFamily="2" charset="0"/>
                <a:ea typeface="Roboto Slab" pitchFamily="2" charset="0"/>
              </a:rPr>
              <a:t>Persönliche Umstände und Fehleinschätzung des </a:t>
            </a:r>
            <a:r>
              <a:rPr lang="de-DE" sz="1500" dirty="0">
                <a:solidFill>
                  <a:srgbClr val="000000"/>
                </a:solidFill>
                <a:latin typeface="Roboto Slab" pitchFamily="2" charset="0"/>
                <a:ea typeface="Roboto Slab" pitchFamily="2" charset="0"/>
              </a:rPr>
              <a:t>A</a:t>
            </a:r>
            <a:r>
              <a:rPr lang="de-DE" sz="1500" b="0" i="0" u="none" strike="noStrike" dirty="0">
                <a:solidFill>
                  <a:srgbClr val="000000"/>
                </a:solidFill>
                <a:effectLst/>
                <a:latin typeface="Roboto Slab" pitchFamily="2" charset="0"/>
                <a:ea typeface="Roboto Slab" pitchFamily="2" charset="0"/>
              </a:rPr>
              <a:t>ufwandes</a:t>
            </a:r>
            <a:r>
              <a:rPr lang="de-DE" sz="1500" dirty="0">
                <a:solidFill>
                  <a:srgbClr val="000000"/>
                </a:solidFill>
                <a:latin typeface="Roboto Slab" pitchFamily="2" charset="0"/>
                <a:ea typeface="Roboto Slab" pitchFamily="2" charset="0"/>
              </a:rPr>
              <a:t>.</a:t>
            </a:r>
          </a:p>
          <a:p>
            <a:pPr lvl="1"/>
            <a:r>
              <a:rPr lang="de-DE" sz="1500" dirty="0">
                <a:solidFill>
                  <a:srgbClr val="000000"/>
                </a:solidFill>
                <a:latin typeface="Roboto Slab" pitchFamily="2" charset="0"/>
                <a:ea typeface="Roboto Slab" pitchFamily="2" charset="0"/>
              </a:rPr>
              <a:t>Unvorhergesehene Probleme.</a:t>
            </a:r>
          </a:p>
          <a:p>
            <a:pPr lvl="1"/>
            <a:r>
              <a:rPr lang="de-DE" sz="1500" dirty="0">
                <a:solidFill>
                  <a:srgbClr val="000000"/>
                </a:solidFill>
                <a:latin typeface="Roboto Slab" pitchFamily="2" charset="0"/>
                <a:ea typeface="Roboto Slab" pitchFamily="2" charset="0"/>
              </a:rPr>
              <a:t>Schwierigkeiten mit Unity-Engine (2D)</a:t>
            </a:r>
            <a:endParaRPr lang="de-DE" sz="1500" b="0" i="0" u="none" strike="noStrike" dirty="0">
              <a:solidFill>
                <a:srgbClr val="000000"/>
              </a:solidFill>
              <a:effectLst/>
              <a:latin typeface="Roboto Slab" pitchFamily="2" charset="0"/>
              <a:ea typeface="Roboto Slab" pitchFamily="2" charset="0"/>
            </a:endParaRPr>
          </a:p>
          <a:p>
            <a:endParaRPr lang="de-DE" dirty="0"/>
          </a:p>
        </p:txBody>
      </p:sp>
    </p:spTree>
    <p:extLst>
      <p:ext uri="{BB962C8B-B14F-4D97-AF65-F5344CB8AC3E}">
        <p14:creationId xmlns:p14="http://schemas.microsoft.com/office/powerpoint/2010/main" val="188174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Was können wir beim nächsten mal verbessern </a:t>
            </a: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lstStyle/>
          <a:p>
            <a:r>
              <a:rPr lang="de-DE" sz="1700" b="0" i="0" u="none" strike="noStrike" dirty="0">
                <a:solidFill>
                  <a:srgbClr val="000000"/>
                </a:solidFill>
                <a:effectLst/>
                <a:latin typeface="Roboto Slab" pitchFamily="2" charset="0"/>
                <a:ea typeface="Roboto Slab" pitchFamily="2" charset="0"/>
              </a:rPr>
              <a:t>Ausführliche Recherche </a:t>
            </a:r>
          </a:p>
          <a:p>
            <a:r>
              <a:rPr lang="de-DE" sz="1700" dirty="0">
                <a:solidFill>
                  <a:srgbClr val="000000"/>
                </a:solidFill>
                <a:latin typeface="Roboto Slab" pitchFamily="2" charset="0"/>
                <a:ea typeface="Roboto Slab" pitchFamily="2" charset="0"/>
              </a:rPr>
              <a:t>Auf die Anfangsschritte achten (nichts überstürzen)</a:t>
            </a:r>
          </a:p>
          <a:p>
            <a:r>
              <a:rPr lang="de-DE" sz="1700" b="0" i="0" u="none" strike="noStrike" dirty="0">
                <a:solidFill>
                  <a:srgbClr val="000000"/>
                </a:solidFill>
                <a:effectLst/>
                <a:latin typeface="Roboto Slab" pitchFamily="2" charset="0"/>
                <a:ea typeface="Roboto Slab" pitchFamily="2" charset="0"/>
              </a:rPr>
              <a:t>Hilfe/Feedback einholen</a:t>
            </a:r>
          </a:p>
          <a:p>
            <a:r>
              <a:rPr lang="de-DE" sz="1700" dirty="0">
                <a:solidFill>
                  <a:srgbClr val="000000"/>
                </a:solidFill>
                <a:latin typeface="Roboto Slab" pitchFamily="2" charset="0"/>
                <a:ea typeface="Roboto Slab" pitchFamily="2" charset="0"/>
              </a:rPr>
              <a:t>Zeitlichen Spielraum einplanen</a:t>
            </a:r>
          </a:p>
        </p:txBody>
      </p:sp>
    </p:spTree>
    <p:extLst>
      <p:ext uri="{BB962C8B-B14F-4D97-AF65-F5344CB8AC3E}">
        <p14:creationId xmlns:p14="http://schemas.microsoft.com/office/powerpoint/2010/main" val="117362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Sind wir Zufrieden? </a:t>
            </a: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lstStyle/>
          <a:p>
            <a:r>
              <a:rPr lang="de-DE" sz="1700" b="0" i="0" u="none" strike="noStrike" dirty="0">
                <a:solidFill>
                  <a:srgbClr val="000000"/>
                </a:solidFill>
                <a:effectLst/>
                <a:latin typeface="Roboto Slab" pitchFamily="2" charset="0"/>
                <a:ea typeface="Roboto Slab" pitchFamily="2" charset="0"/>
              </a:rPr>
              <a:t>Ja, aber es gibt viel Raum zur </a:t>
            </a:r>
            <a:r>
              <a:rPr lang="de-DE" sz="1700" dirty="0">
                <a:solidFill>
                  <a:srgbClr val="000000"/>
                </a:solidFill>
                <a:latin typeface="Roboto Slab" pitchFamily="2" charset="0"/>
                <a:ea typeface="Roboto Slab" pitchFamily="2" charset="0"/>
              </a:rPr>
              <a:t>V</a:t>
            </a:r>
            <a:r>
              <a:rPr lang="de-DE" sz="1700" b="0" i="0" u="none" strike="noStrike" dirty="0">
                <a:solidFill>
                  <a:srgbClr val="000000"/>
                </a:solidFill>
                <a:effectLst/>
                <a:latin typeface="Roboto Slab" pitchFamily="2" charset="0"/>
                <a:ea typeface="Roboto Slab" pitchFamily="2" charset="0"/>
              </a:rPr>
              <a:t>erbesserung</a:t>
            </a:r>
            <a:r>
              <a:rPr lang="de-DE" sz="1700" dirty="0">
                <a:solidFill>
                  <a:srgbClr val="000000"/>
                </a:solidFill>
                <a:latin typeface="Roboto Slab" pitchFamily="2" charset="0"/>
                <a:ea typeface="Roboto Slab" pitchFamily="2" charset="0"/>
              </a:rPr>
              <a:t> </a:t>
            </a:r>
            <a:endParaRPr lang="de-DE" sz="1700" b="0" i="0" u="none" strike="noStrike" dirty="0">
              <a:solidFill>
                <a:srgbClr val="000000"/>
              </a:solidFill>
              <a:effectLst/>
              <a:latin typeface="Roboto Slab" pitchFamily="2" charset="0"/>
              <a:ea typeface="Roboto Slab" pitchFamily="2" charset="0"/>
            </a:endParaRPr>
          </a:p>
        </p:txBody>
      </p:sp>
    </p:spTree>
    <p:extLst>
      <p:ext uri="{BB962C8B-B14F-4D97-AF65-F5344CB8AC3E}">
        <p14:creationId xmlns:p14="http://schemas.microsoft.com/office/powerpoint/2010/main" val="1510817510"/>
      </p:ext>
    </p:extLst>
  </p:cSld>
  <p:clrMapOvr>
    <a:masterClrMapping/>
  </p:clrMapOvr>
</p:sld>
</file>

<file path=ppt/theme/theme1.xml><?xml version="1.0" encoding="utf-8"?>
<a:theme xmlns:a="http://schemas.openxmlformats.org/drawingml/2006/main" name="Dividende">
  <a:themeElements>
    <a:clrScheme name="Benutzerdefiniert 5">
      <a:dk1>
        <a:sysClr val="windowText" lastClr="000000"/>
      </a:dk1>
      <a:lt1>
        <a:sysClr val="window" lastClr="FFFFFF"/>
      </a:lt1>
      <a:dk2>
        <a:srgbClr val="3D3D3D"/>
      </a:dk2>
      <a:lt2>
        <a:srgbClr val="EBEBEB"/>
      </a:lt2>
      <a:accent1>
        <a:srgbClr val="2B2B2B"/>
      </a:accent1>
      <a:accent2>
        <a:srgbClr val="DD1166"/>
      </a:accent2>
      <a:accent3>
        <a:srgbClr val="B2324B"/>
      </a:accent3>
      <a:accent4>
        <a:srgbClr val="969FA7"/>
      </a:accent4>
      <a:accent5>
        <a:srgbClr val="00AD2F"/>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489</Words>
  <Application>Microsoft Office PowerPoint</Application>
  <PresentationFormat>Widescreen</PresentationFormat>
  <Paragraphs>37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Gill Sans MT</vt:lpstr>
      <vt:lpstr>Roboto Slab</vt:lpstr>
      <vt:lpstr>Wingdings 2</vt:lpstr>
      <vt:lpstr>Dividende</vt:lpstr>
      <vt:lpstr>Audit 4</vt:lpstr>
      <vt:lpstr>Ergebnis: Spark </vt:lpstr>
      <vt:lpstr>Fazit und Reflektion </vt:lpstr>
      <vt:lpstr>Was können wir beim nächsten mal verbessern </vt:lpstr>
      <vt:lpstr>Sind wir Zufrieden?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1</dc:title>
  <dc:creator>Sofia Miriam Neubert (sneuber1)</dc:creator>
  <cp:lastModifiedBy>Simon Marko Wöhler (swoehler)</cp:lastModifiedBy>
  <cp:revision>243</cp:revision>
  <cp:lastPrinted>2022-02-19T19:58:08Z</cp:lastPrinted>
  <dcterms:created xsi:type="dcterms:W3CDTF">2021-11-03T15:07:49Z</dcterms:created>
  <dcterms:modified xsi:type="dcterms:W3CDTF">2022-02-19T19:59:05Z</dcterms:modified>
</cp:coreProperties>
</file>