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E0571-D429-4F5B-B905-3103CC920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C3ACB0-509F-46F3-8B79-621F973E9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2C3ECF-3904-46EA-8F3F-65E8384B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70AD-3D34-4161-947B-C1328950D471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78B8E-B5D3-44A0-A9A9-E67D8A86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4839D-1AB3-416F-9FEC-2D6A598D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8151-2FAD-47DD-8080-587D1EF3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80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99C7F-F139-4344-AA52-DDAF67F7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2200CC-0ADA-4BD7-8A85-F9E883D85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C93F6-6F71-4527-9765-3B2C1120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70AD-3D34-4161-947B-C1328950D471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536204-1711-44F0-A61E-7C2CA4683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D33CC4-C939-4E85-B6DE-DF535343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8151-2FAD-47DD-8080-587D1EF3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72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286F54-4F0A-4AAE-9DEF-2332ED128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8D7A55-F633-46A8-887C-BEDA87B11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80AB6A-62D9-4F93-B311-54C5B527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70AD-3D34-4161-947B-C1328950D471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11C1F3-CF82-49C5-B52A-4E4ECD3A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7DC89-1CE3-428B-825F-F37EE5719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8151-2FAD-47DD-8080-587D1EF3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9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3F76B-72F6-4C19-BAB8-8DB88C3DE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2705DD-8EB9-4C89-B4D6-D47665108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8E6F55-1C57-4F52-85E0-7135BED65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70AD-3D34-4161-947B-C1328950D471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AB3F9-54CF-4551-B23E-AF6525B4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2E64F-1982-4F5E-8C59-ECB03DB9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8151-2FAD-47DD-8080-587D1EF3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4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FE7EA-BB86-4CA1-AE26-3C469D3FA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35517-25FC-4143-A0C9-C9FBD422A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AB408E-5FB3-4040-953A-84FE473A4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70AD-3D34-4161-947B-C1328950D471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4EC317-589A-42B1-A98C-6659BACF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DF9383-D4A7-46D4-841E-757AAFE3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8151-2FAD-47DD-8080-587D1EF3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01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B60BB-A67A-4FC0-93D0-4088F1F11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019F-2B67-492E-ABC6-0A05646A7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E6A58B-9372-47A9-944A-296BB6240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8036D9-E793-4385-82D5-6A86319C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70AD-3D34-4161-947B-C1328950D471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71AF8A-D528-4A2E-A527-9CB33EE1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419613-F22B-47D0-B523-1AEAA884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8151-2FAD-47DD-8080-587D1EF3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96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001D3-CF33-41F4-834D-62C2A1E33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1DC697-8418-4C86-B88D-01FCBC26B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00221D-1112-4F8E-BBA8-3193783F7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1079E5-6453-4C99-80E3-4F0AC4BC5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C00666-8D83-4936-AADA-D479DA135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E3D187-C4A6-4B24-AB97-81D14032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70AD-3D34-4161-947B-C1328950D471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1DF89B-E547-4574-9041-5E6F9CAAA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D07F83-BFED-486F-807B-95EB6ADA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8151-2FAD-47DD-8080-587D1EF3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13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04B89-3411-4AE7-A734-0FBF8AC41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E0DAC1-3BA1-4BF0-96E3-EFD3D42C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70AD-3D34-4161-947B-C1328950D471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BD7807-82FA-4BF7-987E-DCF2A7085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173C89-AFBA-47B9-825A-F383A0AF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8151-2FAD-47DD-8080-587D1EF3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01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EB3A36-047D-4453-BBF0-0A8E62825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70AD-3D34-4161-947B-C1328950D471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6670B8-DB77-4F33-A873-01B2821C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0F6F23-8F4E-48A7-B925-409DAE99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8151-2FAD-47DD-8080-587D1EF3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80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F8C14-60BE-4D4C-99F1-D61165BC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C6FF02-77FE-434E-9C96-47BFFE65E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C8E900-ACF3-4782-8124-F167A7CB0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BD2953-66D6-4F82-BAD5-32E3E4CC6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70AD-3D34-4161-947B-C1328950D471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775C68-83BE-49FB-A6B8-7A90A6CD1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A13182-EE6E-4918-8F5B-44A1C860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8151-2FAD-47DD-8080-587D1EF3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20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11C7A-A9CA-40B9-AF64-77AED0B7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C7D3EB-B06E-4323-A722-2F7FA177D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9F32D8-7BAB-4CCA-9FA8-1FF90856B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DE38F3-800D-49F8-AAD8-67968BC6D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70AD-3D34-4161-947B-C1328950D471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AF5A2D-2A67-4B62-BA5B-D9689EEA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DA3843-E076-4EF3-995C-54853A83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8151-2FAD-47DD-8080-587D1EF3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92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49C12A-39B8-4F5D-83DF-440D70CDF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B15047-34D4-4161-B573-DD75B245F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BCEE2A-873A-4BC3-B922-958C61D35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270AD-3D34-4161-947B-C1328950D471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11BF0-3A7A-4175-85BA-DB517A0CF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B40C8-319D-435C-AF24-AA6E5227E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38151-2FAD-47DD-8080-587D1EF3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8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4D9B81DE-1964-4D1D-8208-F825543258B7}"/>
              </a:ext>
            </a:extLst>
          </p:cNvPr>
          <p:cNvGrpSpPr/>
          <p:nvPr/>
        </p:nvGrpSpPr>
        <p:grpSpPr>
          <a:xfrm>
            <a:off x="2642372" y="1218232"/>
            <a:ext cx="2369575" cy="432000"/>
            <a:chOff x="2641833" y="1740686"/>
            <a:chExt cx="2369575" cy="43200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7E6B5CB-FB2F-4EEA-B9B1-F70E99E9F36D}"/>
                </a:ext>
              </a:extLst>
            </p:cNvPr>
            <p:cNvSpPr txBox="1"/>
            <p:nvPr/>
          </p:nvSpPr>
          <p:spPr>
            <a:xfrm>
              <a:off x="2966948" y="1810015"/>
              <a:ext cx="2044460" cy="307777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아키텍처 및 알고리즘</a:t>
              </a:r>
            </a:p>
          </p:txBody>
        </p:sp>
        <p:pic>
          <p:nvPicPr>
            <p:cNvPr id="1028" name="Picture 4" descr="Neural - Free computer icons">
              <a:extLst>
                <a:ext uri="{FF2B5EF4-FFF2-40B4-BE49-F238E27FC236}">
                  <a16:creationId xmlns:a16="http://schemas.microsoft.com/office/drawing/2014/main" id="{603641D1-21B1-4546-93DD-54D042113E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1833" y="1740686"/>
              <a:ext cx="432000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A209756-A8F9-46FD-BBCA-9A17CED22E74}"/>
              </a:ext>
            </a:extLst>
          </p:cNvPr>
          <p:cNvSpPr/>
          <p:nvPr/>
        </p:nvSpPr>
        <p:spPr>
          <a:xfrm>
            <a:off x="295884" y="909438"/>
            <a:ext cx="4716064" cy="266317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53FCB0-8A71-49D1-95D8-B1FFBDF7B224}"/>
              </a:ext>
            </a:extLst>
          </p:cNvPr>
          <p:cNvSpPr/>
          <p:nvPr/>
        </p:nvSpPr>
        <p:spPr>
          <a:xfrm>
            <a:off x="165340" y="307993"/>
            <a:ext cx="11690229" cy="624201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57697-13AC-4E78-B4C6-FAC5794D0619}"/>
              </a:ext>
            </a:extLst>
          </p:cNvPr>
          <p:cNvSpPr txBox="1"/>
          <p:nvPr/>
        </p:nvSpPr>
        <p:spPr>
          <a:xfrm>
            <a:off x="336431" y="155275"/>
            <a:ext cx="290759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DIGITAL TWIN PLATFORM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9D98F0E5-2629-40EB-9B02-C3ABF43DA5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32" y="4344229"/>
            <a:ext cx="2542214" cy="1783227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4E83105-05CB-4A40-9919-70E451831C0D}"/>
              </a:ext>
            </a:extLst>
          </p:cNvPr>
          <p:cNvSpPr txBox="1"/>
          <p:nvPr/>
        </p:nvSpPr>
        <p:spPr>
          <a:xfrm>
            <a:off x="373234" y="3995158"/>
            <a:ext cx="2530412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실제 공장</a:t>
            </a: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1E151124-76C1-4DB0-B704-CA29A650275C}"/>
              </a:ext>
            </a:extLst>
          </p:cNvPr>
          <p:cNvSpPr/>
          <p:nvPr/>
        </p:nvSpPr>
        <p:spPr>
          <a:xfrm>
            <a:off x="4897134" y="1356594"/>
            <a:ext cx="1360818" cy="1271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936D8DAC-986C-4A96-B269-6B28594F7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6415" y="1130711"/>
            <a:ext cx="2542214" cy="1708203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2C5CAD9-A427-44EF-AB9D-C560E357011C}"/>
              </a:ext>
            </a:extLst>
          </p:cNvPr>
          <p:cNvSpPr txBox="1"/>
          <p:nvPr/>
        </p:nvSpPr>
        <p:spPr>
          <a:xfrm>
            <a:off x="8626415" y="794599"/>
            <a:ext cx="2542214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디지털 트윈 모니터링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7C6C5A-9D31-4D79-AA6C-02057DB108E1}"/>
              </a:ext>
            </a:extLst>
          </p:cNvPr>
          <p:cNvSpPr txBox="1"/>
          <p:nvPr/>
        </p:nvSpPr>
        <p:spPr>
          <a:xfrm>
            <a:off x="6414325" y="1133153"/>
            <a:ext cx="1781203" cy="169277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실시간 공장 상황</a:t>
            </a:r>
            <a:endParaRPr lang="en-US" altLang="ko-KR" sz="1600" dirty="0"/>
          </a:p>
          <a:p>
            <a:pPr algn="l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모든 재공재고 위치 및 상태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{[Wi, Pos], ..}</a:t>
            </a:r>
          </a:p>
          <a:p>
            <a:pPr algn="l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모든 설비 상태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{[</a:t>
            </a:r>
            <a:r>
              <a:rPr lang="en-US" altLang="ko-KR" sz="1100" dirty="0" err="1">
                <a:latin typeface="맑은 고딕" pitchFamily="50" charset="-127"/>
                <a:ea typeface="맑은 고딕" pitchFamily="50" charset="-127"/>
              </a:rPr>
              <a:t>Ei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State], ..}</a:t>
            </a:r>
          </a:p>
          <a:p>
            <a:pPr algn="l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- Buffer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운영 로직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..</a:t>
            </a:r>
          </a:p>
          <a:p>
            <a:pPr algn="l"/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C61696-4361-45A7-998A-BB6C6F722165}"/>
              </a:ext>
            </a:extLst>
          </p:cNvPr>
          <p:cNvSpPr txBox="1"/>
          <p:nvPr/>
        </p:nvSpPr>
        <p:spPr>
          <a:xfrm>
            <a:off x="8195528" y="1127619"/>
            <a:ext cx="430887" cy="1708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Rendering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F2C240-0037-4793-8B2A-0A6F493B2E7E}"/>
              </a:ext>
            </a:extLst>
          </p:cNvPr>
          <p:cNvSpPr txBox="1"/>
          <p:nvPr/>
        </p:nvSpPr>
        <p:spPr>
          <a:xfrm>
            <a:off x="8626415" y="2999831"/>
            <a:ext cx="2542214" cy="26161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스냅샷 생성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828B64-69AA-474D-BAD5-69123C8E20E8}"/>
              </a:ext>
            </a:extLst>
          </p:cNvPr>
          <p:cNvSpPr txBox="1"/>
          <p:nvPr/>
        </p:nvSpPr>
        <p:spPr>
          <a:xfrm>
            <a:off x="8626415" y="3441803"/>
            <a:ext cx="2542214" cy="26161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디지털 트윈 상태 생성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1B33A7-2EA3-4573-A3A2-7A8BF4B264B6}"/>
              </a:ext>
            </a:extLst>
          </p:cNvPr>
          <p:cNvSpPr txBox="1"/>
          <p:nvPr/>
        </p:nvSpPr>
        <p:spPr>
          <a:xfrm>
            <a:off x="8626415" y="3883775"/>
            <a:ext cx="2542214" cy="26161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이벤트 관리자 초기화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화살표: 굽음 49">
            <a:extLst>
              <a:ext uri="{FF2B5EF4-FFF2-40B4-BE49-F238E27FC236}">
                <a16:creationId xmlns:a16="http://schemas.microsoft.com/office/drawing/2014/main" id="{8EDB0F96-F2BD-402B-AF72-4BA788520040}"/>
              </a:ext>
            </a:extLst>
          </p:cNvPr>
          <p:cNvSpPr/>
          <p:nvPr/>
        </p:nvSpPr>
        <p:spPr>
          <a:xfrm rot="10800000">
            <a:off x="8333116" y="4458781"/>
            <a:ext cx="1564405" cy="888913"/>
          </a:xfrm>
          <a:prstGeom prst="bentArrow">
            <a:avLst>
              <a:gd name="adj1" fmla="val 10163"/>
              <a:gd name="adj2" fmla="val 8938"/>
              <a:gd name="adj3" fmla="val 19819"/>
              <a:gd name="adj4" fmla="val 3027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C7EFD13D-6B63-48F6-A4D3-985EC36FC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2231" y="4348449"/>
            <a:ext cx="2542214" cy="1783226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335EEE6-1B59-47E9-BAB2-7F5DC6D4447A}"/>
              </a:ext>
            </a:extLst>
          </p:cNvPr>
          <p:cNvSpPr txBox="1"/>
          <p:nvPr/>
        </p:nvSpPr>
        <p:spPr>
          <a:xfrm>
            <a:off x="5657992" y="4005675"/>
            <a:ext cx="2537536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미래 예지 시뮬레이션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A31850-B58E-4E70-8C0B-051FD0C7F160}"/>
              </a:ext>
            </a:extLst>
          </p:cNvPr>
          <p:cNvSpPr txBox="1"/>
          <p:nvPr/>
        </p:nvSpPr>
        <p:spPr>
          <a:xfrm>
            <a:off x="3874669" y="4357396"/>
            <a:ext cx="1781203" cy="173893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미래 상황 예지</a:t>
            </a:r>
            <a:endParaRPr lang="en-US" altLang="ko-KR" sz="1600" dirty="0"/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(Time Horizon) </a:t>
            </a:r>
          </a:p>
          <a:p>
            <a:pPr algn="l"/>
            <a:r>
              <a:rPr lang="en-US" altLang="ko-KR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 Mismatch</a:t>
            </a:r>
          </a:p>
          <a:p>
            <a:pPr algn="l"/>
            <a:r>
              <a:rPr lang="en-US" altLang="ko-KR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 Loss</a:t>
            </a:r>
            <a:br>
              <a:rPr lang="en-US" altLang="ko-KR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시뮬레이션 가속성능 </a:t>
            </a:r>
            <a:b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(overclocking)</a:t>
            </a:r>
            <a:b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따라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Time Horizon</a:t>
            </a:r>
            <a:b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결정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..</a:t>
            </a:r>
          </a:p>
          <a:p>
            <a:pPr algn="l"/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4EEDE690-359A-4FB0-B5DC-03C2F2F956DD}"/>
              </a:ext>
            </a:extLst>
          </p:cNvPr>
          <p:cNvSpPr/>
          <p:nvPr/>
        </p:nvSpPr>
        <p:spPr>
          <a:xfrm rot="10800000">
            <a:off x="3032317" y="5168281"/>
            <a:ext cx="642083" cy="1351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8A9884D8-2DEB-43D9-8827-6F5FA8A66F7C}"/>
              </a:ext>
            </a:extLst>
          </p:cNvPr>
          <p:cNvSpPr/>
          <p:nvPr/>
        </p:nvSpPr>
        <p:spPr>
          <a:xfrm rot="16200000">
            <a:off x="760605" y="3559126"/>
            <a:ext cx="641033" cy="1354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063AB14-9773-4D34-AE70-9FDB42C4FF10}"/>
              </a:ext>
            </a:extLst>
          </p:cNvPr>
          <p:cNvGrpSpPr/>
          <p:nvPr/>
        </p:nvGrpSpPr>
        <p:grpSpPr>
          <a:xfrm>
            <a:off x="2643781" y="2835416"/>
            <a:ext cx="2135253" cy="361906"/>
            <a:chOff x="2750948" y="2955316"/>
            <a:chExt cx="2135253" cy="36190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32772FA-0F8B-4B42-9ACE-CCE69E7E361E}"/>
                </a:ext>
              </a:extLst>
            </p:cNvPr>
            <p:cNvSpPr txBox="1"/>
            <p:nvPr/>
          </p:nvSpPr>
          <p:spPr>
            <a:xfrm>
              <a:off x="2942761" y="2999831"/>
              <a:ext cx="1943440" cy="307777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dirty="0"/>
                <a:t>아키텍처 오류 보정</a:t>
              </a: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7D08F01C-9C0D-4E84-AB17-A4B67FE5E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0948" y="2955316"/>
              <a:ext cx="432000" cy="361906"/>
            </a:xfrm>
            <a:prstGeom prst="rect">
              <a:avLst/>
            </a:prstGeom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F0A2FA8-C9D4-4994-BD96-135C451F6AD9}"/>
              </a:ext>
            </a:extLst>
          </p:cNvPr>
          <p:cNvGrpSpPr/>
          <p:nvPr/>
        </p:nvGrpSpPr>
        <p:grpSpPr>
          <a:xfrm>
            <a:off x="3012436" y="1993905"/>
            <a:ext cx="1542399" cy="432000"/>
            <a:chOff x="2975627" y="2366322"/>
            <a:chExt cx="1542399" cy="43200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BA547B-2A92-4017-8691-9DB520B5149C}"/>
                </a:ext>
              </a:extLst>
            </p:cNvPr>
            <p:cNvSpPr txBox="1"/>
            <p:nvPr/>
          </p:nvSpPr>
          <p:spPr>
            <a:xfrm>
              <a:off x="3124004" y="2441573"/>
              <a:ext cx="1394022" cy="307777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dirty="0"/>
                <a:t>배치 최적화</a:t>
              </a:r>
            </a:p>
          </p:txBody>
        </p:sp>
        <p:pic>
          <p:nvPicPr>
            <p:cNvPr id="1026" name="Picture 2" descr="Change, complaint, reclamation, replace, replace the product, seats, swap  icon - Download on Iconfinder">
              <a:extLst>
                <a:ext uri="{FF2B5EF4-FFF2-40B4-BE49-F238E27FC236}">
                  <a16:creationId xmlns:a16="http://schemas.microsoft.com/office/drawing/2014/main" id="{364C8590-0D25-4C2F-AE97-56161EE3A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5627" y="2366322"/>
              <a:ext cx="4320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9F1AB27-9A74-439E-A74B-634CA4A86882}"/>
              </a:ext>
            </a:extLst>
          </p:cNvPr>
          <p:cNvGrpSpPr/>
          <p:nvPr/>
        </p:nvGrpSpPr>
        <p:grpSpPr>
          <a:xfrm>
            <a:off x="486155" y="1993905"/>
            <a:ext cx="2388479" cy="432000"/>
            <a:chOff x="295883" y="2072240"/>
            <a:chExt cx="2388479" cy="43200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FD7D137-7D8E-4B38-B48B-70DC9C8E1594}"/>
                </a:ext>
              </a:extLst>
            </p:cNvPr>
            <p:cNvSpPr txBox="1"/>
            <p:nvPr/>
          </p:nvSpPr>
          <p:spPr>
            <a:xfrm>
              <a:off x="639902" y="2134352"/>
              <a:ext cx="2044460" cy="307777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실시간 데이터 동기화</a:t>
              </a:r>
            </a:p>
          </p:txBody>
        </p:sp>
        <p:pic>
          <p:nvPicPr>
            <p:cNvPr id="1032" name="Picture 8" descr="데이터베이스 저장소 - 무료 컴퓨터개 아이콘">
              <a:extLst>
                <a:ext uri="{FF2B5EF4-FFF2-40B4-BE49-F238E27FC236}">
                  <a16:creationId xmlns:a16="http://schemas.microsoft.com/office/drawing/2014/main" id="{951EEDCC-C216-4418-8CEA-52EB04AB2A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883" y="2072240"/>
              <a:ext cx="432000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A4B09D6-5CAA-42FB-A9AB-3A9BB267A765}"/>
              </a:ext>
            </a:extLst>
          </p:cNvPr>
          <p:cNvGrpSpPr/>
          <p:nvPr/>
        </p:nvGrpSpPr>
        <p:grpSpPr>
          <a:xfrm>
            <a:off x="477460" y="2825924"/>
            <a:ext cx="1341059" cy="432000"/>
            <a:chOff x="961166" y="2905711"/>
            <a:chExt cx="1341059" cy="43200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65FBA4F-3810-438B-B6C8-29537F893284}"/>
                </a:ext>
              </a:extLst>
            </p:cNvPr>
            <p:cNvSpPr txBox="1"/>
            <p:nvPr/>
          </p:nvSpPr>
          <p:spPr>
            <a:xfrm>
              <a:off x="962852" y="2999831"/>
              <a:ext cx="1339373" cy="307777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연동</a:t>
              </a:r>
            </a:p>
          </p:txBody>
        </p:sp>
        <p:pic>
          <p:nvPicPr>
            <p:cNvPr id="1036" name="Picture 12" descr="apply Icon - Download apply Icon 2714905 | Noun Project">
              <a:extLst>
                <a:ext uri="{FF2B5EF4-FFF2-40B4-BE49-F238E27FC236}">
                  <a16:creationId xmlns:a16="http://schemas.microsoft.com/office/drawing/2014/main" id="{75CA89E8-D11E-40C7-82ED-715352480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166" y="2905711"/>
              <a:ext cx="432000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A2091AE-7B17-462E-88D8-82E425725F85}"/>
              </a:ext>
            </a:extLst>
          </p:cNvPr>
          <p:cNvSpPr txBox="1"/>
          <p:nvPr/>
        </p:nvSpPr>
        <p:spPr>
          <a:xfrm>
            <a:off x="647998" y="728934"/>
            <a:ext cx="2319489" cy="338554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가상 센서 프레임 워크</a:t>
            </a: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B6E88E0-3920-426D-BA52-F2C995DCF852}"/>
              </a:ext>
            </a:extLst>
          </p:cNvPr>
          <p:cNvCxnSpPr>
            <a:cxnSpLocks/>
          </p:cNvCxnSpPr>
          <p:nvPr/>
        </p:nvCxnSpPr>
        <p:spPr>
          <a:xfrm>
            <a:off x="1955432" y="1610735"/>
            <a:ext cx="966813" cy="43200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A96414F-1819-4450-8783-C4FF52B60496}"/>
              </a:ext>
            </a:extLst>
          </p:cNvPr>
          <p:cNvCxnSpPr>
            <a:cxnSpLocks/>
          </p:cNvCxnSpPr>
          <p:nvPr/>
        </p:nvCxnSpPr>
        <p:spPr>
          <a:xfrm>
            <a:off x="1239995" y="1633103"/>
            <a:ext cx="0" cy="44325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742A5234-28DF-4154-996C-DC3EC3EFEFF9}"/>
              </a:ext>
            </a:extLst>
          </p:cNvPr>
          <p:cNvCxnSpPr>
            <a:cxnSpLocks/>
          </p:cNvCxnSpPr>
          <p:nvPr/>
        </p:nvCxnSpPr>
        <p:spPr>
          <a:xfrm>
            <a:off x="1440201" y="3073932"/>
            <a:ext cx="1051157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0F34AA5-0D1C-4DA6-A2CD-083B3C028D2B}"/>
              </a:ext>
            </a:extLst>
          </p:cNvPr>
          <p:cNvCxnSpPr>
            <a:cxnSpLocks/>
          </p:cNvCxnSpPr>
          <p:nvPr/>
        </p:nvCxnSpPr>
        <p:spPr>
          <a:xfrm flipV="1">
            <a:off x="4175154" y="2361599"/>
            <a:ext cx="0" cy="53017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604154D-3215-4847-99F3-B68547E63ADF}"/>
              </a:ext>
            </a:extLst>
          </p:cNvPr>
          <p:cNvCxnSpPr>
            <a:cxnSpLocks/>
          </p:cNvCxnSpPr>
          <p:nvPr/>
        </p:nvCxnSpPr>
        <p:spPr>
          <a:xfrm flipV="1">
            <a:off x="1214117" y="2381248"/>
            <a:ext cx="0" cy="53017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155E590-33BB-480C-BFC4-64B76B0595BA}"/>
              </a:ext>
            </a:extLst>
          </p:cNvPr>
          <p:cNvCxnSpPr>
            <a:cxnSpLocks/>
          </p:cNvCxnSpPr>
          <p:nvPr/>
        </p:nvCxnSpPr>
        <p:spPr>
          <a:xfrm>
            <a:off x="2035834" y="1481351"/>
            <a:ext cx="539211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032F972-CE1C-4447-BF63-FCAB62EA8F6D}"/>
              </a:ext>
            </a:extLst>
          </p:cNvPr>
          <p:cNvGrpSpPr/>
          <p:nvPr/>
        </p:nvGrpSpPr>
        <p:grpSpPr>
          <a:xfrm>
            <a:off x="446898" y="1242329"/>
            <a:ext cx="2044460" cy="432000"/>
            <a:chOff x="446898" y="1242329"/>
            <a:chExt cx="2044460" cy="43200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99735BE-00B7-4E9F-BCF2-E2209419D428}"/>
                </a:ext>
              </a:extLst>
            </p:cNvPr>
            <p:cNvSpPr txBox="1"/>
            <p:nvPr/>
          </p:nvSpPr>
          <p:spPr>
            <a:xfrm>
              <a:off x="446898" y="1325447"/>
              <a:ext cx="2044460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전주기 관리</a:t>
              </a:r>
            </a:p>
          </p:txBody>
        </p:sp>
        <p:pic>
          <p:nvPicPr>
            <p:cNvPr id="1038" name="Picture 14" descr="자동차 엔진 - 무료 전자개 아이콘">
              <a:extLst>
                <a:ext uri="{FF2B5EF4-FFF2-40B4-BE49-F238E27FC236}">
                  <a16:creationId xmlns:a16="http://schemas.microsoft.com/office/drawing/2014/main" id="{30ACA16F-1394-49AF-A36B-698809642F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155" y="1242329"/>
              <a:ext cx="432000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9293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3637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99</Words>
  <Application>Microsoft Office PowerPoint</Application>
  <PresentationFormat>와이드스크린</PresentationFormat>
  <Paragraphs>27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안상현</dc:creator>
  <cp:lastModifiedBy>안상현</cp:lastModifiedBy>
  <cp:revision>3</cp:revision>
  <dcterms:created xsi:type="dcterms:W3CDTF">2021-12-20T06:53:25Z</dcterms:created>
  <dcterms:modified xsi:type="dcterms:W3CDTF">2021-12-21T00:42:48Z</dcterms:modified>
</cp:coreProperties>
</file>