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9" r:id="rId9"/>
    <p:sldId id="272" r:id="rId10"/>
    <p:sldId id="265" r:id="rId11"/>
    <p:sldId id="270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FC9B1-B350-C74D-B506-7DFC3E140569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23214-A9B9-9044-8D8C-7FD5D2C638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8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23214-A9B9-9044-8D8C-7FD5D2C6383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78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D01C6-176C-FD4F-B105-CCAB82A5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1F30F-9014-414F-BC8B-85DE9651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4D54-F5D4-3B43-9025-F7CE7ED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0557E-E7EB-A444-9E46-639BC3A2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17ECA-5BCD-0241-AF02-68C81238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9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ED86-B629-244A-BFB7-486B18A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DF38B-C13B-2F44-AA3C-7B6D830E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58989-9B12-1A40-83AA-A5B1998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4EB41-7A63-4B4C-8D82-9281C35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4F4ED-E450-4042-8C0F-F57575B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FD7AD-B3F7-4447-A8A2-88E49D3E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998EF-B679-1248-BBF0-BD589CB7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30FC-4696-9347-A519-FFE2FD9D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8E1F-0F87-E74B-A60C-21767E10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D806-AB2C-BB48-AEAE-196A7564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52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BEDE-5AD1-E842-9EA1-D1A22E6D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51DE9-7947-0540-A110-8A27564B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98776-1FD5-8E4E-A2D2-143980E9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FEB3B-E7A3-744F-9170-0CF3DF2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EB4CB-60CA-2D44-9B24-995E33A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6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8747-2F07-444B-B868-4F6AF7E2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B8BF9-C30A-6F41-9F0D-4423788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166A-760E-2549-AF8E-8064766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3DDB0-B931-134B-A42C-FA37C0D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AEA60-C079-7B4C-BD1D-EC49399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5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D7CA-11D4-4448-BDF1-4260568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7A68-448D-2141-8131-59365683B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C8EC4-52AA-3A41-A1C7-24A1DEEC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8ADBD-007A-264E-AB10-B5C1383B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E1E61-DAA6-F744-8965-F8A8CF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6248F-C11F-8249-96CE-9B66998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5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24AF-CB38-DF4D-8741-599B8E84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92F5-FA9B-5742-8BC3-6AB9CF47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FC519-ABE4-C64B-9B69-E8B8D5CC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669C1-5339-814D-9012-9B0DC2CE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0E530-4CF1-894C-AD28-DE4CDEC4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EC396-C19A-2D4B-AE81-A0103C8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B76AB-80F2-EC42-B4E4-AA1F69A8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542F2-F2C5-4C48-ABB5-E7802500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6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3577-E017-0141-98F3-0D05E4A2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0B086-B8AA-694A-BE79-B26BBE8F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0E966-0652-BC42-8EA9-B01C820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F2436-0EC9-2346-967A-85A62269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8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7777-79AA-7848-AAB4-CE08136A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750E7-4314-0841-B2AB-D57F0891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23AAA-9306-4C4E-86ED-1220D003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6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C41C-718C-BD4B-BB1A-B9198D9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F2C-3CA7-5A48-A028-EA26EE17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CC1AF-A03D-1A4A-9EEA-E6CA09C7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1F39-C4FD-9E4C-A6C3-367311C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4DDF5-4D11-9145-9C1F-BF575301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5AC46-C91C-0B45-B5D0-B1B81D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0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0FCB-E317-6646-B303-1488A2C6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2F8E5-606A-5046-B4F5-A82C2D47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170E8-70A7-0842-BC83-6E0BE6480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71B90-23DD-E946-B562-6316CEB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4AD1B-B1A1-D744-8006-3D22A5C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B8CF0-FC9D-054E-A9B7-3B2A1C55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7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C2D2B-5C6B-1144-8142-DCAE15CB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592C2-02F0-BC4B-ADCE-FA31904B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6B1D4-09BC-754C-A7AD-95759116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72A9-1AF3-EB47-BBD6-E266BEC60B85}" type="datetimeFigureOut">
              <a:rPr kumimoji="1" lang="ko-Kore-KR" altLang="en-US" smtClean="0"/>
              <a:t>2021. 8. 30.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1C4DA-B10C-9340-9579-49B9A58A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0D8FC-3022-EA4F-AE35-E015E839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1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7503-9E57-4321-B2B4-A0E5A7A02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9" y="1084689"/>
            <a:ext cx="9713101" cy="2344311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Scheduling problem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7542DEC-C548-4E2A-B904-3D047C95902B}"/>
              </a:ext>
            </a:extLst>
          </p:cNvPr>
          <p:cNvSpPr txBox="1">
            <a:spLocks/>
          </p:cNvSpPr>
          <p:nvPr/>
        </p:nvSpPr>
        <p:spPr>
          <a:xfrm>
            <a:off x="366320" y="594997"/>
            <a:ext cx="9144000" cy="5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아주대학교 일반대학원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M&amp;S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Lab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1B86A14-7A5C-1744-BDCB-6CBF4E9A109D}"/>
              </a:ext>
            </a:extLst>
          </p:cNvPr>
          <p:cNvSpPr txBox="1">
            <a:spLocks/>
          </p:cNvSpPr>
          <p:nvPr/>
        </p:nvSpPr>
        <p:spPr>
          <a:xfrm>
            <a:off x="366320" y="4404998"/>
            <a:ext cx="9144000" cy="185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안상현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석사과정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202124308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지도교수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박상철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number of cases</a:t>
            </a:r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3DDF882-DFE3-F247-83D6-8ED2DEFB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998936"/>
            <a:ext cx="4102100" cy="8001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F0F02BC-978E-EE4C-8D28-DFB827C86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94" t="27938"/>
          <a:stretch/>
        </p:blipFill>
        <p:spPr>
          <a:xfrm>
            <a:off x="420413" y="3032455"/>
            <a:ext cx="5297651" cy="1793765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98B8B81-329B-8946-924B-C4B813BA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72" y="1998936"/>
            <a:ext cx="4267200" cy="901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A552CA-8C46-C840-95EB-18F108B57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25" t="30248"/>
          <a:stretch/>
        </p:blipFill>
        <p:spPr>
          <a:xfrm>
            <a:off x="6817711" y="3032455"/>
            <a:ext cx="2970923" cy="14173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60709-0B12-A042-B313-A9E7F085477C}"/>
              </a:ext>
            </a:extLst>
          </p:cNvPr>
          <p:cNvSpPr/>
          <p:nvPr/>
        </p:nvSpPr>
        <p:spPr>
          <a:xfrm>
            <a:off x="1452916" y="1328229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For a week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1FBF2-B3CA-A24F-82F9-F07504FFAFBF}"/>
              </a:ext>
            </a:extLst>
          </p:cNvPr>
          <p:cNvSpPr/>
          <p:nvPr/>
        </p:nvSpPr>
        <p:spPr>
          <a:xfrm>
            <a:off x="7238297" y="1328229"/>
            <a:ext cx="219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For a month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26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BF8EF-09BD-43C8-A08C-149F90AB2112}"/>
              </a:ext>
            </a:extLst>
          </p:cNvPr>
          <p:cNvSpPr txBox="1"/>
          <p:nvPr/>
        </p:nvSpPr>
        <p:spPr>
          <a:xfrm>
            <a:off x="420413" y="876165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7EA8A6-5B1C-E64D-BA56-5CDACDB1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353219"/>
            <a:ext cx="3556000" cy="1397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A54EB-BEFD-6648-A87E-A5A0CAEEF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0219"/>
            <a:ext cx="5005388" cy="3867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2BDF74-D57F-5E49-9FAB-E61BECCE5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230" y="1357017"/>
            <a:ext cx="5867190" cy="51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1231-291A-1F48-9A76-76680DB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9C4A9-CB62-7C48-824E-9EBD4E5D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Scheduling problem</a:t>
            </a:r>
          </a:p>
          <a:p>
            <a:r>
              <a:rPr kumimoji="1" lang="en-US" altLang="ko-Kore-KR" dirty="0"/>
              <a:t>Problem define</a:t>
            </a:r>
          </a:p>
          <a:p>
            <a:r>
              <a:rPr kumimoji="1" lang="en-US" altLang="ko-Kore-KR" dirty="0"/>
              <a:t>Computation number of cases about example</a:t>
            </a:r>
          </a:p>
          <a:p>
            <a:r>
              <a:rPr kumimoji="1" lang="en-US" altLang="ko-Kore-KR" dirty="0"/>
              <a:t>Heuristic approach</a:t>
            </a:r>
          </a:p>
          <a:p>
            <a:r>
              <a:rPr kumimoji="1" lang="en-US" altLang="ko-Kore-KR" dirty="0"/>
              <a:t>Reinforcement Learning approach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3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date violation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53180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 time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C764F-C011-254B-A56A-CC5D8601EE63}"/>
              </a:ext>
            </a:extLst>
          </p:cNvPr>
          <p:cNvSpPr txBox="1"/>
          <p:nvPr/>
        </p:nvSpPr>
        <p:spPr>
          <a:xfrm>
            <a:off x="420411" y="1460620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These are input on system and Requirements from client’s statement.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Demand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[Type]: Product information such as model name, model dimension or serial number.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[Quantity]: Necessary volume or time.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[Due date]: An Upper Limit time by client.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B5C61-665A-5143-92DD-55798531D403}"/>
              </a:ext>
            </a:extLst>
          </p:cNvPr>
          <p:cNvSpPr txBox="1"/>
          <p:nvPr/>
        </p:nvSpPr>
        <p:spPr>
          <a:xfrm>
            <a:off x="420409" y="4106858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output on system and showing manufacturing schedule.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Schedule table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[Machine Capability]: Number of Machine and Machine’s capacity.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[Set-up]: Loss cost or time when same machine change another model.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[Id]: Unique demand code, machine information etc.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problem(Example)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8451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10C8EC-1F0E-CC4F-9958-2929E2D1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47773"/>
              </p:ext>
            </p:extLst>
          </p:nvPr>
        </p:nvGraphicFramePr>
        <p:xfrm>
          <a:off x="420410" y="1460620"/>
          <a:ext cx="11183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Quantity(EA)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date(Hours)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0" y="3992914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6503"/>
              </p:ext>
            </p:extLst>
          </p:nvPr>
        </p:nvGraphicFramePr>
        <p:xfrm>
          <a:off x="504496" y="4637574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29195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15154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4" name="삼각형 3">
            <a:extLst>
              <a:ext uri="{FF2B5EF4-FFF2-40B4-BE49-F238E27FC236}">
                <a16:creationId xmlns:a16="http://schemas.microsoft.com/office/drawing/2014/main" id="{52B204C1-5C8E-FB48-AFA0-56CF2D41BE2B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C5938-5B7C-9F4B-A925-4607D2676AB3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problem(Non-Set-up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05851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64859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0" name="삼각형 9">
            <a:extLst>
              <a:ext uri="{FF2B5EF4-FFF2-40B4-BE49-F238E27FC236}">
                <a16:creationId xmlns:a16="http://schemas.microsoft.com/office/drawing/2014/main" id="{4900EB80-5B60-D64C-9711-13B0690C56C2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3852-133F-864E-ABA9-DB6F071F6CE4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Machines in single line(M) = 17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 capacity = 1,000 EA/hour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Kinds about Products(P) = 8 (A, B, C, D, E, F, G, H)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order quantity in a requirement(Max Q) = 8,000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order quantity in a requirement(Min Q) = 100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due date about a requirement(Max T) = 12 hours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Set-up time = 1 hour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single demand statements = a week(7 days, 148 hours)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method: Simple random sampling in uniform distribution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define(Demand statement pseudo code)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17 237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 – 17(</a:t>
            </a:r>
            <a:r>
              <a:rPr kumimoji="1" lang="en-US" altLang="ko-Kore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2499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2499 * 0.7 (30% buffer) = 1750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job by 1750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01287-6127-DF43-BC3F-C0737E2E012C}"/>
              </a:ext>
            </a:extLst>
          </p:cNvPr>
          <p:cNvSpPr txBox="1"/>
          <p:nvPr/>
        </p:nvSpPr>
        <p:spPr>
          <a:xfrm>
            <a:off x="6369269" y="918453"/>
            <a:ext cx="52341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 순회하면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단위로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Trim 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선정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kumimoji="1" lang="ko-KR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으로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다시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 start time offset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5A6C8-3B3E-6042-ACC2-B0920780DB80}"/>
              </a:ext>
            </a:extLst>
          </p:cNvPr>
          <p:cNvSpPr txBox="1"/>
          <p:nvPr/>
        </p:nvSpPr>
        <p:spPr>
          <a:xfrm>
            <a:off x="420411" y="3076127"/>
            <a:ext cx="1118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cumulated Due date until (Week hours *  M - (Set-up time * M) * 0.7 )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index = 1 to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Quantity = random integer; range Min Q to Max Q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Processing Time = Ceil(Quantity / M)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random integer; range Processing Time to Max 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</a:t>
            </a:r>
            <a:r>
              <a:rPr kumimoji="1" lang="en-US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Offset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Type = random character P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Offset = Offset + Trim Top 30% about max Due Date in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7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501A3A6-018A-D149-AD64-5A08D4053AED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103194-CE24-CF4E-B37D-F9F2AED25BC6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Statement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39EBB03-7469-4F45-85CB-1295BCC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019503"/>
            <a:ext cx="3130561" cy="552843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56C2695-3FDC-E347-9F70-055D3BB4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25" y="2191841"/>
            <a:ext cx="4076700" cy="4356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E65F01-D6B2-0B46-9C67-37A1EBF685AC}"/>
              </a:ext>
            </a:extLst>
          </p:cNvPr>
          <p:cNvSpPr/>
          <p:nvPr/>
        </p:nvSpPr>
        <p:spPr>
          <a:xfrm>
            <a:off x="2764221" y="1303279"/>
            <a:ext cx="786753" cy="29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30AE2-2156-044A-9857-CF3BDC5B63C1}"/>
              </a:ext>
            </a:extLst>
          </p:cNvPr>
          <p:cNvSpPr/>
          <p:nvPr/>
        </p:nvSpPr>
        <p:spPr>
          <a:xfrm>
            <a:off x="2764220" y="4214650"/>
            <a:ext cx="786753" cy="2333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2FFF1-F519-0940-9C77-838A27129D70}"/>
              </a:ext>
            </a:extLst>
          </p:cNvPr>
          <p:cNvSpPr/>
          <p:nvPr/>
        </p:nvSpPr>
        <p:spPr>
          <a:xfrm>
            <a:off x="6916672" y="2191840"/>
            <a:ext cx="786753" cy="4356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3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877</Words>
  <Application>Microsoft Macintosh PowerPoint</Application>
  <PresentationFormat>와이드스크린</PresentationFormat>
  <Paragraphs>321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테마</vt:lpstr>
      <vt:lpstr>Manufacturing Scheduling problem with Reinforcement Learning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알고리즘을 활용한 CI Vfc 변동 예측모델, 축속도 및 IS 이상 검출 모델 개발</dc:title>
  <dc:creator>안상현</dc:creator>
  <cp:lastModifiedBy>An Sanghyeon</cp:lastModifiedBy>
  <cp:revision>30</cp:revision>
  <dcterms:created xsi:type="dcterms:W3CDTF">2020-11-12T04:20:58Z</dcterms:created>
  <dcterms:modified xsi:type="dcterms:W3CDTF">2021-08-30T04:39:44Z</dcterms:modified>
</cp:coreProperties>
</file>