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DBE"/>
    <a:srgbClr val="000000"/>
    <a:srgbClr val="F86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 autoAdjust="0"/>
    <p:restoredTop sz="94660"/>
  </p:normalViewPr>
  <p:slideViewPr>
    <p:cSldViewPr snapToGrid="0">
      <p:cViewPr>
        <p:scale>
          <a:sx n="125" d="100"/>
          <a:sy n="125" d="100"/>
        </p:scale>
        <p:origin x="18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80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9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4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1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23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1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5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6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EDDE-8C61-4FE0-94C4-68B2CD27B318}" type="datetimeFigureOut">
              <a:rPr lang="de-DE" smtClean="0"/>
              <a:t>28.11.2017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7E42-7654-4DE3-824C-2D51E61DE1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8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CDA93-8F50-4403-8E6D-9898FE353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Politiker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049CBE-1D6C-4213-99DF-4FBC165AF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App Konzept</a:t>
            </a:r>
          </a:p>
        </p:txBody>
      </p:sp>
    </p:spTree>
    <p:extLst>
      <p:ext uri="{BB962C8B-B14F-4D97-AF65-F5344CB8AC3E}">
        <p14:creationId xmlns:p14="http://schemas.microsoft.com/office/powerpoint/2010/main" val="33317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ACB71EF-8677-4E34-9680-DDA5E712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4" y="1368650"/>
            <a:ext cx="3021874" cy="48640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AB175F-1099-4BEE-A0C3-A33E662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sz="1100" dirty="0" err="1"/>
              <a:t>MockUp</a:t>
            </a:r>
            <a:br>
              <a:rPr lang="de-DE" sz="2000" dirty="0"/>
            </a:br>
            <a:r>
              <a:rPr lang="de-DE" sz="2000" dirty="0"/>
              <a:t>Politiker Bewerten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D85D376-378E-4F29-98FB-BB0642A9A7F0}"/>
              </a:ext>
            </a:extLst>
          </p:cNvPr>
          <p:cNvSpPr/>
          <p:nvPr/>
        </p:nvSpPr>
        <p:spPr>
          <a:xfrm>
            <a:off x="2438432" y="3752252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B43A37D-AF76-4023-AB71-BFB187BD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63" y="1368650"/>
            <a:ext cx="3021874" cy="4864019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FF94A87-5BF9-4903-A0A8-F3BF126C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631" y="1368649"/>
            <a:ext cx="3021873" cy="4864017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0045B3E3-64F2-4AB8-9845-97EE2C94BAEF}"/>
              </a:ext>
            </a:extLst>
          </p:cNvPr>
          <p:cNvSpPr/>
          <p:nvPr/>
        </p:nvSpPr>
        <p:spPr>
          <a:xfrm>
            <a:off x="5889523" y="5408987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E3669-D455-454D-AC6D-894F3A09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6" y="1368649"/>
            <a:ext cx="3021873" cy="4864017"/>
          </a:xfrm>
          <a:prstGeom prst="rect">
            <a:avLst/>
          </a:prstGeom>
        </p:spPr>
      </p:pic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4BC545D-C9F1-4453-9BA2-696506A3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63" y="1368649"/>
            <a:ext cx="3021873" cy="48640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AB175F-1099-4BEE-A0C3-A33E662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sz="1100" dirty="0" err="1"/>
              <a:t>MockUp</a:t>
            </a:r>
            <a:br>
              <a:rPr lang="de-DE" sz="2000" dirty="0"/>
            </a:br>
            <a:r>
              <a:rPr lang="de-DE" sz="2000" dirty="0"/>
              <a:t>Persönlichen Wahlkreis auswählen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D85D376-378E-4F29-98FB-BB0642A9A7F0}"/>
              </a:ext>
            </a:extLst>
          </p:cNvPr>
          <p:cNvSpPr/>
          <p:nvPr/>
        </p:nvSpPr>
        <p:spPr>
          <a:xfrm>
            <a:off x="2229005" y="5408987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45B3E3-64F2-4AB8-9845-97EE2C94BAEF}"/>
              </a:ext>
            </a:extLst>
          </p:cNvPr>
          <p:cNvSpPr/>
          <p:nvPr/>
        </p:nvSpPr>
        <p:spPr>
          <a:xfrm>
            <a:off x="5886572" y="2484785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398D196-A1C2-4960-91C2-7EBE785E7A57}"/>
              </a:ext>
            </a:extLst>
          </p:cNvPr>
          <p:cNvGrpSpPr/>
          <p:nvPr/>
        </p:nvGrpSpPr>
        <p:grpSpPr>
          <a:xfrm>
            <a:off x="8242631" y="1368649"/>
            <a:ext cx="3021873" cy="4864017"/>
            <a:chOff x="8242631" y="1368649"/>
            <a:chExt cx="3021873" cy="4864017"/>
          </a:xfrm>
        </p:grpSpPr>
        <p:pic>
          <p:nvPicPr>
            <p:cNvPr id="15" name="Grafik 14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2852E197-A50F-494C-BB42-BD1C2D176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2631" y="1368649"/>
              <a:ext cx="3021873" cy="4864017"/>
            </a:xfrm>
            <a:prstGeom prst="rect">
              <a:avLst/>
            </a:prstGeom>
          </p:spPr>
        </p:pic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9F72789E-D5E0-4EF5-9500-A659EAB86352}"/>
                </a:ext>
              </a:extLst>
            </p:cNvPr>
            <p:cNvSpPr/>
            <p:nvPr/>
          </p:nvSpPr>
          <p:spPr>
            <a:xfrm>
              <a:off x="10725151" y="1852612"/>
              <a:ext cx="61912" cy="95251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C3C8BD74-11A8-4B0E-8E5D-7B587BFFB8B4}"/>
                </a:ext>
              </a:extLst>
            </p:cNvPr>
            <p:cNvSpPr/>
            <p:nvPr/>
          </p:nvSpPr>
          <p:spPr>
            <a:xfrm rot="4430501">
              <a:off x="10745299" y="1858115"/>
              <a:ext cx="61912" cy="95251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5AE502B0-F8CA-4221-A3C0-FF9731416308}"/>
                </a:ext>
              </a:extLst>
            </p:cNvPr>
            <p:cNvSpPr/>
            <p:nvPr/>
          </p:nvSpPr>
          <p:spPr>
            <a:xfrm rot="17171866">
              <a:off x="10708482" y="1861218"/>
              <a:ext cx="61912" cy="95251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787EB232-5A93-450F-9184-E6950C9D17AA}"/>
              </a:ext>
            </a:extLst>
          </p:cNvPr>
          <p:cNvSpPr/>
          <p:nvPr/>
        </p:nvSpPr>
        <p:spPr>
          <a:xfrm>
            <a:off x="10538460" y="1203960"/>
            <a:ext cx="434340" cy="5867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1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E3669-D455-454D-AC6D-894F3A09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6" y="1368649"/>
            <a:ext cx="3021873" cy="48640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AB175F-1099-4BEE-A0C3-A33E662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sz="1100" dirty="0" err="1"/>
              <a:t>MockUp</a:t>
            </a:r>
            <a:br>
              <a:rPr lang="de-DE" sz="2000" dirty="0"/>
            </a:br>
            <a:r>
              <a:rPr lang="de-DE" sz="2000" dirty="0"/>
              <a:t>Suchen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D85D376-378E-4F29-98FB-BB0642A9A7F0}"/>
              </a:ext>
            </a:extLst>
          </p:cNvPr>
          <p:cNvSpPr/>
          <p:nvPr/>
        </p:nvSpPr>
        <p:spPr>
          <a:xfrm>
            <a:off x="2229005" y="5134667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F75283E4-2347-4B06-B899-BEE897BCA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63" y="1368649"/>
            <a:ext cx="3021873" cy="4864017"/>
          </a:xfrm>
          <a:prstGeom prst="rect">
            <a:avLst/>
          </a:prstGeom>
        </p:spPr>
      </p:pic>
      <p:pic>
        <p:nvPicPr>
          <p:cNvPr id="27" name="Grafik 2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819B27DB-1043-4049-9901-047D60E9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54" y="1368649"/>
            <a:ext cx="2328450" cy="3747881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B226D5D2-C460-4082-8EC5-513CE50749D2}"/>
              </a:ext>
            </a:extLst>
          </p:cNvPr>
          <p:cNvSpPr/>
          <p:nvPr/>
        </p:nvSpPr>
        <p:spPr>
          <a:xfrm>
            <a:off x="5886572" y="2484785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D6EEDEC-BEF0-48FF-BFB0-1CD11E1F5318}"/>
              </a:ext>
            </a:extLst>
          </p:cNvPr>
          <p:cNvGrpSpPr/>
          <p:nvPr/>
        </p:nvGrpSpPr>
        <p:grpSpPr>
          <a:xfrm>
            <a:off x="8242630" y="2484785"/>
            <a:ext cx="2328450" cy="3747881"/>
            <a:chOff x="8242631" y="1368649"/>
            <a:chExt cx="3021873" cy="4864017"/>
          </a:xfrm>
        </p:grpSpPr>
        <p:pic>
          <p:nvPicPr>
            <p:cNvPr id="23" name="Grafik 22" descr="Ein Bild, das Screenshot enthält.&#10;&#10;Mit sehr hoher Zuverlässigkeit generierte Beschreibung">
              <a:extLst>
                <a:ext uri="{FF2B5EF4-FFF2-40B4-BE49-F238E27FC236}">
                  <a16:creationId xmlns:a16="http://schemas.microsoft.com/office/drawing/2014/main" id="{5F7919D6-2EA8-452C-BDCD-5D32E9A8C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2631" y="1368649"/>
              <a:ext cx="3021873" cy="4864017"/>
            </a:xfrm>
            <a:prstGeom prst="rect">
              <a:avLst/>
            </a:prstGeom>
          </p:spPr>
        </p:pic>
        <p:sp>
          <p:nvSpPr>
            <p:cNvPr id="24" name="Gleichschenkliges Dreieck 23">
              <a:extLst>
                <a:ext uri="{FF2B5EF4-FFF2-40B4-BE49-F238E27FC236}">
                  <a16:creationId xmlns:a16="http://schemas.microsoft.com/office/drawing/2014/main" id="{386AFA3A-B824-404F-B49B-ABF4A015A7BA}"/>
                </a:ext>
              </a:extLst>
            </p:cNvPr>
            <p:cNvSpPr/>
            <p:nvPr/>
          </p:nvSpPr>
          <p:spPr>
            <a:xfrm>
              <a:off x="10725151" y="1852612"/>
              <a:ext cx="61912" cy="95251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>
              <a:extLst>
                <a:ext uri="{FF2B5EF4-FFF2-40B4-BE49-F238E27FC236}">
                  <a16:creationId xmlns:a16="http://schemas.microsoft.com/office/drawing/2014/main" id="{88177F58-3D66-4F5B-9A36-BEFA87256D4B}"/>
                </a:ext>
              </a:extLst>
            </p:cNvPr>
            <p:cNvSpPr/>
            <p:nvPr/>
          </p:nvSpPr>
          <p:spPr>
            <a:xfrm rot="4430501">
              <a:off x="10745299" y="1858115"/>
              <a:ext cx="61912" cy="95251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Gleichschenkliges Dreieck 25">
              <a:extLst>
                <a:ext uri="{FF2B5EF4-FFF2-40B4-BE49-F238E27FC236}">
                  <a16:creationId xmlns:a16="http://schemas.microsoft.com/office/drawing/2014/main" id="{D9E70C8F-E78D-4CEA-ADD3-17C2FF1881F5}"/>
                </a:ext>
              </a:extLst>
            </p:cNvPr>
            <p:cNvSpPr/>
            <p:nvPr/>
          </p:nvSpPr>
          <p:spPr>
            <a:xfrm rot="17171866">
              <a:off x="10708482" y="1861218"/>
              <a:ext cx="61912" cy="95251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Ellipse 27">
            <a:extLst>
              <a:ext uri="{FF2B5EF4-FFF2-40B4-BE49-F238E27FC236}">
                <a16:creationId xmlns:a16="http://schemas.microsoft.com/office/drawing/2014/main" id="{8835C974-109A-4300-9BC6-28A5E31259C8}"/>
              </a:ext>
            </a:extLst>
          </p:cNvPr>
          <p:cNvSpPr/>
          <p:nvPr/>
        </p:nvSpPr>
        <p:spPr>
          <a:xfrm>
            <a:off x="5886572" y="4222145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A66FAEB-9A3C-4826-BF3F-6E42A6BE09DB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305426" y="4431572"/>
            <a:ext cx="20689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1474591-0FEB-420D-88E6-BA2E7043DFAE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6305426" y="2091092"/>
            <a:ext cx="2754754" cy="603120"/>
          </a:xfrm>
          <a:prstGeom prst="bentConnector3">
            <a:avLst>
              <a:gd name="adj1" fmla="val 6023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6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3530C-15F8-473B-8971-1EC282B2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637AE-9456-4921-96A4-7035D157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Case Diagramme</a:t>
            </a:r>
          </a:p>
          <a:p>
            <a:r>
              <a:rPr lang="de-DE" dirty="0"/>
              <a:t>UML Klassendiagramm</a:t>
            </a:r>
          </a:p>
          <a:p>
            <a:r>
              <a:rPr lang="de-DE" dirty="0" err="1"/>
              <a:t>MockUp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EB8E-50AE-4B99-8560-E737C923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Diagramme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8101C-91F8-4DF2-967B-7FDE3F4E2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B88784E-1B8F-4D35-8304-3CAB4137C783}"/>
              </a:ext>
            </a:extLst>
          </p:cNvPr>
          <p:cNvSpPr/>
          <p:nvPr/>
        </p:nvSpPr>
        <p:spPr>
          <a:xfrm>
            <a:off x="2432211" y="1457324"/>
            <a:ext cx="8736168" cy="4619625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Politiker App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AB175F-1099-4BEE-A0C3-A33E662D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sz="2000" dirty="0"/>
              <a:t>Use Case Diagramme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F0D57B7-2291-4048-BFA7-76B8850099EE}"/>
              </a:ext>
            </a:extLst>
          </p:cNvPr>
          <p:cNvGrpSpPr/>
          <p:nvPr/>
        </p:nvGrpSpPr>
        <p:grpSpPr>
          <a:xfrm>
            <a:off x="769352" y="2888570"/>
            <a:ext cx="1062086" cy="1565090"/>
            <a:chOff x="857793" y="2543175"/>
            <a:chExt cx="1062086" cy="156509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A852ACE5-EF8A-4036-A100-0C2C3C74D967}"/>
                </a:ext>
              </a:extLst>
            </p:cNvPr>
            <p:cNvSpPr/>
            <p:nvPr/>
          </p:nvSpPr>
          <p:spPr>
            <a:xfrm>
              <a:off x="1162050" y="2543175"/>
              <a:ext cx="447675" cy="4476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0611C2C-C59F-45DE-B60F-B0630499AC38}"/>
                </a:ext>
              </a:extLst>
            </p:cNvPr>
            <p:cNvSpPr/>
            <p:nvPr/>
          </p:nvSpPr>
          <p:spPr>
            <a:xfrm>
              <a:off x="1363027" y="2990851"/>
              <a:ext cx="45719" cy="578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0743F8B-6613-4E8D-986F-23DAA7B7C8DA}"/>
                </a:ext>
              </a:extLst>
            </p:cNvPr>
            <p:cNvSpPr/>
            <p:nvPr/>
          </p:nvSpPr>
          <p:spPr>
            <a:xfrm rot="1800000">
              <a:off x="1221524" y="3524108"/>
              <a:ext cx="45719" cy="578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EA0D041-A287-4B49-89E3-79570C1EF06D}"/>
                </a:ext>
              </a:extLst>
            </p:cNvPr>
            <p:cNvSpPr/>
            <p:nvPr/>
          </p:nvSpPr>
          <p:spPr>
            <a:xfrm rot="19800000">
              <a:off x="1516327" y="3530005"/>
              <a:ext cx="45719" cy="578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671236A-51C2-436E-80FE-06D24D1B0509}"/>
                </a:ext>
              </a:extLst>
            </p:cNvPr>
            <p:cNvSpPr/>
            <p:nvPr/>
          </p:nvSpPr>
          <p:spPr>
            <a:xfrm rot="3600000">
              <a:off x="1124063" y="3054203"/>
              <a:ext cx="45719" cy="578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E8E0360-DD3C-4BCE-A767-2BD1AADC630E}"/>
                </a:ext>
              </a:extLst>
            </p:cNvPr>
            <p:cNvSpPr/>
            <p:nvPr/>
          </p:nvSpPr>
          <p:spPr>
            <a:xfrm rot="18000000">
              <a:off x="1607889" y="3058367"/>
              <a:ext cx="45719" cy="578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6890E2C-DA91-4DA3-AEE7-8D5B74E8FB50}"/>
              </a:ext>
            </a:extLst>
          </p:cNvPr>
          <p:cNvSpPr/>
          <p:nvPr/>
        </p:nvSpPr>
        <p:spPr>
          <a:xfrm>
            <a:off x="6494848" y="5182045"/>
            <a:ext cx="1723994" cy="53181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Politiker bewerten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62FB37-13D6-4E31-B535-0DAEDC12530D}"/>
              </a:ext>
            </a:extLst>
          </p:cNvPr>
          <p:cNvSpPr/>
          <p:nvPr/>
        </p:nvSpPr>
        <p:spPr>
          <a:xfrm>
            <a:off x="3086113" y="1795467"/>
            <a:ext cx="1723994" cy="53181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Politiker-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suchen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7FAD594-B37D-43C9-9C73-4CF2F0C594FE}"/>
              </a:ext>
            </a:extLst>
          </p:cNvPr>
          <p:cNvSpPr/>
          <p:nvPr/>
        </p:nvSpPr>
        <p:spPr>
          <a:xfrm>
            <a:off x="4001644" y="2584452"/>
            <a:ext cx="1723994" cy="53181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Wahlkreis-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suchen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F93AEF6-7411-4E0D-824D-1DBF2CA11FA9}"/>
              </a:ext>
            </a:extLst>
          </p:cNvPr>
          <p:cNvSpPr/>
          <p:nvPr/>
        </p:nvSpPr>
        <p:spPr>
          <a:xfrm>
            <a:off x="553543" y="4355420"/>
            <a:ext cx="1495424" cy="523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App-Nutzer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899F4E6-C14E-4BB8-8EA6-794417197879}"/>
              </a:ext>
            </a:extLst>
          </p:cNvPr>
          <p:cNvSpPr/>
          <p:nvPr/>
        </p:nvSpPr>
        <p:spPr>
          <a:xfrm>
            <a:off x="4863641" y="3453493"/>
            <a:ext cx="1723994" cy="53181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Wahlkreis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auswählen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FD3A182-5150-4471-A2F8-9E356353FB5D}"/>
              </a:ext>
            </a:extLst>
          </p:cNvPr>
          <p:cNvSpPr/>
          <p:nvPr/>
        </p:nvSpPr>
        <p:spPr>
          <a:xfrm>
            <a:off x="5632851" y="4317769"/>
            <a:ext cx="1723994" cy="53181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Politikerprofil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auswählen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18CAD72-17F7-4F79-BA00-3F48D50010A6}"/>
              </a:ext>
            </a:extLst>
          </p:cNvPr>
          <p:cNvSpPr/>
          <p:nvPr/>
        </p:nvSpPr>
        <p:spPr>
          <a:xfrm>
            <a:off x="3500306" y="5216296"/>
            <a:ext cx="1723994" cy="53181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Pers. Wahlkreis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definieren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6E309F3-243B-4C13-9441-A7D79369E831}"/>
              </a:ext>
            </a:extLst>
          </p:cNvPr>
          <p:cNvCxnSpPr>
            <a:cxnSpLocks/>
            <a:stCxn id="11" idx="2"/>
            <a:endCxn id="3" idx="6"/>
          </p:cNvCxnSpPr>
          <p:nvPr/>
        </p:nvCxnSpPr>
        <p:spPr>
          <a:xfrm flipH="1">
            <a:off x="1521284" y="2061372"/>
            <a:ext cx="1564829" cy="105103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0E89E05-76DF-4BE3-982B-58C203F91F7C}"/>
              </a:ext>
            </a:extLst>
          </p:cNvPr>
          <p:cNvCxnSpPr>
            <a:cxnSpLocks/>
            <a:stCxn id="12" idx="2"/>
            <a:endCxn id="3" idx="6"/>
          </p:cNvCxnSpPr>
          <p:nvPr/>
        </p:nvCxnSpPr>
        <p:spPr>
          <a:xfrm flipH="1">
            <a:off x="1521284" y="2850357"/>
            <a:ext cx="2480360" cy="2620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6E9194E-25C9-4032-8DD4-BDE0414857CB}"/>
              </a:ext>
            </a:extLst>
          </p:cNvPr>
          <p:cNvCxnSpPr>
            <a:cxnSpLocks/>
            <a:stCxn id="10" idx="2"/>
            <a:endCxn id="3" idx="6"/>
          </p:cNvCxnSpPr>
          <p:nvPr/>
        </p:nvCxnSpPr>
        <p:spPr>
          <a:xfrm flipH="1" flipV="1">
            <a:off x="1521284" y="3112408"/>
            <a:ext cx="4973564" cy="233554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5F97A3-1321-44B8-8D4A-2EE0F6539631}"/>
              </a:ext>
            </a:extLst>
          </p:cNvPr>
          <p:cNvCxnSpPr>
            <a:cxnSpLocks/>
            <a:stCxn id="16" idx="1"/>
            <a:endCxn id="3" idx="6"/>
          </p:cNvCxnSpPr>
          <p:nvPr/>
        </p:nvCxnSpPr>
        <p:spPr>
          <a:xfrm flipH="1" flipV="1">
            <a:off x="1521284" y="3112408"/>
            <a:ext cx="4364040" cy="12832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A2CBCA5-4EEB-4507-AE77-F62C3D846628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H="1" flipV="1">
            <a:off x="1521284" y="3112408"/>
            <a:ext cx="3342357" cy="6069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B27F388-8BFE-4D99-8EFF-DA3E33DFADC1}"/>
              </a:ext>
            </a:extLst>
          </p:cNvPr>
          <p:cNvCxnSpPr>
            <a:cxnSpLocks/>
            <a:stCxn id="17" idx="2"/>
            <a:endCxn id="3" idx="6"/>
          </p:cNvCxnSpPr>
          <p:nvPr/>
        </p:nvCxnSpPr>
        <p:spPr>
          <a:xfrm flipH="1" flipV="1">
            <a:off x="1521284" y="3112408"/>
            <a:ext cx="1979022" cy="23697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7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EB8E-50AE-4B99-8560-E737C923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Klassendiagramm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8101C-91F8-4DF2-967B-7FDE3F4E2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1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BDD699AF-8C91-4945-9D14-990478BEF2FF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>
            <a:off x="1844595" y="1849438"/>
            <a:ext cx="1753145" cy="876065"/>
          </a:xfrm>
          <a:prstGeom prst="bentConnector4">
            <a:avLst>
              <a:gd name="adj1" fmla="val 15140"/>
              <a:gd name="adj2" fmla="val 14696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11F7830A-9C83-44C7-B7D3-C0F8BB17679A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>
            <a:off x="4778295" y="1849438"/>
            <a:ext cx="1766803" cy="876065"/>
          </a:xfrm>
          <a:prstGeom prst="bentConnector4">
            <a:avLst>
              <a:gd name="adj1" fmla="val 15409"/>
              <a:gd name="adj2" fmla="val 14629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27DB6DC5-36DF-46A5-AE81-23AEA7C98866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890328" y="1849437"/>
            <a:ext cx="1755366" cy="876065"/>
          </a:xfrm>
          <a:prstGeom prst="bentConnector4">
            <a:avLst>
              <a:gd name="adj1" fmla="val 15184"/>
              <a:gd name="adj2" fmla="val 14562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1B88784E-1B8F-4D35-8304-3CAB4137C783}"/>
              </a:ext>
            </a:extLst>
          </p:cNvPr>
          <p:cNvSpPr/>
          <p:nvPr/>
        </p:nvSpPr>
        <p:spPr>
          <a:xfrm>
            <a:off x="6489699" y="1849437"/>
            <a:ext cx="2444589" cy="324802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Politiker</a:t>
            </a:r>
          </a:p>
          <a:p>
            <a:pPr algn="ctr"/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Vorname: String</a:t>
            </a:r>
          </a:p>
          <a:p>
            <a:r>
              <a:rPr lang="de-DE" sz="1200" dirty="0">
                <a:solidFill>
                  <a:schemeClr val="tx1"/>
                </a:solidFill>
              </a:rPr>
              <a:t>Nachname: String</a:t>
            </a:r>
          </a:p>
          <a:p>
            <a:r>
              <a:rPr lang="de-DE" sz="1200" dirty="0">
                <a:solidFill>
                  <a:schemeClr val="tx1"/>
                </a:solidFill>
              </a:rPr>
              <a:t>Partei: Partei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IstAbgeordneter</a:t>
            </a:r>
            <a:r>
              <a:rPr lang="de-DE" sz="1200" dirty="0">
                <a:solidFill>
                  <a:schemeClr val="tx1"/>
                </a:solidFill>
              </a:rPr>
              <a:t>: Boolean</a:t>
            </a:r>
          </a:p>
          <a:p>
            <a:r>
              <a:rPr lang="de-DE" sz="1200" dirty="0">
                <a:solidFill>
                  <a:schemeClr val="tx1"/>
                </a:solidFill>
              </a:rPr>
              <a:t>Wahlkreis: Wahlkreis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Vorschau()</a:t>
            </a:r>
          </a:p>
          <a:p>
            <a:r>
              <a:rPr lang="de-DE" sz="1200" dirty="0">
                <a:solidFill>
                  <a:schemeClr val="tx1"/>
                </a:solidFill>
              </a:rPr>
              <a:t>Anzeigen()</a:t>
            </a:r>
          </a:p>
          <a:p>
            <a:r>
              <a:rPr lang="de-DE" sz="1200" dirty="0">
                <a:solidFill>
                  <a:schemeClr val="tx1"/>
                </a:solidFill>
              </a:rPr>
              <a:t>Bewerten()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AB175F-1099-4BEE-A0C3-A33E662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UML Klassendiagramm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E018926-4076-4CB3-BEB9-03B8404114BE}"/>
              </a:ext>
            </a:extLst>
          </p:cNvPr>
          <p:cNvSpPr/>
          <p:nvPr/>
        </p:nvSpPr>
        <p:spPr>
          <a:xfrm>
            <a:off x="9423399" y="1849437"/>
            <a:ext cx="2444589" cy="324802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Partei</a:t>
            </a:r>
          </a:p>
          <a:p>
            <a:pPr algn="ctr"/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Name: String</a:t>
            </a:r>
          </a:p>
          <a:p>
            <a:r>
              <a:rPr lang="de-DE" sz="1200" dirty="0">
                <a:solidFill>
                  <a:schemeClr val="tx1"/>
                </a:solidFill>
              </a:rPr>
              <a:t>Abkürzung: Char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Liste(): List&lt;Politiker&gt;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EF724E0-9124-4FDF-AB54-D669D4708CE1}"/>
              </a:ext>
            </a:extLst>
          </p:cNvPr>
          <p:cNvSpPr/>
          <p:nvPr/>
        </p:nvSpPr>
        <p:spPr>
          <a:xfrm>
            <a:off x="3555999" y="1849437"/>
            <a:ext cx="2444589" cy="324802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Wahlkreis</a:t>
            </a:r>
          </a:p>
          <a:p>
            <a:pPr algn="ctr"/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Name: String</a:t>
            </a:r>
          </a:p>
          <a:p>
            <a:r>
              <a:rPr lang="de-DE" sz="1200" dirty="0">
                <a:solidFill>
                  <a:schemeClr val="tx1"/>
                </a:solidFill>
              </a:rPr>
              <a:t>Wahlkreisnummer: Integer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IstFavorit</a:t>
            </a:r>
            <a:r>
              <a:rPr lang="de-DE" sz="1200" dirty="0">
                <a:solidFill>
                  <a:schemeClr val="tx1"/>
                </a:solidFill>
              </a:rPr>
              <a:t>: Boolean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Liste(): List&lt;Politiker&gt;</a:t>
            </a:r>
          </a:p>
          <a:p>
            <a:r>
              <a:rPr lang="de-DE" sz="1200" dirty="0">
                <a:solidFill>
                  <a:schemeClr val="tx1"/>
                </a:solidFill>
              </a:rPr>
              <a:t>Anzeigen()</a:t>
            </a:r>
          </a:p>
          <a:p>
            <a:r>
              <a:rPr lang="de-DE" sz="1200" dirty="0">
                <a:solidFill>
                  <a:schemeClr val="tx1"/>
                </a:solidFill>
              </a:rPr>
              <a:t>Favorisieren()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9C8F66E-D6FB-46BB-8C3F-44E2179CA786}"/>
              </a:ext>
            </a:extLst>
          </p:cNvPr>
          <p:cNvSpPr/>
          <p:nvPr/>
        </p:nvSpPr>
        <p:spPr>
          <a:xfrm>
            <a:off x="622299" y="1849437"/>
            <a:ext cx="2444589" cy="324802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Bundesland</a:t>
            </a:r>
          </a:p>
          <a:p>
            <a:pPr algn="ctr"/>
            <a:endParaRPr lang="de-DE" sz="1200" dirty="0">
              <a:solidFill>
                <a:schemeClr val="accent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Name: String</a:t>
            </a:r>
          </a:p>
          <a:p>
            <a:r>
              <a:rPr lang="de-DE" sz="1200" dirty="0">
                <a:solidFill>
                  <a:schemeClr val="tx1"/>
                </a:solidFill>
              </a:rPr>
              <a:t>Wahlkreise: List&lt;Wahlkreis&gt;</a:t>
            </a: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Liste(): List&lt;Wahlkreis&gt;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A0EC27A-3CCC-4507-A899-C60AEAE794F3}"/>
              </a:ext>
            </a:extLst>
          </p:cNvPr>
          <p:cNvCxnSpPr>
            <a:cxnSpLocks/>
            <a:stCxn id="26" idx="1"/>
            <a:endCxn id="26" idx="3"/>
          </p:cNvCxnSpPr>
          <p:nvPr/>
        </p:nvCxnSpPr>
        <p:spPr>
          <a:xfrm>
            <a:off x="622299" y="3473450"/>
            <a:ext cx="244458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308FF-4F92-49FC-AD7F-E5BC66723648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3555999" y="3473450"/>
            <a:ext cx="244458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C299063-91F2-4C7B-BB41-4B043F64F4FB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6489699" y="3473450"/>
            <a:ext cx="244458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7DFE7BC-8429-4CDF-B2BF-7706F7051D7A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9423399" y="3473450"/>
            <a:ext cx="244458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0535FB3-5055-4FBE-9FF7-2E7F4571FFA4}"/>
              </a:ext>
            </a:extLst>
          </p:cNvPr>
          <p:cNvSpPr/>
          <p:nvPr/>
        </p:nvSpPr>
        <p:spPr>
          <a:xfrm rot="2700000">
            <a:off x="4704441" y="1671142"/>
            <a:ext cx="147704" cy="147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CE2402D-79AE-4823-B524-016F0150E445}"/>
              </a:ext>
            </a:extLst>
          </p:cNvPr>
          <p:cNvSpPr txBox="1"/>
          <p:nvPr/>
        </p:nvSpPr>
        <p:spPr>
          <a:xfrm>
            <a:off x="6130278" y="2725502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0..*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B6942C6-454A-4FBC-B272-EDEA36654AF4}"/>
              </a:ext>
            </a:extLst>
          </p:cNvPr>
          <p:cNvSpPr txBox="1"/>
          <p:nvPr/>
        </p:nvSpPr>
        <p:spPr>
          <a:xfrm>
            <a:off x="4887972" y="151744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56623C2-FAE2-4DE5-8707-84282E6AAECF}"/>
              </a:ext>
            </a:extLst>
          </p:cNvPr>
          <p:cNvSpPr/>
          <p:nvPr/>
        </p:nvSpPr>
        <p:spPr>
          <a:xfrm rot="2700000">
            <a:off x="10571840" y="1664791"/>
            <a:ext cx="147704" cy="147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39B41AE-5BD7-4913-BD0F-0DBBEA5AA98A}"/>
              </a:ext>
            </a:extLst>
          </p:cNvPr>
          <p:cNvSpPr txBox="1"/>
          <p:nvPr/>
        </p:nvSpPr>
        <p:spPr>
          <a:xfrm>
            <a:off x="8899049" y="270266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0..*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5C92AA9-7DB8-45EE-B704-7696A8310171}"/>
              </a:ext>
            </a:extLst>
          </p:cNvPr>
          <p:cNvSpPr txBox="1"/>
          <p:nvPr/>
        </p:nvSpPr>
        <p:spPr>
          <a:xfrm>
            <a:off x="10288316" y="151743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C4B73D6-5218-4197-9014-18EE9F6E338A}"/>
              </a:ext>
            </a:extLst>
          </p:cNvPr>
          <p:cNvSpPr/>
          <p:nvPr/>
        </p:nvSpPr>
        <p:spPr>
          <a:xfrm rot="2700000">
            <a:off x="1771405" y="1670118"/>
            <a:ext cx="147704" cy="147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9D04945-599F-4F25-8755-A1EF5E53D88D}"/>
              </a:ext>
            </a:extLst>
          </p:cNvPr>
          <p:cNvSpPr txBox="1"/>
          <p:nvPr/>
        </p:nvSpPr>
        <p:spPr>
          <a:xfrm>
            <a:off x="1949037" y="151108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1CAF8BF-BE99-4C80-8C0B-E486D1C5DA17}"/>
              </a:ext>
            </a:extLst>
          </p:cNvPr>
          <p:cNvSpPr txBox="1"/>
          <p:nvPr/>
        </p:nvSpPr>
        <p:spPr>
          <a:xfrm>
            <a:off x="3206660" y="2725501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3025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EB8E-50AE-4B99-8560-E737C923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8101C-91F8-4DF2-967B-7FDE3F4E2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26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B175F-1099-4BEE-A0C3-A33E662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sz="1100" dirty="0" err="1"/>
              <a:t>MockUp</a:t>
            </a:r>
            <a:br>
              <a:rPr lang="de-DE" sz="2000" dirty="0"/>
            </a:br>
            <a:r>
              <a:rPr lang="de-DE" sz="2000" dirty="0"/>
              <a:t>Wahlkreis auswählen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820DB0-A86D-4B2E-BD35-89A14747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3" y="1368650"/>
            <a:ext cx="3021874" cy="48640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7A0DF0-572D-431E-877F-DC37A7AF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63" y="1368650"/>
            <a:ext cx="3021873" cy="4864018"/>
          </a:xfrm>
          <a:prstGeom prst="rect">
            <a:avLst/>
          </a:prstGeom>
        </p:spPr>
      </p:pic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E73212F-5CBC-4F36-B17D-7E7738205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734" y="1368650"/>
            <a:ext cx="3021873" cy="4864018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D85D376-378E-4F29-98FB-BB0642A9A7F0}"/>
              </a:ext>
            </a:extLst>
          </p:cNvPr>
          <p:cNvSpPr/>
          <p:nvPr/>
        </p:nvSpPr>
        <p:spPr>
          <a:xfrm>
            <a:off x="1946787" y="4223938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9ECFE4-A0E3-4EA5-AEFF-1FEB12D6F558}"/>
              </a:ext>
            </a:extLst>
          </p:cNvPr>
          <p:cNvSpPr/>
          <p:nvPr/>
        </p:nvSpPr>
        <p:spPr>
          <a:xfrm>
            <a:off x="5585706" y="2765585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0FB5C99-4CF7-4DF0-90F7-DA73019EEC87}"/>
              </a:ext>
            </a:extLst>
          </p:cNvPr>
          <p:cNvSpPr/>
          <p:nvPr/>
        </p:nvSpPr>
        <p:spPr>
          <a:xfrm rot="13500000">
            <a:off x="5292883" y="2531981"/>
            <a:ext cx="395256" cy="289069"/>
          </a:xfrm>
          <a:prstGeom prst="rightArrow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D4BCB7AB-E8AB-433F-99A5-43A96E0BDE9F}"/>
              </a:ext>
            </a:extLst>
          </p:cNvPr>
          <p:cNvSpPr/>
          <p:nvPr/>
        </p:nvSpPr>
        <p:spPr>
          <a:xfrm rot="2700000">
            <a:off x="5918843" y="3133660"/>
            <a:ext cx="395256" cy="289069"/>
          </a:xfrm>
          <a:prstGeom prst="rightArrow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E73212F-5CBC-4F36-B17D-7E773820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4" y="1368650"/>
            <a:ext cx="3021873" cy="48640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AB175F-1099-4BEE-A0C3-A33E662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sz="1100" dirty="0" err="1"/>
              <a:t>MockUp</a:t>
            </a:r>
            <a:br>
              <a:rPr lang="de-DE" sz="2000" dirty="0"/>
            </a:br>
            <a:r>
              <a:rPr lang="de-DE" sz="2000" dirty="0"/>
              <a:t>Politikerprofil anzeigen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D85D376-378E-4F29-98FB-BB0642A9A7F0}"/>
              </a:ext>
            </a:extLst>
          </p:cNvPr>
          <p:cNvSpPr/>
          <p:nvPr/>
        </p:nvSpPr>
        <p:spPr>
          <a:xfrm>
            <a:off x="2135566" y="2310753"/>
            <a:ext cx="418854" cy="418854"/>
          </a:xfrm>
          <a:prstGeom prst="ellipse">
            <a:avLst/>
          </a:prstGeom>
          <a:solidFill>
            <a:srgbClr val="E55DB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4ACB71EF-8677-4E34-9680-DDA5E7126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63" y="1368650"/>
            <a:ext cx="3021874" cy="48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e">
  <a:themeElements>
    <a:clrScheme name="room2">
      <a:dk1>
        <a:srgbClr val="2E3236"/>
      </a:dk1>
      <a:lt1>
        <a:srgbClr val="F5F5F5"/>
      </a:lt1>
      <a:dk2>
        <a:srgbClr val="2E3236"/>
      </a:dk2>
      <a:lt2>
        <a:srgbClr val="F5F5F5"/>
      </a:lt2>
      <a:accent1>
        <a:srgbClr val="38C0A5"/>
      </a:accent1>
      <a:accent2>
        <a:srgbClr val="E3362D"/>
      </a:accent2>
      <a:accent3>
        <a:srgbClr val="ECCB33"/>
      </a:accent3>
      <a:accent4>
        <a:srgbClr val="38C0A5"/>
      </a:accent4>
      <a:accent5>
        <a:srgbClr val="E3362D"/>
      </a:accent5>
      <a:accent6>
        <a:srgbClr val="ECCB33"/>
      </a:accent6>
      <a:hlink>
        <a:srgbClr val="38C0A5"/>
      </a:hlink>
      <a:folHlink>
        <a:srgbClr val="38C0A5"/>
      </a:folHlink>
    </a:clrScheme>
    <a:fontScheme name="Custom 2">
      <a:majorFont>
        <a:latin typeface="Dubai Medium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" id="{DF38AB44-CB50-4CBD-BAAD-0AE2473967B7}" vid="{CB24E3E1-E210-4CFF-8346-3D1C2867FD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123</Words>
  <Application>Microsoft Office PowerPoint</Application>
  <PresentationFormat>Breitbild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Dubai Medium</vt:lpstr>
      <vt:lpstr>Rockwell</vt:lpstr>
      <vt:lpstr>Core</vt:lpstr>
      <vt:lpstr>Politiker</vt:lpstr>
      <vt:lpstr>Inhalt</vt:lpstr>
      <vt:lpstr>Use Case Diagramme</vt:lpstr>
      <vt:lpstr>Use Case Diagramme</vt:lpstr>
      <vt:lpstr>UML Klassendiagramm</vt:lpstr>
      <vt:lpstr>UML Klassendiagramm</vt:lpstr>
      <vt:lpstr>MockUp</vt:lpstr>
      <vt:lpstr>MockUp Wahlkreis auswählen</vt:lpstr>
      <vt:lpstr>MockUp Politikerprofil anzeigen</vt:lpstr>
      <vt:lpstr>MockUp Politiker Bewerten</vt:lpstr>
      <vt:lpstr>MockUp Persönlichen Wahlkreis auswählen</vt:lpstr>
      <vt:lpstr>MockUp Suchen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Politiker</dc:title>
  <dc:creator>Simon Wohlfahrt</dc:creator>
  <cp:lastModifiedBy>Simon Wohlfahrt</cp:lastModifiedBy>
  <cp:revision>17</cp:revision>
  <dcterms:created xsi:type="dcterms:W3CDTF">2017-11-28T01:11:50Z</dcterms:created>
  <dcterms:modified xsi:type="dcterms:W3CDTF">2017-11-28T02:10:54Z</dcterms:modified>
</cp:coreProperties>
</file>