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A1F4-D9AF-ACF5-8905-5C4355EA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0D0A4-2729-067E-6D7A-B517AB6E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52CD-E5FF-82CF-77F2-21A1214A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3933-CD02-08EC-9360-BC6FA3B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234C-5C78-5475-EF23-8A09A0F9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1DC7-965B-A565-0C5B-1C31638C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273A9-4D05-2ED3-EE73-B9CB141D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523E-14C8-A1FD-3E83-CB7EB6F4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13BD-10FD-2986-BA2E-69ACA4B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464F-0EB1-85EE-E879-5B9D5B19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5DBFD-5CBB-1517-1AC8-6117A163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753B-5C15-EE2F-635D-0F2441B1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8E38-BEC0-0AFA-E9DE-B1EDBEE6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A991-C5BD-7700-2F82-4E28D86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9E23-77C7-1F4C-3CA8-C316678D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1908-AC4A-80C2-0789-8CFD8C7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3638-C749-608E-8193-9D2C6D8F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020A-0FF5-049F-B7A9-9DD564B5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C712-5FC4-2CA6-98DE-F158A1C6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BF02-3548-6A66-AF2A-C9AC8A4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633D-1651-34F1-DFEF-E5DC8A8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A9558-B22D-9797-5E17-CE76A505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0015-F2F7-706B-02BC-99587453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B271-1526-AC05-2009-0A44EB79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E9D-A18C-36F3-D72B-B8892DC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1BF-CD3E-89A1-F2A0-29FDCB57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15B2-641B-A82F-9FA1-6DAA5F3C5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E171-C1AB-1B14-788F-4FE933F8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D33F-B96B-8CE8-F87C-43692D6D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1F9AE-DDBD-DFF2-EED9-95686CE3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C39B7-BEC3-49BC-8184-1C3E7EBE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B11-447D-DE97-A5B9-A251D6B9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9614-0956-F4CC-B181-96B7222B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2EB31-00CF-90C6-B2F2-E08FCA8D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7862F-5DC1-9E54-6E74-BEBF8D83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2F565-00F1-DCA7-D997-E1484D045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47424-0EF3-A65E-7196-FF33EA4D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35AB9-38C2-D2C1-D45E-7741965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834D4-16CC-F387-7DFB-644D846E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9914-611D-2FD8-13A6-FB1D92D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D2103-2E42-B668-88B9-7552C42D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0EDA1-153A-3928-C02C-277152DC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CB5A-3786-D568-1581-75C7ADC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53BF7-9646-BCD2-24AB-F42172C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198DF-4786-3B97-660D-457153B2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8EDB-9685-7E18-4412-EA0816FD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91A-DEC1-BB8F-BC48-D5E941A7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74B1-FA9C-5D79-2A44-25BFD13B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744B-12D1-02A8-7B48-4446BFB4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1FDA4-FA81-EC7F-749E-B2DC83D7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91A6-3F2A-5B01-C5A8-6CEE4CF4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2513-8352-7A8F-C7CA-D925AC98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5DE9-2508-2A52-BA77-6806AFD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51059-6B59-843F-DEE5-026921278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AB2B-DE72-07D2-D361-96E052B5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8CF6-4C1E-F81E-FFE7-E5031F4F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E33C-899A-430F-4B5C-E29DE58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E1CE-A85E-982F-581F-A09AA543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0FDCD-D689-CBBB-F611-4326F0AC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ECF3-B9CF-9D7F-E2A4-EF17850A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97E8-6112-6C38-248E-923FC60C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25CF-6739-4E93-8877-F472B1A8D9D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63DD-FB5E-09DE-E0A3-1CD9CAE7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E22-7D64-12E4-B432-845C226CD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F209-06F9-4795-A9AD-3C8782F8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BDAAE365-E638-4A01-9F01-C96797D8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2" y="207838"/>
            <a:ext cx="12192000" cy="619816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AC83608-5327-753E-0B46-14DE7BBFF7C4}"/>
              </a:ext>
            </a:extLst>
          </p:cNvPr>
          <p:cNvSpPr/>
          <p:nvPr/>
        </p:nvSpPr>
        <p:spPr>
          <a:xfrm>
            <a:off x="5951813" y="739187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113F18-E3E5-D50F-4732-A42934B47DAA}"/>
              </a:ext>
            </a:extLst>
          </p:cNvPr>
          <p:cNvSpPr/>
          <p:nvPr/>
        </p:nvSpPr>
        <p:spPr>
          <a:xfrm>
            <a:off x="1953822" y="739187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46A119-8033-A4A8-D6BC-9A24AA850ED4}"/>
              </a:ext>
            </a:extLst>
          </p:cNvPr>
          <p:cNvSpPr/>
          <p:nvPr/>
        </p:nvSpPr>
        <p:spPr>
          <a:xfrm>
            <a:off x="9498078" y="739187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AAD104-BEAB-480F-001C-7CF5203AAD76}"/>
              </a:ext>
            </a:extLst>
          </p:cNvPr>
          <p:cNvSpPr/>
          <p:nvPr/>
        </p:nvSpPr>
        <p:spPr>
          <a:xfrm>
            <a:off x="5567619" y="370049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D3C40A-E963-8E55-1A9D-C187021BD940}"/>
              </a:ext>
            </a:extLst>
          </p:cNvPr>
          <p:cNvSpPr/>
          <p:nvPr/>
        </p:nvSpPr>
        <p:spPr>
          <a:xfrm>
            <a:off x="1569628" y="370049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C2F010-F7F3-5E66-A039-AFE9B01F423D}"/>
              </a:ext>
            </a:extLst>
          </p:cNvPr>
          <p:cNvSpPr/>
          <p:nvPr/>
        </p:nvSpPr>
        <p:spPr>
          <a:xfrm>
            <a:off x="9113884" y="370049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C7B19D-DBEA-4C87-213D-12C14088DC69}"/>
              </a:ext>
            </a:extLst>
          </p:cNvPr>
          <p:cNvSpPr txBox="1"/>
          <p:nvPr/>
        </p:nvSpPr>
        <p:spPr>
          <a:xfrm>
            <a:off x="5309359" y="68738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2D4C2-8476-B344-D10F-ED01F11334AA}"/>
              </a:ext>
            </a:extLst>
          </p:cNvPr>
          <p:cNvSpPr txBox="1"/>
          <p:nvPr/>
        </p:nvSpPr>
        <p:spPr>
          <a:xfrm>
            <a:off x="5115893" y="362873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F7F467-1504-818A-951F-A427CF521DF7}"/>
              </a:ext>
            </a:extLst>
          </p:cNvPr>
          <p:cNvSpPr txBox="1"/>
          <p:nvPr/>
        </p:nvSpPr>
        <p:spPr>
          <a:xfrm>
            <a:off x="1460118" y="68738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47FC49-D5B8-5632-AF11-480C4B1E8B38}"/>
              </a:ext>
            </a:extLst>
          </p:cNvPr>
          <p:cNvSpPr txBox="1"/>
          <p:nvPr/>
        </p:nvSpPr>
        <p:spPr>
          <a:xfrm>
            <a:off x="1266652" y="362873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0222E9-FCF6-06AA-F896-EB6C95347A5C}"/>
              </a:ext>
            </a:extLst>
          </p:cNvPr>
          <p:cNvSpPr txBox="1"/>
          <p:nvPr/>
        </p:nvSpPr>
        <p:spPr>
          <a:xfrm>
            <a:off x="9019890" y="68738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A29A33-03D9-FCE4-4CAF-B12B5E5DC2FA}"/>
              </a:ext>
            </a:extLst>
          </p:cNvPr>
          <p:cNvSpPr txBox="1"/>
          <p:nvPr/>
        </p:nvSpPr>
        <p:spPr>
          <a:xfrm>
            <a:off x="8826424" y="362873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ED56EB-EF10-E67A-70CD-A7B6B92436F2}"/>
              </a:ext>
            </a:extLst>
          </p:cNvPr>
          <p:cNvSpPr/>
          <p:nvPr/>
        </p:nvSpPr>
        <p:spPr>
          <a:xfrm>
            <a:off x="1055077" y="1399735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E3CBCD-8FA4-7D1E-2930-AAD4EFB2F882}"/>
              </a:ext>
            </a:extLst>
          </p:cNvPr>
          <p:cNvSpPr/>
          <p:nvPr/>
        </p:nvSpPr>
        <p:spPr>
          <a:xfrm>
            <a:off x="4006947" y="143833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3C5493-F252-A092-84F9-CA46D5BD2A52}"/>
              </a:ext>
            </a:extLst>
          </p:cNvPr>
          <p:cNvSpPr/>
          <p:nvPr/>
        </p:nvSpPr>
        <p:spPr>
          <a:xfrm>
            <a:off x="4305702" y="1376756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3A54-7842-F5DF-1DFD-75409E48C60A}"/>
              </a:ext>
            </a:extLst>
          </p:cNvPr>
          <p:cNvSpPr/>
          <p:nvPr/>
        </p:nvSpPr>
        <p:spPr>
          <a:xfrm>
            <a:off x="4856096" y="1407552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CFF5CA-B039-A0CB-B56F-944B7122CC00}"/>
              </a:ext>
            </a:extLst>
          </p:cNvPr>
          <p:cNvSpPr/>
          <p:nvPr/>
        </p:nvSpPr>
        <p:spPr>
          <a:xfrm>
            <a:off x="7807966" y="1446150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C4BFB5-EE59-E172-3F4F-2AB0A5EC3D46}"/>
              </a:ext>
            </a:extLst>
          </p:cNvPr>
          <p:cNvSpPr/>
          <p:nvPr/>
        </p:nvSpPr>
        <p:spPr>
          <a:xfrm>
            <a:off x="8106721" y="138457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DE743D-8C51-6505-29EE-6871E8BCAC5C}"/>
              </a:ext>
            </a:extLst>
          </p:cNvPr>
          <p:cNvSpPr/>
          <p:nvPr/>
        </p:nvSpPr>
        <p:spPr>
          <a:xfrm>
            <a:off x="8596785" y="1405408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B44801-F47F-A0C7-0A13-821D9B85D927}"/>
              </a:ext>
            </a:extLst>
          </p:cNvPr>
          <p:cNvSpPr/>
          <p:nvPr/>
        </p:nvSpPr>
        <p:spPr>
          <a:xfrm>
            <a:off x="11541621" y="1444006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193483-1BB7-CCED-F2D2-5682B196BAA3}"/>
              </a:ext>
            </a:extLst>
          </p:cNvPr>
          <p:cNvSpPr/>
          <p:nvPr/>
        </p:nvSpPr>
        <p:spPr>
          <a:xfrm>
            <a:off x="11840376" y="138242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75D959-EB70-F0EF-732B-11D20136A6BF}"/>
              </a:ext>
            </a:extLst>
          </p:cNvPr>
          <p:cNvSpPr/>
          <p:nvPr/>
        </p:nvSpPr>
        <p:spPr>
          <a:xfrm>
            <a:off x="1028924" y="439753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A8A1CE-F032-B34C-E2F2-2B4CCC80CE4E}"/>
              </a:ext>
            </a:extLst>
          </p:cNvPr>
          <p:cNvSpPr/>
          <p:nvPr/>
        </p:nvSpPr>
        <p:spPr>
          <a:xfrm>
            <a:off x="3548073" y="4420650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F8271A-180D-372B-D7F7-129EC8EF1748}"/>
              </a:ext>
            </a:extLst>
          </p:cNvPr>
          <p:cNvSpPr/>
          <p:nvPr/>
        </p:nvSpPr>
        <p:spPr>
          <a:xfrm>
            <a:off x="3887093" y="439907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24ED01-1BC8-B7EF-167B-3A1B53479237}"/>
              </a:ext>
            </a:extLst>
          </p:cNvPr>
          <p:cNvSpPr/>
          <p:nvPr/>
        </p:nvSpPr>
        <p:spPr>
          <a:xfrm>
            <a:off x="4315846" y="4288135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2A159D-0818-CC60-3FC3-D53F203B2C49}"/>
              </a:ext>
            </a:extLst>
          </p:cNvPr>
          <p:cNvSpPr/>
          <p:nvPr/>
        </p:nvSpPr>
        <p:spPr>
          <a:xfrm>
            <a:off x="4881126" y="439465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000B12-634F-414C-CF71-3ECB86DCC8E9}"/>
              </a:ext>
            </a:extLst>
          </p:cNvPr>
          <p:cNvSpPr/>
          <p:nvPr/>
        </p:nvSpPr>
        <p:spPr>
          <a:xfrm>
            <a:off x="7386207" y="4417764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C647DA4-B9AD-8EEF-4098-09BABF414709}"/>
              </a:ext>
            </a:extLst>
          </p:cNvPr>
          <p:cNvSpPr/>
          <p:nvPr/>
        </p:nvSpPr>
        <p:spPr>
          <a:xfrm>
            <a:off x="7725227" y="439619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A09834-29F5-F9E0-7990-F7D69E67A65C}"/>
              </a:ext>
            </a:extLst>
          </p:cNvPr>
          <p:cNvSpPr/>
          <p:nvPr/>
        </p:nvSpPr>
        <p:spPr>
          <a:xfrm>
            <a:off x="8146946" y="428524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303045-D827-A713-0C2A-52283C7E5D12}"/>
              </a:ext>
            </a:extLst>
          </p:cNvPr>
          <p:cNvSpPr/>
          <p:nvPr/>
        </p:nvSpPr>
        <p:spPr>
          <a:xfrm>
            <a:off x="8592279" y="4435537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A6ECE1-2F88-6532-ACE2-5C113D509A01}"/>
              </a:ext>
            </a:extLst>
          </p:cNvPr>
          <p:cNvSpPr/>
          <p:nvPr/>
        </p:nvSpPr>
        <p:spPr>
          <a:xfrm>
            <a:off x="11104394" y="4458648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5A46AB1-9982-4357-8463-5D8C73C6FA8C}"/>
              </a:ext>
            </a:extLst>
          </p:cNvPr>
          <p:cNvSpPr/>
          <p:nvPr/>
        </p:nvSpPr>
        <p:spPr>
          <a:xfrm>
            <a:off x="11457482" y="4437077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E56CA5-EF62-F751-375B-AD4B2F78F988}"/>
              </a:ext>
            </a:extLst>
          </p:cNvPr>
          <p:cNvSpPr/>
          <p:nvPr/>
        </p:nvSpPr>
        <p:spPr>
          <a:xfrm>
            <a:off x="11886235" y="432613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86E360-2106-439F-E666-E81421E877E2}"/>
              </a:ext>
            </a:extLst>
          </p:cNvPr>
          <p:cNvSpPr txBox="1"/>
          <p:nvPr/>
        </p:nvSpPr>
        <p:spPr>
          <a:xfrm rot="16200000">
            <a:off x="2137117" y="383965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6C2A54-ACB6-F206-09C6-D73BC0616445}"/>
              </a:ext>
            </a:extLst>
          </p:cNvPr>
          <p:cNvSpPr txBox="1"/>
          <p:nvPr/>
        </p:nvSpPr>
        <p:spPr>
          <a:xfrm rot="16200000">
            <a:off x="2548586" y="3934879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194F66-D4F2-B7AF-7E0D-0DB1FBA6FF14}"/>
              </a:ext>
            </a:extLst>
          </p:cNvPr>
          <p:cNvSpPr txBox="1"/>
          <p:nvPr/>
        </p:nvSpPr>
        <p:spPr>
          <a:xfrm rot="16200000">
            <a:off x="-786698" y="3833364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357AC9-B41E-CBBC-7ED6-335EFBFEE91A}"/>
              </a:ext>
            </a:extLst>
          </p:cNvPr>
          <p:cNvSpPr txBox="1"/>
          <p:nvPr/>
        </p:nvSpPr>
        <p:spPr>
          <a:xfrm rot="16200000">
            <a:off x="6355817" y="1139302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2100B3-4A95-4CAF-878B-022FDDDA17B0}"/>
              </a:ext>
            </a:extLst>
          </p:cNvPr>
          <p:cNvSpPr txBox="1"/>
          <p:nvPr/>
        </p:nvSpPr>
        <p:spPr>
          <a:xfrm rot="16200000">
            <a:off x="6061266" y="86341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1DFD53-4AE1-553C-C9A9-85101A0A3CEE}"/>
              </a:ext>
            </a:extLst>
          </p:cNvPr>
          <p:cNvSpPr txBox="1"/>
          <p:nvPr/>
        </p:nvSpPr>
        <p:spPr>
          <a:xfrm rot="16200000">
            <a:off x="3051622" y="885551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23641A-484A-2907-12F3-6EB36D5643AB}"/>
              </a:ext>
            </a:extLst>
          </p:cNvPr>
          <p:cNvSpPr txBox="1"/>
          <p:nvPr/>
        </p:nvSpPr>
        <p:spPr>
          <a:xfrm rot="16200000">
            <a:off x="10095621" y="114162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FA7099-ADBF-BB8C-DB94-6CAFC01156F1}"/>
              </a:ext>
            </a:extLst>
          </p:cNvPr>
          <p:cNvSpPr txBox="1"/>
          <p:nvPr/>
        </p:nvSpPr>
        <p:spPr>
          <a:xfrm rot="16200000">
            <a:off x="9801070" y="86572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2C785F-91BC-3250-3C68-B994F6BE7267}"/>
              </a:ext>
            </a:extLst>
          </p:cNvPr>
          <p:cNvSpPr txBox="1"/>
          <p:nvPr/>
        </p:nvSpPr>
        <p:spPr>
          <a:xfrm rot="16200000">
            <a:off x="6791426" y="887869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39DA4-20B9-363B-D748-B691359D1EDA}"/>
              </a:ext>
            </a:extLst>
          </p:cNvPr>
          <p:cNvSpPr txBox="1"/>
          <p:nvPr/>
        </p:nvSpPr>
        <p:spPr>
          <a:xfrm rot="16200000">
            <a:off x="1784836" y="371086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F74194-B78F-C6E5-9C13-AC1FE18AA3F8}"/>
              </a:ext>
            </a:extLst>
          </p:cNvPr>
          <p:cNvSpPr txBox="1"/>
          <p:nvPr/>
        </p:nvSpPr>
        <p:spPr>
          <a:xfrm rot="16200000">
            <a:off x="5977067" y="3886044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E8D10F8-6027-1DC5-30E4-C61513893751}"/>
              </a:ext>
            </a:extLst>
          </p:cNvPr>
          <p:cNvSpPr txBox="1"/>
          <p:nvPr/>
        </p:nvSpPr>
        <p:spPr>
          <a:xfrm rot="16200000">
            <a:off x="6388536" y="3981267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344293-DAB1-4769-8372-C0189797E925}"/>
              </a:ext>
            </a:extLst>
          </p:cNvPr>
          <p:cNvSpPr txBox="1"/>
          <p:nvPr/>
        </p:nvSpPr>
        <p:spPr>
          <a:xfrm rot="16200000">
            <a:off x="3053252" y="3879752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181D472-8D21-3EA1-244F-88592A55E25C}"/>
              </a:ext>
            </a:extLst>
          </p:cNvPr>
          <p:cNvSpPr txBox="1"/>
          <p:nvPr/>
        </p:nvSpPr>
        <p:spPr>
          <a:xfrm rot="16200000">
            <a:off x="5624786" y="375725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47AFD06-33D1-00D6-FD58-D82C1A3FC6EA}"/>
              </a:ext>
            </a:extLst>
          </p:cNvPr>
          <p:cNvSpPr txBox="1"/>
          <p:nvPr/>
        </p:nvSpPr>
        <p:spPr>
          <a:xfrm rot="16200000">
            <a:off x="9723971" y="3810183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EC2A08-B6CD-684E-8C52-E65EC26425A9}"/>
              </a:ext>
            </a:extLst>
          </p:cNvPr>
          <p:cNvSpPr txBox="1"/>
          <p:nvPr/>
        </p:nvSpPr>
        <p:spPr>
          <a:xfrm rot="16200000">
            <a:off x="10135440" y="390540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D3037E-8CF9-ECB5-7E67-CB8F85DF92A2}"/>
              </a:ext>
            </a:extLst>
          </p:cNvPr>
          <p:cNvSpPr txBox="1"/>
          <p:nvPr/>
        </p:nvSpPr>
        <p:spPr>
          <a:xfrm rot="16200000">
            <a:off x="6800156" y="3803891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66198-B7C1-BBEF-5345-F5FF62451866}"/>
              </a:ext>
            </a:extLst>
          </p:cNvPr>
          <p:cNvSpPr txBox="1"/>
          <p:nvPr/>
        </p:nvSpPr>
        <p:spPr>
          <a:xfrm rot="16200000">
            <a:off x="9371690" y="3681395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31BBF7-82B4-3FB5-5032-F95FCC78EF99}"/>
              </a:ext>
            </a:extLst>
          </p:cNvPr>
          <p:cNvSpPr txBox="1"/>
          <p:nvPr/>
        </p:nvSpPr>
        <p:spPr>
          <a:xfrm rot="16200000">
            <a:off x="2541424" y="113577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AEFC1D-2959-C81C-1859-28E48AB6BC2B}"/>
              </a:ext>
            </a:extLst>
          </p:cNvPr>
          <p:cNvSpPr txBox="1"/>
          <p:nvPr/>
        </p:nvSpPr>
        <p:spPr>
          <a:xfrm rot="16200000">
            <a:off x="2246873" y="85988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CF6031A-76E3-938F-DBF1-4FBAF53A3F98}"/>
              </a:ext>
            </a:extLst>
          </p:cNvPr>
          <p:cNvSpPr txBox="1"/>
          <p:nvPr/>
        </p:nvSpPr>
        <p:spPr>
          <a:xfrm rot="16200000">
            <a:off x="-762771" y="882027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</p:spTree>
    <p:extLst>
      <p:ext uri="{BB962C8B-B14F-4D97-AF65-F5344CB8AC3E}">
        <p14:creationId xmlns:p14="http://schemas.microsoft.com/office/powerpoint/2010/main" val="20276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C79F4-E4D6-28B4-288B-92953225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75"/>
            <a:ext cx="12192000" cy="620425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2E3E33B-5925-D1AE-4F8D-121D78C34A4E}"/>
              </a:ext>
            </a:extLst>
          </p:cNvPr>
          <p:cNvSpPr/>
          <p:nvPr/>
        </p:nvSpPr>
        <p:spPr>
          <a:xfrm>
            <a:off x="5951813" y="843212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02782D-AEBB-92ED-497A-802CE0594F21}"/>
              </a:ext>
            </a:extLst>
          </p:cNvPr>
          <p:cNvSpPr/>
          <p:nvPr/>
        </p:nvSpPr>
        <p:spPr>
          <a:xfrm>
            <a:off x="1953822" y="843212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2B62D8-AF56-B870-6104-267D90D69CA1}"/>
              </a:ext>
            </a:extLst>
          </p:cNvPr>
          <p:cNvSpPr/>
          <p:nvPr/>
        </p:nvSpPr>
        <p:spPr>
          <a:xfrm>
            <a:off x="9498078" y="843212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39C5FA-EA26-FB8F-9E88-0A17F5E26672}"/>
              </a:ext>
            </a:extLst>
          </p:cNvPr>
          <p:cNvSpPr/>
          <p:nvPr/>
        </p:nvSpPr>
        <p:spPr>
          <a:xfrm>
            <a:off x="5567619" y="379904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FD283E-98CE-8864-5787-57F34418795E}"/>
              </a:ext>
            </a:extLst>
          </p:cNvPr>
          <p:cNvSpPr/>
          <p:nvPr/>
        </p:nvSpPr>
        <p:spPr>
          <a:xfrm>
            <a:off x="1569628" y="379904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D498E2-B416-5EA8-64F7-C13E32EF3BFB}"/>
              </a:ext>
            </a:extLst>
          </p:cNvPr>
          <p:cNvSpPr/>
          <p:nvPr/>
        </p:nvSpPr>
        <p:spPr>
          <a:xfrm>
            <a:off x="9113884" y="3799043"/>
            <a:ext cx="1401715" cy="164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A93E1A-DB9A-95CB-07A7-F45A54001243}"/>
              </a:ext>
            </a:extLst>
          </p:cNvPr>
          <p:cNvSpPr txBox="1"/>
          <p:nvPr/>
        </p:nvSpPr>
        <p:spPr>
          <a:xfrm>
            <a:off x="5309359" y="791405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BFD22B-21B9-5285-9931-3D3A1D3D0856}"/>
              </a:ext>
            </a:extLst>
          </p:cNvPr>
          <p:cNvSpPr txBox="1"/>
          <p:nvPr/>
        </p:nvSpPr>
        <p:spPr>
          <a:xfrm>
            <a:off x="5115893" y="372728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9ABC29-CFC3-DA97-BE3A-89D67E328A2B}"/>
              </a:ext>
            </a:extLst>
          </p:cNvPr>
          <p:cNvSpPr txBox="1"/>
          <p:nvPr/>
        </p:nvSpPr>
        <p:spPr>
          <a:xfrm>
            <a:off x="1460118" y="791405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E851E-14A4-D346-2EB9-9C762CCDE288}"/>
              </a:ext>
            </a:extLst>
          </p:cNvPr>
          <p:cNvSpPr txBox="1"/>
          <p:nvPr/>
        </p:nvSpPr>
        <p:spPr>
          <a:xfrm>
            <a:off x="1266652" y="372728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33956-1AC1-BB76-8038-BF66A183B863}"/>
              </a:ext>
            </a:extLst>
          </p:cNvPr>
          <p:cNvSpPr txBox="1"/>
          <p:nvPr/>
        </p:nvSpPr>
        <p:spPr>
          <a:xfrm>
            <a:off x="8826424" y="3727286"/>
            <a:ext cx="255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Water Dynamics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8FDEA5-4947-39A1-087D-A8C370320934}"/>
              </a:ext>
            </a:extLst>
          </p:cNvPr>
          <p:cNvSpPr/>
          <p:nvPr/>
        </p:nvSpPr>
        <p:spPr>
          <a:xfrm>
            <a:off x="1055077" y="1399735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287422-EE42-1D67-409F-FC3A528E8D40}"/>
              </a:ext>
            </a:extLst>
          </p:cNvPr>
          <p:cNvSpPr/>
          <p:nvPr/>
        </p:nvSpPr>
        <p:spPr>
          <a:xfrm>
            <a:off x="4006947" y="143833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E2BB8-199C-AA12-BDD7-B5B397A8EE5D}"/>
              </a:ext>
            </a:extLst>
          </p:cNvPr>
          <p:cNvSpPr/>
          <p:nvPr/>
        </p:nvSpPr>
        <p:spPr>
          <a:xfrm>
            <a:off x="4305702" y="1376756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B8F01B-7224-0A4C-7DAA-994F130EAAC7}"/>
              </a:ext>
            </a:extLst>
          </p:cNvPr>
          <p:cNvSpPr/>
          <p:nvPr/>
        </p:nvSpPr>
        <p:spPr>
          <a:xfrm>
            <a:off x="4856096" y="1407552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D239FA-316E-9C27-403B-39489F2D1712}"/>
              </a:ext>
            </a:extLst>
          </p:cNvPr>
          <p:cNvSpPr/>
          <p:nvPr/>
        </p:nvSpPr>
        <p:spPr>
          <a:xfrm>
            <a:off x="7807966" y="1446150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E3C66-5610-9F8B-D73F-7659FFF1FCCA}"/>
              </a:ext>
            </a:extLst>
          </p:cNvPr>
          <p:cNvSpPr/>
          <p:nvPr/>
        </p:nvSpPr>
        <p:spPr>
          <a:xfrm>
            <a:off x="8106721" y="138457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6DAAED-1E0D-F6D1-DD33-D9D39A42EEA6}"/>
              </a:ext>
            </a:extLst>
          </p:cNvPr>
          <p:cNvSpPr/>
          <p:nvPr/>
        </p:nvSpPr>
        <p:spPr>
          <a:xfrm>
            <a:off x="8596785" y="1405408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136C91-EB6B-2102-CF0E-78411DDEACB1}"/>
              </a:ext>
            </a:extLst>
          </p:cNvPr>
          <p:cNvSpPr/>
          <p:nvPr/>
        </p:nvSpPr>
        <p:spPr>
          <a:xfrm>
            <a:off x="11541621" y="1444006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B49FD5-6738-68AA-1658-C868ABFD5475}"/>
              </a:ext>
            </a:extLst>
          </p:cNvPr>
          <p:cNvSpPr/>
          <p:nvPr/>
        </p:nvSpPr>
        <p:spPr>
          <a:xfrm>
            <a:off x="11840376" y="138242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737A1E-4268-5CA1-A823-C1D7A0EA354E}"/>
              </a:ext>
            </a:extLst>
          </p:cNvPr>
          <p:cNvSpPr/>
          <p:nvPr/>
        </p:nvSpPr>
        <p:spPr>
          <a:xfrm>
            <a:off x="1028924" y="439753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3D1010-F0AB-6214-91AE-AD7C7DCA1E39}"/>
              </a:ext>
            </a:extLst>
          </p:cNvPr>
          <p:cNvSpPr/>
          <p:nvPr/>
        </p:nvSpPr>
        <p:spPr>
          <a:xfrm>
            <a:off x="3548073" y="4420650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358C1B4-77FF-DC61-E7B3-98B33CF2554D}"/>
              </a:ext>
            </a:extLst>
          </p:cNvPr>
          <p:cNvSpPr/>
          <p:nvPr/>
        </p:nvSpPr>
        <p:spPr>
          <a:xfrm>
            <a:off x="3887093" y="439907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9A760E-FE04-3AC1-19AD-503955E6D34D}"/>
              </a:ext>
            </a:extLst>
          </p:cNvPr>
          <p:cNvSpPr/>
          <p:nvPr/>
        </p:nvSpPr>
        <p:spPr>
          <a:xfrm>
            <a:off x="4315846" y="4288135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18E93A-20F5-7E59-6C48-C63F4F193B26}"/>
              </a:ext>
            </a:extLst>
          </p:cNvPr>
          <p:cNvSpPr/>
          <p:nvPr/>
        </p:nvSpPr>
        <p:spPr>
          <a:xfrm>
            <a:off x="4881126" y="439465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71C5C4-DC51-22D4-DA9D-A125925119CF}"/>
              </a:ext>
            </a:extLst>
          </p:cNvPr>
          <p:cNvSpPr/>
          <p:nvPr/>
        </p:nvSpPr>
        <p:spPr>
          <a:xfrm>
            <a:off x="7386207" y="4417764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3D7D9-1F09-5157-71A5-E6855202AA2E}"/>
              </a:ext>
            </a:extLst>
          </p:cNvPr>
          <p:cNvSpPr/>
          <p:nvPr/>
        </p:nvSpPr>
        <p:spPr>
          <a:xfrm>
            <a:off x="7725227" y="439619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9878FE-AE8C-D141-FAFC-B05804C38DBA}"/>
              </a:ext>
            </a:extLst>
          </p:cNvPr>
          <p:cNvSpPr/>
          <p:nvPr/>
        </p:nvSpPr>
        <p:spPr>
          <a:xfrm>
            <a:off x="8146946" y="4285249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7DA191-0660-D25E-D020-D6235132E67F}"/>
              </a:ext>
            </a:extLst>
          </p:cNvPr>
          <p:cNvSpPr/>
          <p:nvPr/>
        </p:nvSpPr>
        <p:spPr>
          <a:xfrm>
            <a:off x="8592279" y="4435537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B6F31A-01FE-BCC8-3547-CE4F89BE6D19}"/>
              </a:ext>
            </a:extLst>
          </p:cNvPr>
          <p:cNvSpPr/>
          <p:nvPr/>
        </p:nvSpPr>
        <p:spPr>
          <a:xfrm>
            <a:off x="11104394" y="4458648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81003B-0E44-8C0A-E218-8FDBB41D93AA}"/>
              </a:ext>
            </a:extLst>
          </p:cNvPr>
          <p:cNvSpPr/>
          <p:nvPr/>
        </p:nvSpPr>
        <p:spPr>
          <a:xfrm>
            <a:off x="11457482" y="4437077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A4A3E8-A0BC-00F0-7894-DA1B22779F1B}"/>
              </a:ext>
            </a:extLst>
          </p:cNvPr>
          <p:cNvSpPr/>
          <p:nvPr/>
        </p:nvSpPr>
        <p:spPr>
          <a:xfrm>
            <a:off x="11886235" y="4326133"/>
            <a:ext cx="105786" cy="11254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4B00E0-F45E-2238-D34D-CA9F5818ACA1}"/>
              </a:ext>
            </a:extLst>
          </p:cNvPr>
          <p:cNvSpPr txBox="1"/>
          <p:nvPr/>
        </p:nvSpPr>
        <p:spPr>
          <a:xfrm rot="16200000">
            <a:off x="2137117" y="383965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493483-5D4D-2742-E0D5-3AA425B03983}"/>
              </a:ext>
            </a:extLst>
          </p:cNvPr>
          <p:cNvSpPr txBox="1"/>
          <p:nvPr/>
        </p:nvSpPr>
        <p:spPr>
          <a:xfrm rot="16200000">
            <a:off x="2548586" y="3934879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DB7590-1BA2-4FFD-83DE-986F5918B78D}"/>
              </a:ext>
            </a:extLst>
          </p:cNvPr>
          <p:cNvSpPr txBox="1"/>
          <p:nvPr/>
        </p:nvSpPr>
        <p:spPr>
          <a:xfrm rot="16200000">
            <a:off x="-786698" y="3974044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1ABBA8-ED46-5F99-6A59-EFEE255E2C2F}"/>
              </a:ext>
            </a:extLst>
          </p:cNvPr>
          <p:cNvSpPr txBox="1"/>
          <p:nvPr/>
        </p:nvSpPr>
        <p:spPr>
          <a:xfrm rot="16200000">
            <a:off x="6355817" y="1139302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EC374C-DE52-6C79-587A-671B69689D80}"/>
              </a:ext>
            </a:extLst>
          </p:cNvPr>
          <p:cNvSpPr txBox="1"/>
          <p:nvPr/>
        </p:nvSpPr>
        <p:spPr>
          <a:xfrm rot="16200000">
            <a:off x="6061266" y="86341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107B0-87AC-715B-CEC9-DA742C6C90CE}"/>
              </a:ext>
            </a:extLst>
          </p:cNvPr>
          <p:cNvSpPr txBox="1"/>
          <p:nvPr/>
        </p:nvSpPr>
        <p:spPr>
          <a:xfrm rot="16200000">
            <a:off x="3051622" y="885551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A715C2-2D9B-6599-A761-F92ED4EFB8C9}"/>
              </a:ext>
            </a:extLst>
          </p:cNvPr>
          <p:cNvSpPr txBox="1"/>
          <p:nvPr/>
        </p:nvSpPr>
        <p:spPr>
          <a:xfrm rot="16200000">
            <a:off x="10095621" y="1141620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6FD854-3F6C-08C8-4F18-AA130A66AFD4}"/>
              </a:ext>
            </a:extLst>
          </p:cNvPr>
          <p:cNvSpPr txBox="1"/>
          <p:nvPr/>
        </p:nvSpPr>
        <p:spPr>
          <a:xfrm rot="16200000">
            <a:off x="9801070" y="86572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83A0F7-2628-031A-6F22-149CF7186769}"/>
              </a:ext>
            </a:extLst>
          </p:cNvPr>
          <p:cNvSpPr txBox="1"/>
          <p:nvPr/>
        </p:nvSpPr>
        <p:spPr>
          <a:xfrm rot="16200000">
            <a:off x="6791426" y="887869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F7F300-B374-DF0C-1940-499ED6460F78}"/>
              </a:ext>
            </a:extLst>
          </p:cNvPr>
          <p:cNvSpPr txBox="1"/>
          <p:nvPr/>
        </p:nvSpPr>
        <p:spPr>
          <a:xfrm rot="16200000">
            <a:off x="1784836" y="371086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8FBF7A-EE8B-8AF5-BC45-ECFCE310F652}"/>
              </a:ext>
            </a:extLst>
          </p:cNvPr>
          <p:cNvSpPr txBox="1"/>
          <p:nvPr/>
        </p:nvSpPr>
        <p:spPr>
          <a:xfrm rot="16200000">
            <a:off x="5977067" y="3886044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97B37F-B59F-F95C-44B3-E7105CE2A3CC}"/>
              </a:ext>
            </a:extLst>
          </p:cNvPr>
          <p:cNvSpPr txBox="1"/>
          <p:nvPr/>
        </p:nvSpPr>
        <p:spPr>
          <a:xfrm rot="16200000">
            <a:off x="6388536" y="3981267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784C33-5AFA-4199-7EE3-4927AF77F67D}"/>
              </a:ext>
            </a:extLst>
          </p:cNvPr>
          <p:cNvSpPr txBox="1"/>
          <p:nvPr/>
        </p:nvSpPr>
        <p:spPr>
          <a:xfrm rot="16200000">
            <a:off x="3053252" y="4006364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BB69F4-18A7-D213-6446-F574A128BC5F}"/>
              </a:ext>
            </a:extLst>
          </p:cNvPr>
          <p:cNvSpPr txBox="1"/>
          <p:nvPr/>
        </p:nvSpPr>
        <p:spPr>
          <a:xfrm rot="16200000">
            <a:off x="5624786" y="375725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E66965-A1AB-7D4C-4389-46B4F61F0CD4}"/>
              </a:ext>
            </a:extLst>
          </p:cNvPr>
          <p:cNvSpPr txBox="1"/>
          <p:nvPr/>
        </p:nvSpPr>
        <p:spPr>
          <a:xfrm rot="16200000">
            <a:off x="9723971" y="3810183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Soilwater [mW/mSoil]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329286-4C3C-086D-8341-5C57B3B4341D}"/>
              </a:ext>
            </a:extLst>
          </p:cNvPr>
          <p:cNvSpPr txBox="1"/>
          <p:nvPr/>
        </p:nvSpPr>
        <p:spPr>
          <a:xfrm rot="16200000">
            <a:off x="10135440" y="390540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Groundwater level [mW]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F86356-25BC-645B-458C-1E5734D141B5}"/>
              </a:ext>
            </a:extLst>
          </p:cNvPr>
          <p:cNvSpPr txBox="1"/>
          <p:nvPr/>
        </p:nvSpPr>
        <p:spPr>
          <a:xfrm rot="16200000">
            <a:off x="6800156" y="3965673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Precipitation [mW/Year]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4BE5E2-8728-B1B3-4EAF-114B123E5770}"/>
              </a:ext>
            </a:extLst>
          </p:cNvPr>
          <p:cNvSpPr txBox="1"/>
          <p:nvPr/>
        </p:nvSpPr>
        <p:spPr>
          <a:xfrm rot="16200000">
            <a:off x="9371690" y="3681395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Irrigation [mW/Year]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2B432F-78E7-196E-95F5-9D5AA192B72C}"/>
              </a:ext>
            </a:extLst>
          </p:cNvPr>
          <p:cNvSpPr txBox="1"/>
          <p:nvPr/>
        </p:nvSpPr>
        <p:spPr>
          <a:xfrm rot="16200000">
            <a:off x="2541424" y="1135778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 available to plants [kg/ha]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5573B2-C94A-AF71-9992-25B1D39D3DFD}"/>
              </a:ext>
            </a:extLst>
          </p:cNvPr>
          <p:cNvSpPr txBox="1"/>
          <p:nvPr/>
        </p:nvSpPr>
        <p:spPr>
          <a:xfrm rot="16200000">
            <a:off x="2246873" y="859886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OM fraction in soil [1]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D8B3FF-2FDD-6901-1660-878C292C2946}"/>
              </a:ext>
            </a:extLst>
          </p:cNvPr>
          <p:cNvSpPr txBox="1"/>
          <p:nvPr/>
        </p:nvSpPr>
        <p:spPr>
          <a:xfrm rot="16200000">
            <a:off x="-762771" y="882027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biomass [kg/ha]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B0F58A-2C34-F3AF-DC85-4F17A30AFDFF}"/>
              </a:ext>
            </a:extLst>
          </p:cNvPr>
          <p:cNvSpPr txBox="1"/>
          <p:nvPr/>
        </p:nvSpPr>
        <p:spPr>
          <a:xfrm>
            <a:off x="8978684" y="765237"/>
            <a:ext cx="36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Soil Nutrient Dynamics</a:t>
            </a:r>
          </a:p>
        </p:txBody>
      </p:sp>
    </p:spTree>
    <p:extLst>
      <p:ext uri="{BB962C8B-B14F-4D97-AF65-F5344CB8AC3E}">
        <p14:creationId xmlns:p14="http://schemas.microsoft.com/office/powerpoint/2010/main" val="38192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324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xinyuan wang</dc:creator>
  <cp:lastModifiedBy>xinyuan wang</cp:lastModifiedBy>
  <cp:revision>2</cp:revision>
  <dcterms:created xsi:type="dcterms:W3CDTF">2024-12-02T03:27:55Z</dcterms:created>
  <dcterms:modified xsi:type="dcterms:W3CDTF">2024-12-02T06:24:56Z</dcterms:modified>
</cp:coreProperties>
</file>