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14"/>
  </p:notesMasterIdLst>
  <p:sldIdLst>
    <p:sldId id="256" r:id="rId6"/>
    <p:sldId id="271" r:id="rId7"/>
    <p:sldId id="274" r:id="rId8"/>
    <p:sldId id="280" r:id="rId9"/>
    <p:sldId id="275" r:id="rId10"/>
    <p:sldId id="277" r:id="rId11"/>
    <p:sldId id="272" r:id="rId12"/>
    <p:sldId id="279" r:id="rId13"/>
  </p:sldIdLst>
  <p:sldSz cx="16256000" cy="115062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68917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68917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68917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68917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68917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68917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68917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68917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68917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1646A"/>
    <a:srgbClr val="1E1E8C"/>
    <a:srgbClr val="393C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3175" cap="flat">
              <a:solidFill>
                <a:srgbClr val="B8B8B8"/>
              </a:solidFill>
              <a:prstDash val="solid"/>
              <a:miter lim="400000"/>
            </a:ln>
          </a:left>
          <a:right>
            <a:ln w="3175" cap="flat">
              <a:solidFill>
                <a:srgbClr val="B8B8B8"/>
              </a:solidFill>
              <a:prstDash val="solid"/>
              <a:miter lim="400000"/>
            </a:ln>
          </a:right>
          <a:top>
            <a:ln w="3175" cap="flat">
              <a:solidFill>
                <a:srgbClr val="B8B8B8"/>
              </a:solidFill>
              <a:prstDash val="solid"/>
              <a:miter lim="400000"/>
            </a:ln>
          </a:top>
          <a:bottom>
            <a:ln w="3175" cap="flat">
              <a:solidFill>
                <a:srgbClr val="B8B8B8"/>
              </a:solidFill>
              <a:prstDash val="solid"/>
              <a:miter lim="400000"/>
            </a:ln>
          </a:bottom>
          <a:insideH>
            <a:ln w="3175" cap="flat">
              <a:solidFill>
                <a:srgbClr val="B8B8B8"/>
              </a:solidFill>
              <a:prstDash val="solid"/>
              <a:miter lim="400000"/>
            </a:ln>
          </a:insideH>
          <a:insideV>
            <a:ln w="3175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ajor">
          <a:srgbClr val="FFFFFF"/>
        </a:fontRef>
        <a:srgbClr val="FFFFFF"/>
      </a:tcTxStyle>
      <a:tcStyle>
        <a:tcBdr>
          <a:left>
            <a:ln w="3175" cap="flat">
              <a:solidFill>
                <a:srgbClr val="606060"/>
              </a:solidFill>
              <a:prstDash val="solid"/>
              <a:miter lim="400000"/>
            </a:ln>
          </a:left>
          <a:right>
            <a:ln w="3175" cap="flat">
              <a:solidFill>
                <a:srgbClr val="606060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606060"/>
              </a:solidFill>
              <a:prstDash val="solid"/>
              <a:miter lim="400000"/>
            </a:ln>
          </a:insideH>
          <a:insideV>
            <a:ln w="3175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3175" cap="flat">
              <a:solidFill>
                <a:srgbClr val="606060"/>
              </a:solidFill>
              <a:prstDash val="solid"/>
              <a:miter lim="400000"/>
            </a:ln>
          </a:left>
          <a:right>
            <a:ln w="3175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606060"/>
              </a:solidFill>
              <a:prstDash val="solid"/>
              <a:miter lim="400000"/>
            </a:ln>
          </a:insideH>
          <a:insideV>
            <a:ln w="3175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ajor">
          <a:srgbClr val="FFFFFF"/>
        </a:fontRef>
        <a:srgbClr val="FFFFFF"/>
      </a:tcTxStyle>
      <a:tcStyle>
        <a:tcBdr>
          <a:left>
            <a:ln w="3175" cap="flat">
              <a:solidFill>
                <a:srgbClr val="929292"/>
              </a:solidFill>
              <a:prstDash val="solid"/>
              <a:miter lim="400000"/>
            </a:ln>
          </a:left>
          <a:right>
            <a:ln w="3175" cap="flat">
              <a:solidFill>
                <a:srgbClr val="929292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929292"/>
              </a:solidFill>
              <a:prstDash val="solid"/>
              <a:miter lim="400000"/>
            </a:ln>
          </a:insideH>
          <a:insideV>
            <a:ln w="3175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ajor">
          <a:srgbClr val="FFFFFF"/>
        </a:fontRef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ajor">
          <a:srgbClr val="FFFFFF"/>
        </a:fontRef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ajor">
          <a:srgbClr val="FFFFFF"/>
        </a:fontRef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3175" cap="flat">
              <a:solidFill>
                <a:srgbClr val="A6AAA9"/>
              </a:solidFill>
              <a:prstDash val="solid"/>
              <a:miter lim="400000"/>
            </a:ln>
          </a:left>
          <a:right>
            <a:ln w="3175" cap="flat">
              <a:solidFill>
                <a:srgbClr val="A6AAA9"/>
              </a:solidFill>
              <a:prstDash val="solid"/>
              <a:miter lim="400000"/>
            </a:ln>
          </a:right>
          <a:top>
            <a:ln w="3175" cap="flat">
              <a:solidFill>
                <a:srgbClr val="A6AAA9"/>
              </a:solidFill>
              <a:prstDash val="solid"/>
              <a:miter lim="400000"/>
            </a:ln>
          </a:top>
          <a:bottom>
            <a:ln w="3175" cap="flat">
              <a:solidFill>
                <a:srgbClr val="A6AAA9"/>
              </a:solidFill>
              <a:prstDash val="solid"/>
              <a:miter lim="400000"/>
            </a:ln>
          </a:bottom>
          <a:insideH>
            <a:ln w="3175" cap="flat">
              <a:solidFill>
                <a:srgbClr val="A6AAA9"/>
              </a:solidFill>
              <a:prstDash val="solid"/>
              <a:miter lim="400000"/>
            </a:ln>
          </a:insideH>
          <a:insideV>
            <a:ln w="3175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A6AAA9"/>
              </a:solidFill>
              <a:prstDash val="solid"/>
              <a:miter lim="400000"/>
            </a:ln>
          </a:left>
          <a:right>
            <a:ln w="3175" cap="flat">
              <a:solidFill>
                <a:srgbClr val="A6AAA9"/>
              </a:solidFill>
              <a:prstDash val="solid"/>
              <a:miter lim="400000"/>
            </a:ln>
          </a:right>
          <a:top>
            <a:ln w="3175" cap="flat">
              <a:solidFill>
                <a:srgbClr val="A6AAA9"/>
              </a:solidFill>
              <a:prstDash val="solid"/>
              <a:miter lim="400000"/>
            </a:ln>
          </a:top>
          <a:bottom>
            <a:ln w="3175" cap="flat">
              <a:solidFill>
                <a:srgbClr val="A6AAA9"/>
              </a:solidFill>
              <a:prstDash val="solid"/>
              <a:miter lim="400000"/>
            </a:ln>
          </a:bottom>
          <a:insideH>
            <a:ln w="3175" cap="flat">
              <a:solidFill>
                <a:srgbClr val="A6AAA9"/>
              </a:solidFill>
              <a:prstDash val="solid"/>
              <a:miter lim="400000"/>
            </a:ln>
          </a:insideH>
          <a:insideV>
            <a:ln w="3175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A6AAA9"/>
              </a:solidFill>
              <a:prstDash val="solid"/>
              <a:miter lim="400000"/>
            </a:ln>
          </a:left>
          <a:right>
            <a:ln w="3175" cap="flat">
              <a:solidFill>
                <a:srgbClr val="A6AAA9"/>
              </a:solidFill>
              <a:prstDash val="solid"/>
              <a:miter lim="400000"/>
            </a:ln>
          </a:right>
          <a:top>
            <a:ln w="3175" cap="flat">
              <a:solidFill>
                <a:srgbClr val="A6AAA9"/>
              </a:solidFill>
              <a:prstDash val="solid"/>
              <a:miter lim="400000"/>
            </a:ln>
          </a:top>
          <a:bottom>
            <a:ln w="3175" cap="flat">
              <a:solidFill>
                <a:srgbClr val="A6AAA9"/>
              </a:solidFill>
              <a:prstDash val="solid"/>
              <a:miter lim="400000"/>
            </a:ln>
          </a:bottom>
          <a:insideH>
            <a:ln w="3175" cap="flat">
              <a:solidFill>
                <a:srgbClr val="A6AAA9"/>
              </a:solidFill>
              <a:prstDash val="solid"/>
              <a:miter lim="400000"/>
            </a:ln>
          </a:insideH>
          <a:insideV>
            <a:ln w="3175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A6AAA9"/>
              </a:solidFill>
              <a:prstDash val="solid"/>
              <a:miter lim="400000"/>
            </a:ln>
          </a:left>
          <a:right>
            <a:ln w="3175" cap="flat">
              <a:solidFill>
                <a:srgbClr val="A6AAA9"/>
              </a:solidFill>
              <a:prstDash val="solid"/>
              <a:miter lim="400000"/>
            </a:ln>
          </a:right>
          <a:top>
            <a:ln w="3175" cap="flat">
              <a:solidFill>
                <a:srgbClr val="A6AAA9"/>
              </a:solidFill>
              <a:prstDash val="solid"/>
              <a:miter lim="400000"/>
            </a:ln>
          </a:top>
          <a:bottom>
            <a:ln w="3175" cap="flat">
              <a:solidFill>
                <a:srgbClr val="A6AAA9"/>
              </a:solidFill>
              <a:prstDash val="solid"/>
              <a:miter lim="400000"/>
            </a:ln>
          </a:bottom>
          <a:insideH>
            <a:ln w="3175" cap="flat">
              <a:solidFill>
                <a:srgbClr val="A6AAA9"/>
              </a:solidFill>
              <a:prstDash val="solid"/>
              <a:miter lim="400000"/>
            </a:ln>
          </a:insideH>
          <a:insideV>
            <a:ln w="3175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13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5" name="Shape 13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008063" y="685800"/>
            <a:ext cx="4841875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34010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008063" y="685800"/>
            <a:ext cx="4841875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03782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008063" y="685800"/>
            <a:ext cx="4841875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4049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sbank.ru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Cover for pr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4Asset 3@3x.png" descr="4Asset 3@3x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08425" y="9857046"/>
            <a:ext cx="3212084" cy="987716"/>
          </a:xfrm>
          <a:prstGeom prst="rect">
            <a:avLst/>
          </a:prstGeom>
          <a:ln w="3175">
            <a:miter lim="400000"/>
          </a:ln>
        </p:spPr>
      </p:pic>
      <p:sp>
        <p:nvSpPr>
          <p:cNvPr id="1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608425" y="3912973"/>
            <a:ext cx="5594505" cy="3953924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1E1E8C"/>
                </a:solidFill>
              </a:defRPr>
            </a:lvl1pPr>
            <a:lvl2pPr>
              <a:defRPr sz="2800">
                <a:solidFill>
                  <a:srgbClr val="1E1E8C"/>
                </a:solidFill>
              </a:defRPr>
            </a:lvl2pPr>
            <a:lvl3pPr>
              <a:defRPr sz="2800">
                <a:solidFill>
                  <a:srgbClr val="1E1E8C"/>
                </a:solidFill>
              </a:defRPr>
            </a:lvl3pPr>
            <a:lvl4pPr>
              <a:defRPr sz="2800">
                <a:solidFill>
                  <a:srgbClr val="1E1E8C"/>
                </a:solidFill>
              </a:defRPr>
            </a:lvl4pPr>
            <a:lvl5pPr>
              <a:defRPr sz="2800">
                <a:solidFill>
                  <a:srgbClr val="1E1E8C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9608425" y="654835"/>
            <a:ext cx="5937853" cy="2785379"/>
          </a:xfrm>
          <a:prstGeom prst="rect">
            <a:avLst/>
          </a:prstGeom>
        </p:spPr>
        <p:txBody>
          <a:bodyPr anchor="t"/>
          <a:lstStyle>
            <a:lvl1pPr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16" name="psbank.ru">
            <a:hlinkClick r:id="rId3"/>
          </p:cNvPr>
          <p:cNvSpPr txBox="1"/>
          <p:nvPr/>
        </p:nvSpPr>
        <p:spPr>
          <a:xfrm>
            <a:off x="14126307" y="10349621"/>
            <a:ext cx="1558386" cy="4245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9893" tIns="59893" rIns="59893" bIns="59893" anchor="ctr">
            <a:spAutoFit/>
          </a:bodyPr>
          <a:lstStyle>
            <a:lvl1pPr algn="r">
              <a:defRPr sz="2000">
                <a:solidFill>
                  <a:srgbClr val="1E1E8C"/>
                </a:solidFill>
                <a:latin typeface="+mn-lt"/>
                <a:ea typeface="+mn-ea"/>
                <a:cs typeface="+mn-cs"/>
                <a:sym typeface="Verdana"/>
              </a:defRPr>
            </a:lvl1pPr>
          </a:lstStyle>
          <a:p>
            <a:r>
              <a:t>psbank.ru</a:t>
            </a:r>
          </a:p>
        </p:txBody>
      </p:sp>
      <p:pic>
        <p:nvPicPr>
          <p:cNvPr id="17" name="4Artboard 3@2x.png" descr="4Artboard 3@2x.png"/>
          <p:cNvPicPr>
            <a:picLocks noChangeAspect="1"/>
          </p:cNvPicPr>
          <p:nvPr/>
        </p:nvPicPr>
        <p:blipFill>
          <a:blip r:embed="rId4">
            <a:extLst/>
          </a:blip>
          <a:srcRect l="20090"/>
          <a:stretch>
            <a:fillRect/>
          </a:stretch>
        </p:blipFill>
        <p:spPr>
          <a:xfrm>
            <a:off x="-57862" y="-1"/>
            <a:ext cx="9088915" cy="11506201"/>
          </a:xfrm>
          <a:prstGeom prst="rect">
            <a:avLst/>
          </a:prstGeom>
          <a:ln w="3175">
            <a:miter lim="400000"/>
          </a:ln>
        </p:spPr>
      </p:pic>
      <p:sp>
        <p:nvSpPr>
          <p:cNvPr id="1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7944784" y="10963863"/>
            <a:ext cx="358447" cy="342494"/>
          </a:xfrm>
          <a:prstGeom prst="rect">
            <a:avLst/>
          </a:prstGeom>
        </p:spPr>
        <p:txBody>
          <a:bodyPr wrap="none" anchor="t"/>
          <a:lstStyle>
            <a:lvl1pPr algn="ctr"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lide text+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65305" y="1563178"/>
            <a:ext cx="4256379" cy="8999084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8" name="Image"/>
          <p:cNvSpPr>
            <a:spLocks noGrp="1"/>
          </p:cNvSpPr>
          <p:nvPr>
            <p:ph type="pic" idx="13"/>
          </p:nvPr>
        </p:nvSpPr>
        <p:spPr>
          <a:xfrm>
            <a:off x="5640313" y="1572581"/>
            <a:ext cx="9969878" cy="900045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4Asset 3@3x.png" descr="4Asset 3@3x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944094" y="455703"/>
            <a:ext cx="1655798" cy="509159"/>
          </a:xfrm>
          <a:prstGeom prst="rect">
            <a:avLst/>
          </a:prstGeom>
          <a:ln w="3175">
            <a:miter lim="400000"/>
          </a:ln>
        </p:spPr>
      </p:pic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65305" y="1563178"/>
            <a:ext cx="7022429" cy="89990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9893" tIns="59893" rIns="59893" bIns="59893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Title Text"/>
          <p:cNvSpPr txBox="1">
            <a:spLocks noGrp="1"/>
          </p:cNvSpPr>
          <p:nvPr>
            <p:ph type="title"/>
          </p:nvPr>
        </p:nvSpPr>
        <p:spPr>
          <a:xfrm>
            <a:off x="1065305" y="271157"/>
            <a:ext cx="12067029" cy="88583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9893" tIns="59893" rIns="59893" bIns="59893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5" name="Line"/>
          <p:cNvSpPr/>
          <p:nvPr/>
        </p:nvSpPr>
        <p:spPr>
          <a:xfrm>
            <a:off x="1148755" y="1159648"/>
            <a:ext cx="14454514" cy="1"/>
          </a:xfrm>
          <a:prstGeom prst="line">
            <a:avLst/>
          </a:prstGeom>
          <a:ln w="12700">
            <a:solidFill>
              <a:srgbClr val="D6D5D5"/>
            </a:solidFill>
            <a:miter lim="400000"/>
          </a:ln>
        </p:spPr>
        <p:txBody>
          <a:bodyPr lIns="59893" tIns="59893" rIns="59893" bIns="59893" anchor="ctr"/>
          <a:lstStyle/>
          <a:p>
            <a:pPr>
              <a:defRPr sz="2200" b="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  <a:endParaRPr/>
          </a:p>
        </p:txBody>
      </p:sp>
      <p:sp>
        <p:nvSpPr>
          <p:cNvPr id="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5049079" y="10692088"/>
            <a:ext cx="656176" cy="310289"/>
          </a:xfrm>
          <a:prstGeom prst="rect">
            <a:avLst/>
          </a:prstGeom>
          <a:ln w="3175">
            <a:miter lim="400000"/>
          </a:ln>
        </p:spPr>
        <p:txBody>
          <a:bodyPr lIns="59893" tIns="59893" rIns="59893" bIns="59893" anchor="ctr">
            <a:spAutoFit/>
          </a:bodyPr>
          <a:lstStyle>
            <a:lvl1pPr algn="r">
              <a:defRPr sz="1200" b="0">
                <a:latin typeface="+mn-lt"/>
                <a:ea typeface="+mn-ea"/>
                <a:cs typeface="+mn-cs"/>
                <a:sym typeface="Verdana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transition spd="med"/>
  <p:txStyles>
    <p:titleStyle>
      <a:lvl1pPr marL="0" marR="0" indent="0" algn="l" defTabSz="68917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rgbClr val="1E1E8C"/>
          </a:solidFill>
          <a:uFillTx/>
          <a:latin typeface="+mn-lt"/>
          <a:ea typeface="+mn-ea"/>
          <a:cs typeface="+mn-cs"/>
          <a:sym typeface="Verdana"/>
        </a:defRPr>
      </a:lvl1pPr>
      <a:lvl2pPr marL="0" marR="0" indent="0" algn="l" defTabSz="68917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rgbClr val="1E1E8C"/>
          </a:solidFill>
          <a:uFillTx/>
          <a:latin typeface="+mn-lt"/>
          <a:ea typeface="+mn-ea"/>
          <a:cs typeface="+mn-cs"/>
          <a:sym typeface="Verdana"/>
        </a:defRPr>
      </a:lvl2pPr>
      <a:lvl3pPr marL="0" marR="0" indent="0" algn="l" defTabSz="68917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rgbClr val="1E1E8C"/>
          </a:solidFill>
          <a:uFillTx/>
          <a:latin typeface="+mn-lt"/>
          <a:ea typeface="+mn-ea"/>
          <a:cs typeface="+mn-cs"/>
          <a:sym typeface="Verdana"/>
        </a:defRPr>
      </a:lvl3pPr>
      <a:lvl4pPr marL="0" marR="0" indent="0" algn="l" defTabSz="68917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rgbClr val="1E1E8C"/>
          </a:solidFill>
          <a:uFillTx/>
          <a:latin typeface="+mn-lt"/>
          <a:ea typeface="+mn-ea"/>
          <a:cs typeface="+mn-cs"/>
          <a:sym typeface="Verdana"/>
        </a:defRPr>
      </a:lvl4pPr>
      <a:lvl5pPr marL="0" marR="0" indent="0" algn="l" defTabSz="68917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rgbClr val="1E1E8C"/>
          </a:solidFill>
          <a:uFillTx/>
          <a:latin typeface="+mn-lt"/>
          <a:ea typeface="+mn-ea"/>
          <a:cs typeface="+mn-cs"/>
          <a:sym typeface="Verdana"/>
        </a:defRPr>
      </a:lvl5pPr>
      <a:lvl6pPr marL="0" marR="0" indent="0" algn="l" defTabSz="68917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rgbClr val="1E1E8C"/>
          </a:solidFill>
          <a:uFillTx/>
          <a:latin typeface="+mn-lt"/>
          <a:ea typeface="+mn-ea"/>
          <a:cs typeface="+mn-cs"/>
          <a:sym typeface="Verdana"/>
        </a:defRPr>
      </a:lvl6pPr>
      <a:lvl7pPr marL="0" marR="0" indent="0" algn="l" defTabSz="68917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rgbClr val="1E1E8C"/>
          </a:solidFill>
          <a:uFillTx/>
          <a:latin typeface="+mn-lt"/>
          <a:ea typeface="+mn-ea"/>
          <a:cs typeface="+mn-cs"/>
          <a:sym typeface="Verdana"/>
        </a:defRPr>
      </a:lvl7pPr>
      <a:lvl8pPr marL="0" marR="0" indent="0" algn="l" defTabSz="68917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rgbClr val="1E1E8C"/>
          </a:solidFill>
          <a:uFillTx/>
          <a:latin typeface="+mn-lt"/>
          <a:ea typeface="+mn-ea"/>
          <a:cs typeface="+mn-cs"/>
          <a:sym typeface="Verdana"/>
        </a:defRPr>
      </a:lvl8pPr>
      <a:lvl9pPr marL="0" marR="0" indent="0" algn="l" defTabSz="68917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rgbClr val="1E1E8C"/>
          </a:solidFill>
          <a:uFillTx/>
          <a:latin typeface="+mn-lt"/>
          <a:ea typeface="+mn-ea"/>
          <a:cs typeface="+mn-cs"/>
          <a:sym typeface="Verdana"/>
        </a:defRPr>
      </a:lvl9pPr>
    </p:titleStyle>
    <p:bodyStyle>
      <a:lvl1pPr marL="0" marR="0" indent="0" algn="l" defTabSz="68917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Verdana"/>
        </a:defRPr>
      </a:lvl1pPr>
      <a:lvl2pPr marL="0" marR="0" indent="0" algn="l" defTabSz="68917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Verdana"/>
        </a:defRPr>
      </a:lvl2pPr>
      <a:lvl3pPr marL="0" marR="0" indent="0" algn="l" defTabSz="68917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Verdana"/>
        </a:defRPr>
      </a:lvl3pPr>
      <a:lvl4pPr marL="0" marR="0" indent="0" algn="l" defTabSz="68917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Verdana"/>
        </a:defRPr>
      </a:lvl4pPr>
      <a:lvl5pPr marL="0" marR="0" indent="0" algn="l" defTabSz="68917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Verdana"/>
        </a:defRPr>
      </a:lvl5pPr>
      <a:lvl6pPr marL="0" marR="0" indent="355600" algn="l" defTabSz="68917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Verdana"/>
        </a:defRPr>
      </a:lvl6pPr>
      <a:lvl7pPr marL="0" marR="0" indent="711200" algn="l" defTabSz="68917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Verdana"/>
        </a:defRPr>
      </a:lvl7pPr>
      <a:lvl8pPr marL="0" marR="0" indent="1066800" algn="l" defTabSz="68917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Verdana"/>
        </a:defRPr>
      </a:lvl8pPr>
      <a:lvl9pPr marL="0" marR="0" indent="1422400" algn="l" defTabSz="68917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Verdana"/>
        </a:defRPr>
      </a:lvl9pPr>
    </p:bodyStyle>
    <p:otherStyle>
      <a:lvl1pPr marL="0" marR="0" indent="0" algn="r" defTabSz="68917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1pPr>
      <a:lvl2pPr marL="0" marR="0" indent="228600" algn="r" defTabSz="68917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2pPr>
      <a:lvl3pPr marL="0" marR="0" indent="457200" algn="r" defTabSz="68917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3pPr>
      <a:lvl4pPr marL="0" marR="0" indent="685800" algn="r" defTabSz="68917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4pPr>
      <a:lvl5pPr marL="0" marR="0" indent="914400" algn="r" defTabSz="68917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5pPr>
      <a:lvl6pPr marL="0" marR="0" indent="1143000" algn="r" defTabSz="68917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6pPr>
      <a:lvl7pPr marL="0" marR="0" indent="1371600" algn="r" defTabSz="68917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7pPr>
      <a:lvl8pPr marL="0" marR="0" indent="1600200" algn="r" defTabSz="68917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8pPr>
      <a:lvl9pPr marL="0" marR="0" indent="1828800" algn="r" defTabSz="68917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sbank.ru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onfluence.psbnk.msk.ru/display/PSBLT/Template" TargetMode="External"/><Relationship Id="rId2" Type="http://schemas.openxmlformats.org/officeDocument/2006/relationships/hyperlink" Target="https://confluence.psbnk.msk.ru/pages/viewpage.action?pageId=195107035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hyperlink" Target="https://docs.atlassian.com/ConfluenceServer/rest/7.10.2/#api/" TargetMode="External"/><Relationship Id="rId4" Type="http://schemas.openxmlformats.org/officeDocument/2006/relationships/hyperlink" Target="https://confluence.psbnk.msk.ru/pages/viewpage.action?pageId=22948644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4Asset 3@3x.png" descr="4Asset 3@3x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78763" y="9857046"/>
            <a:ext cx="3212084" cy="987716"/>
          </a:xfrm>
          <a:prstGeom prst="rect">
            <a:avLst/>
          </a:prstGeom>
          <a:ln w="3175">
            <a:miter lim="400000"/>
          </a:ln>
        </p:spPr>
      </p:pic>
      <p:sp>
        <p:nvSpPr>
          <p:cNvPr id="140" name="psbank.ru">
            <a:hlinkClick r:id="rId3"/>
          </p:cNvPr>
          <p:cNvSpPr txBox="1"/>
          <p:nvPr/>
        </p:nvSpPr>
        <p:spPr>
          <a:xfrm>
            <a:off x="14126307" y="10349621"/>
            <a:ext cx="1558386" cy="4245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9893" tIns="59893" rIns="59893" bIns="59893" anchor="ctr">
            <a:spAutoFit/>
          </a:bodyPr>
          <a:lstStyle>
            <a:lvl1pPr algn="r">
              <a:defRPr sz="2000">
                <a:solidFill>
                  <a:srgbClr val="1E1E8C"/>
                </a:solidFill>
                <a:latin typeface="+mn-lt"/>
                <a:ea typeface="+mn-ea"/>
                <a:cs typeface="+mn-cs"/>
                <a:sym typeface="Verdana"/>
              </a:defRPr>
            </a:lvl1pPr>
          </a:lstStyle>
          <a:p>
            <a:r>
              <a:t>psbank.ru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52693" y="1663022"/>
            <a:ext cx="5304007" cy="2064918"/>
          </a:xfrm>
        </p:spPr>
        <p:txBody>
          <a:bodyPr>
            <a:noAutofit/>
          </a:bodyPr>
          <a:lstStyle/>
          <a:p>
            <a:r>
              <a:rPr lang="ru" sz="4000" dirty="0" smtClean="0">
                <a:solidFill>
                  <a:srgbClr val="002060"/>
                </a:solidFill>
              </a:rPr>
              <a:t>Автоматизация нагрузочного тестирования</a:t>
            </a:r>
            <a:r>
              <a:rPr lang="ru" sz="4000" dirty="0" smtClean="0">
                <a:solidFill>
                  <a:srgbClr val="0070C0"/>
                </a:solidFill>
              </a:rPr>
              <a:t/>
            </a:r>
            <a:br>
              <a:rPr lang="ru" sz="4000" dirty="0" smtClean="0">
                <a:solidFill>
                  <a:srgbClr val="0070C0"/>
                </a:solidFill>
              </a:rPr>
            </a:br>
            <a:r>
              <a:rPr lang="ru-RU" sz="4000" dirty="0" smtClean="0">
                <a:solidFill>
                  <a:srgbClr val="0070C0"/>
                </a:solidFill>
              </a:rPr>
              <a:t/>
            </a:r>
            <a:br>
              <a:rPr lang="ru-RU" sz="4000" dirty="0" smtClean="0">
                <a:solidFill>
                  <a:srgbClr val="0070C0"/>
                </a:solidFill>
              </a:rPr>
            </a:br>
            <a:r>
              <a:rPr lang="ru-RU" sz="4000" dirty="0" smtClean="0">
                <a:solidFill>
                  <a:srgbClr val="0070C0"/>
                </a:solidFill>
              </a:rPr>
              <a:t>авто-отчет</a:t>
            </a:r>
            <a:endParaRPr lang="ru-RU" sz="4000" dirty="0">
              <a:solidFill>
                <a:srgbClr val="0070C0"/>
              </a:solidFill>
            </a:endParaRPr>
          </a:p>
        </p:txBody>
      </p:sp>
      <p:pic>
        <p:nvPicPr>
          <p:cNvPr id="8" name="4Artboard 3@2x.png" descr="4Artboard 3@2x.png"/>
          <p:cNvPicPr>
            <a:picLocks noChangeAspect="1"/>
          </p:cNvPicPr>
          <p:nvPr/>
        </p:nvPicPr>
        <p:blipFill>
          <a:blip r:embed="rId4">
            <a:extLst/>
          </a:blip>
          <a:srcRect l="7606" t="7040" r="310"/>
          <a:stretch>
            <a:fillRect/>
          </a:stretch>
        </p:blipFill>
        <p:spPr>
          <a:xfrm>
            <a:off x="-2475404" y="0"/>
            <a:ext cx="11266806" cy="11506200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Стабильность или рутина? — Личный дневник напоказ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40116" y="1156992"/>
            <a:ext cx="10065469" cy="10349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"/>
          <p:cNvSpPr/>
          <p:nvPr/>
        </p:nvSpPr>
        <p:spPr>
          <a:xfrm>
            <a:off x="8323384" y="1156992"/>
            <a:ext cx="7932616" cy="10349208"/>
          </a:xfrm>
          <a:prstGeom prst="rect">
            <a:avLst/>
          </a:prstGeom>
          <a:solidFill>
            <a:srgbClr val="61646A"/>
          </a:solidFill>
          <a:ln w="3175">
            <a:miter lim="400000"/>
          </a:ln>
        </p:spPr>
        <p:txBody>
          <a:bodyPr lIns="67380" tIns="67380" rIns="67380" bIns="67380" anchor="ctr"/>
          <a:lstStyle/>
          <a:p>
            <a:pPr>
              <a:defRPr sz="2400" b="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  <a:endParaRPr/>
          </a:p>
        </p:txBody>
      </p:sp>
      <p:sp>
        <p:nvSpPr>
          <p:cNvPr id="2" name="Текст 1"/>
          <p:cNvSpPr>
            <a:spLocks noGrp="1"/>
          </p:cNvSpPr>
          <p:nvPr>
            <p:ph type="body" sz="half" idx="1"/>
          </p:nvPr>
        </p:nvSpPr>
        <p:spPr>
          <a:xfrm>
            <a:off x="9632773" y="3781168"/>
            <a:ext cx="5318926" cy="5920467"/>
          </a:xfrm>
        </p:spPr>
        <p:txBody>
          <a:bodyPr>
            <a:noAutofit/>
          </a:bodyPr>
          <a:lstStyle/>
          <a:p>
            <a:pPr marL="342900" indent="-342900">
              <a:lnSpc>
                <a:spcPts val="5200"/>
              </a:lnSpc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bg1"/>
                </a:solidFill>
              </a:rPr>
              <a:t>Полное отсутствие автоматизации.</a:t>
            </a:r>
          </a:p>
          <a:p>
            <a:pPr>
              <a:lnSpc>
                <a:spcPts val="5200"/>
              </a:lnSpc>
            </a:pPr>
            <a:endParaRPr lang="ru-RU" sz="3200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ts val="5200"/>
              </a:lnSpc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bg1"/>
                </a:solidFill>
              </a:rPr>
              <a:t>Много ручной </a:t>
            </a:r>
            <a:r>
              <a:rPr lang="ru-RU" sz="3200" dirty="0" smtClean="0">
                <a:solidFill>
                  <a:schemeClr val="bg1"/>
                </a:solidFill>
              </a:rPr>
              <a:t>работы при сборе метрик.</a:t>
            </a:r>
          </a:p>
          <a:p>
            <a:pPr>
              <a:lnSpc>
                <a:spcPts val="5200"/>
              </a:lnSpc>
            </a:pPr>
            <a:endParaRPr lang="ru-RU" sz="3200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ts val="5200"/>
              </a:lnSpc>
              <a:buFont typeface="Arial" panose="020B0604020202020204" pitchFamily="34" charset="0"/>
              <a:buChar char="•"/>
            </a:pPr>
            <a:r>
              <a:rPr lang="ru-RU" sz="3200" dirty="0" smtClean="0">
                <a:solidFill>
                  <a:schemeClr val="bg1"/>
                </a:solidFill>
              </a:rPr>
              <a:t>Нет оповещений о завершении тестов</a:t>
            </a:r>
            <a:endParaRPr lang="ru-RU" sz="3200" dirty="0">
              <a:solidFill>
                <a:schemeClr val="bg1"/>
              </a:solidFill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 smtClean="0">
                <a:solidFill>
                  <a:srgbClr val="002060"/>
                </a:solidFill>
              </a:rPr>
              <a:t>Проблемы</a:t>
            </a:r>
            <a:endParaRPr lang="ru-RU" sz="3200" dirty="0">
              <a:solidFill>
                <a:srgbClr val="002060"/>
              </a:solidFill>
            </a:endParaRPr>
          </a:p>
        </p:txBody>
      </p:sp>
      <p:sp>
        <p:nvSpPr>
          <p:cNvPr id="173" name="Региональная сеть Промсвязьбанка насчитывает более 300 офисов, более 10 000 банкоматов (включая банкоматы банков-партнеров) и более 200 терминалов самообслуживания по всей России. Продукты и услуги представлены в подавляющем большинстве регионов, охватывающих порядка 88% населения России.…"/>
          <p:cNvSpPr txBox="1"/>
          <p:nvPr/>
        </p:nvSpPr>
        <p:spPr>
          <a:xfrm>
            <a:off x="8580232" y="1998847"/>
            <a:ext cx="7022429" cy="85186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9893" tIns="59893" rIns="59893" bIns="59893">
            <a:normAutofit/>
          </a:bodyPr>
          <a:lstStyle/>
          <a:p>
            <a:pPr algn="l" defTabSz="457200">
              <a:defRPr sz="1400" b="0">
                <a:latin typeface="+mn-lt"/>
                <a:ea typeface="+mn-ea"/>
                <a:cs typeface="+mn-cs"/>
                <a:sym typeface="Verdana"/>
              </a:defRPr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043859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"/>
          <p:cNvSpPr/>
          <p:nvPr/>
        </p:nvSpPr>
        <p:spPr>
          <a:xfrm>
            <a:off x="8323384" y="1176063"/>
            <a:ext cx="7932616" cy="10349208"/>
          </a:xfrm>
          <a:prstGeom prst="rect">
            <a:avLst/>
          </a:prstGeom>
          <a:solidFill>
            <a:srgbClr val="61646A"/>
          </a:solidFill>
          <a:ln w="3175">
            <a:miter lim="400000"/>
          </a:ln>
        </p:spPr>
        <p:txBody>
          <a:bodyPr lIns="67380" tIns="67380" rIns="67380" bIns="67380" anchor="ctr"/>
          <a:lstStyle/>
          <a:p>
            <a:pPr>
              <a:defRPr sz="2400" b="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  <a:endParaRPr/>
          </a:p>
        </p:txBody>
      </p:sp>
      <p:sp>
        <p:nvSpPr>
          <p:cNvPr id="2" name="Текст 1"/>
          <p:cNvSpPr>
            <a:spLocks noGrp="1"/>
          </p:cNvSpPr>
          <p:nvPr>
            <p:ph type="body" sz="half" idx="1"/>
          </p:nvPr>
        </p:nvSpPr>
        <p:spPr>
          <a:xfrm>
            <a:off x="9401907" y="2546130"/>
            <a:ext cx="5811294" cy="8311430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200" b="1" dirty="0" err="1" smtClean="0">
                <a:solidFill>
                  <a:schemeClr val="bg1"/>
                </a:solidFill>
              </a:rPr>
              <a:t>Jmeter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ru-RU" sz="3200" dirty="0" smtClean="0">
                <a:solidFill>
                  <a:schemeClr val="bg1"/>
                </a:solidFill>
              </a:rPr>
              <a:t/>
            </a:r>
            <a:br>
              <a:rPr lang="ru-RU" sz="3200" dirty="0" smtClean="0">
                <a:solidFill>
                  <a:schemeClr val="bg1"/>
                </a:solidFill>
              </a:rPr>
            </a:br>
            <a:r>
              <a:rPr lang="ru-RU" sz="3200" dirty="0" smtClean="0">
                <a:solidFill>
                  <a:schemeClr val="bg1"/>
                </a:solidFill>
              </a:rPr>
              <a:t>целевой инструмент</a:t>
            </a:r>
            <a:br>
              <a:rPr lang="ru-RU" sz="3200" dirty="0" smtClean="0">
                <a:solidFill>
                  <a:schemeClr val="bg1"/>
                </a:solidFill>
              </a:rPr>
            </a:br>
            <a:r>
              <a:rPr lang="ru-RU" sz="3200" dirty="0" smtClean="0">
                <a:solidFill>
                  <a:schemeClr val="bg1"/>
                </a:solidFill>
              </a:rPr>
              <a:t>для нагрузки.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ru-RU" sz="32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200" b="1" dirty="0" err="1" smtClean="0">
                <a:solidFill>
                  <a:schemeClr val="bg1"/>
                </a:solidFill>
              </a:rPr>
              <a:t>InfluxDB</a:t>
            </a:r>
            <a:r>
              <a:rPr lang="en-US" sz="3200" dirty="0" smtClean="0">
                <a:solidFill>
                  <a:schemeClr val="bg1"/>
                </a:solidFill>
              </a:rPr>
              <a:t/>
            </a:r>
            <a:br>
              <a:rPr lang="en-US" sz="3200" dirty="0" smtClean="0">
                <a:solidFill>
                  <a:schemeClr val="bg1"/>
                </a:solidFill>
              </a:rPr>
            </a:br>
            <a:r>
              <a:rPr lang="ru-RU" sz="3200" dirty="0" smtClean="0">
                <a:solidFill>
                  <a:schemeClr val="bg1"/>
                </a:solidFill>
              </a:rPr>
              <a:t>сбор метрик.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3200" b="1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200" b="1" dirty="0" smtClean="0">
                <a:solidFill>
                  <a:schemeClr val="bg1"/>
                </a:solidFill>
              </a:rPr>
              <a:t>Grafana</a:t>
            </a:r>
            <a:r>
              <a:rPr lang="ru-RU" sz="3200" b="1" dirty="0" smtClean="0">
                <a:solidFill>
                  <a:schemeClr val="bg1"/>
                </a:solidFill>
              </a:rPr>
              <a:t> </a:t>
            </a:r>
            <a:br>
              <a:rPr lang="ru-RU" sz="3200" b="1" dirty="0" smtClean="0">
                <a:solidFill>
                  <a:schemeClr val="bg1"/>
                </a:solidFill>
              </a:rPr>
            </a:br>
            <a:r>
              <a:rPr lang="ru-RU" sz="3200" dirty="0" smtClean="0">
                <a:solidFill>
                  <a:schemeClr val="bg1"/>
                </a:solidFill>
              </a:rPr>
              <a:t>визуализация</a:t>
            </a:r>
            <a:r>
              <a:rPr lang="ru-RU" sz="3200" dirty="0">
                <a:solidFill>
                  <a:schemeClr val="bg1"/>
                </a:solidFill>
              </a:rPr>
              <a:t> </a:t>
            </a:r>
            <a:r>
              <a:rPr lang="ru-RU" sz="3200" dirty="0" smtClean="0">
                <a:solidFill>
                  <a:schemeClr val="bg1"/>
                </a:solidFill>
              </a:rPr>
              <a:t>метрик.</a:t>
            </a:r>
            <a:endParaRPr lang="ru-RU" sz="32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3200" b="1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200" b="1" dirty="0" smtClean="0">
                <a:solidFill>
                  <a:schemeClr val="bg1"/>
                </a:solidFill>
              </a:rPr>
              <a:t>Confluence </a:t>
            </a:r>
            <a:r>
              <a:rPr lang="en-US" sz="3200" b="1" dirty="0">
                <a:solidFill>
                  <a:schemeClr val="bg1"/>
                </a:solidFill>
              </a:rPr>
              <a:t/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ru-RU" sz="3200" dirty="0" smtClean="0">
                <a:solidFill>
                  <a:schemeClr val="bg1"/>
                </a:solidFill>
              </a:rPr>
              <a:t>формирование отчета для бизнеса.</a:t>
            </a:r>
            <a:endParaRPr lang="ru-RU" sz="32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endParaRPr lang="ru-RU" sz="3200" b="1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endParaRPr lang="ru-RU" sz="3200" b="1" dirty="0">
              <a:solidFill>
                <a:schemeClr val="bg1"/>
              </a:solidFill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 smtClean="0">
                <a:solidFill>
                  <a:srgbClr val="002060"/>
                </a:solidFill>
              </a:rPr>
              <a:t>Инструменты</a:t>
            </a:r>
            <a:endParaRPr lang="ru-RU" sz="3200" dirty="0">
              <a:solidFill>
                <a:srgbClr val="002060"/>
              </a:solidFill>
            </a:endParaRPr>
          </a:p>
        </p:txBody>
      </p:sp>
      <p:sp>
        <p:nvSpPr>
          <p:cNvPr id="173" name="Региональная сеть Промсвязьбанка насчитывает более 300 офисов, более 10 000 банкоматов (включая банкоматы банков-партнеров) и более 200 терминалов самообслуживания по всей России. Продукты и услуги представлены в подавляющем большинстве регионов, охватывающих порядка 88% населения России.…"/>
          <p:cNvSpPr txBox="1"/>
          <p:nvPr/>
        </p:nvSpPr>
        <p:spPr>
          <a:xfrm>
            <a:off x="8580232" y="1998847"/>
            <a:ext cx="7022429" cy="85186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9893" tIns="59893" rIns="59893" bIns="59893">
            <a:normAutofit/>
          </a:bodyPr>
          <a:lstStyle/>
          <a:p>
            <a:pPr algn="l" defTabSz="457200">
              <a:defRPr sz="1400" b="0">
                <a:latin typeface="+mn-lt"/>
                <a:ea typeface="+mn-ea"/>
                <a:cs typeface="+mn-cs"/>
                <a:sym typeface="Verdana"/>
              </a:defRPr>
            </a:pPr>
            <a:endParaRPr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489" y="1299633"/>
            <a:ext cx="7860895" cy="9771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82764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Слайд с текстом и фото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ru-RU" sz="3200" dirty="0" smtClean="0">
                <a:solidFill>
                  <a:srgbClr val="002060"/>
                </a:solidFill>
              </a:rPr>
              <a:t>Структура скрипта</a:t>
            </a:r>
            <a:endParaRPr sz="3200" dirty="0">
              <a:solidFill>
                <a:srgbClr val="00206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428779" y="8023597"/>
            <a:ext cx="8827221" cy="26571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ts val="5000"/>
              </a:lnSpc>
              <a:defRPr b="1"/>
            </a:pPr>
            <a:r>
              <a:rPr lang="ru-RU" sz="2800" b="0" dirty="0">
                <a:solidFill>
                  <a:schemeClr val="bg1"/>
                </a:solidFill>
                <a:latin typeface="+mn-lt"/>
              </a:rPr>
              <a:t>Отчеты генерируются на основе шаблона, содержат все графики и </a:t>
            </a:r>
            <a:r>
              <a:rPr lang="ru-RU" sz="2800" b="0" dirty="0" err="1">
                <a:solidFill>
                  <a:schemeClr val="bg1"/>
                </a:solidFill>
                <a:latin typeface="+mn-lt"/>
              </a:rPr>
              <a:t>кастомные</a:t>
            </a:r>
            <a:r>
              <a:rPr lang="ru-RU" sz="2800" b="0" dirty="0">
                <a:solidFill>
                  <a:schemeClr val="bg1"/>
                </a:solidFill>
                <a:latin typeface="+mn-lt"/>
              </a:rPr>
              <a:t> </a:t>
            </a:r>
            <a:r>
              <a:rPr lang="ru-RU" sz="2800" b="0" dirty="0" smtClean="0">
                <a:solidFill>
                  <a:schemeClr val="bg1"/>
                </a:solidFill>
                <a:latin typeface="+mn-lt"/>
              </a:rPr>
              <a:t>метрики(e.</a:t>
            </a:r>
            <a:r>
              <a:rPr lang="en-US" sz="2800" b="0" dirty="0" smtClean="0">
                <a:solidFill>
                  <a:schemeClr val="bg1"/>
                </a:solidFill>
                <a:latin typeface="+mn-lt"/>
              </a:rPr>
              <a:t>g.</a:t>
            </a:r>
            <a:r>
              <a:rPr lang="ru-RU" sz="2800" b="0" dirty="0" smtClean="0">
                <a:solidFill>
                  <a:schemeClr val="bg1"/>
                </a:solidFill>
                <a:latin typeface="+mn-lt"/>
              </a:rPr>
              <a:t> БД</a:t>
            </a:r>
            <a:r>
              <a:rPr lang="en-US" sz="2800" b="0" dirty="0" smtClean="0">
                <a:solidFill>
                  <a:schemeClr val="bg1"/>
                </a:solidFill>
                <a:latin typeface="+mn-lt"/>
              </a:rPr>
              <a:t>/Grafana</a:t>
            </a:r>
            <a:r>
              <a:rPr lang="ru-RU" sz="2800" b="0" dirty="0" smtClean="0">
                <a:solidFill>
                  <a:schemeClr val="bg1"/>
                </a:solidFill>
                <a:latin typeface="+mn-lt"/>
              </a:rPr>
              <a:t>), </a:t>
            </a:r>
            <a:r>
              <a:rPr lang="ru-RU" sz="2800" b="0" dirty="0">
                <a:solidFill>
                  <a:schemeClr val="bg1"/>
                </a:solidFill>
                <a:latin typeface="+mn-lt"/>
              </a:rPr>
              <a:t>в итоге остается написать только выводы и рекомендации.</a:t>
            </a:r>
          </a:p>
        </p:txBody>
      </p:sp>
      <p:pic>
        <p:nvPicPr>
          <p:cNvPr id="9" name="Picture 4" descr="http://i.mycdn.me/i?r=AzEPZsRbOZEKgBhR0XGMT1RkVnuOO4oJ2Pb_BQxJWKcycKaKTM5SRkZCeTgDn6uOyi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56992"/>
            <a:ext cx="7360641" cy="10349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"/>
          <p:cNvSpPr/>
          <p:nvPr/>
        </p:nvSpPr>
        <p:spPr>
          <a:xfrm>
            <a:off x="7360640" y="1156992"/>
            <a:ext cx="8895359" cy="10349208"/>
          </a:xfrm>
          <a:prstGeom prst="rect">
            <a:avLst/>
          </a:prstGeom>
          <a:solidFill>
            <a:srgbClr val="61646A"/>
          </a:solidFill>
          <a:ln w="3175">
            <a:miter lim="400000"/>
          </a:ln>
        </p:spPr>
        <p:txBody>
          <a:bodyPr lIns="67380" tIns="67380" rIns="67380" bIns="67380" anchor="ctr"/>
          <a:lstStyle/>
          <a:p>
            <a:pPr>
              <a:defRPr sz="2400" b="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  <a:endParaRPr/>
          </a:p>
        </p:txBody>
      </p:sp>
      <p:sp>
        <p:nvSpPr>
          <p:cNvPr id="12" name="Текст 1"/>
          <p:cNvSpPr>
            <a:spLocks noGrp="1"/>
          </p:cNvSpPr>
          <p:nvPr>
            <p:ph type="body" sz="half" idx="1"/>
          </p:nvPr>
        </p:nvSpPr>
        <p:spPr>
          <a:xfrm>
            <a:off x="8456640" y="2042826"/>
            <a:ext cx="6470324" cy="8847567"/>
          </a:xfrm>
        </p:spPr>
        <p:txBody>
          <a:bodyPr>
            <a:noAutofit/>
          </a:bodyPr>
          <a:lstStyle/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ru-RU" sz="2400" dirty="0">
                <a:solidFill>
                  <a:schemeClr val="bg1"/>
                </a:solidFill>
              </a:rPr>
              <a:t>Скачивает шаблон из </a:t>
            </a:r>
            <a:r>
              <a:rPr lang="en-US" sz="2400" dirty="0">
                <a:solidFill>
                  <a:schemeClr val="bg1"/>
                </a:solidFill>
              </a:rPr>
              <a:t>Confluence</a:t>
            </a: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ru-RU" sz="2400" dirty="0">
                <a:solidFill>
                  <a:schemeClr val="bg1"/>
                </a:solidFill>
              </a:rPr>
              <a:t>Создает новую </a:t>
            </a:r>
            <a:r>
              <a:rPr lang="ru-RU" sz="2400" dirty="0" smtClean="0">
                <a:solidFill>
                  <a:schemeClr val="bg1"/>
                </a:solidFill>
              </a:rPr>
              <a:t>страницу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chemeClr val="bg1"/>
                </a:solidFill>
              </a:rPr>
              <a:t>в </a:t>
            </a:r>
            <a:r>
              <a:rPr lang="en-US" sz="2400" dirty="0" smtClean="0">
                <a:solidFill>
                  <a:schemeClr val="bg1"/>
                </a:solidFill>
              </a:rPr>
              <a:t>Confluence</a:t>
            </a:r>
            <a:endParaRPr lang="ru-RU" sz="2400" dirty="0">
              <a:solidFill>
                <a:schemeClr val="bg1"/>
              </a:solidFill>
            </a:endParaRP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ru-RU" sz="2400" dirty="0">
                <a:solidFill>
                  <a:schemeClr val="bg1"/>
                </a:solidFill>
              </a:rPr>
              <a:t>Забирает данные из БД</a:t>
            </a:r>
            <a:r>
              <a:rPr lang="en-US" sz="2400" dirty="0">
                <a:solidFill>
                  <a:schemeClr val="bg1"/>
                </a:solidFill>
              </a:rPr>
              <a:t>/Grafana/etc.</a:t>
            </a:r>
            <a:endParaRPr lang="ru-RU" sz="2400" dirty="0">
              <a:solidFill>
                <a:schemeClr val="bg1"/>
              </a:solidFill>
            </a:endParaRP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ru-RU" sz="2400" dirty="0">
                <a:solidFill>
                  <a:schemeClr val="bg1"/>
                </a:solidFill>
              </a:rPr>
              <a:t>Заменяет переменные на актуальные значения</a:t>
            </a:r>
            <a:endParaRPr lang="en-US" sz="2400" dirty="0">
              <a:solidFill>
                <a:schemeClr val="bg1"/>
              </a:solidFill>
            </a:endParaRP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ru-RU" sz="2400" dirty="0">
                <a:solidFill>
                  <a:schemeClr val="bg1"/>
                </a:solidFill>
              </a:rPr>
              <a:t>Загружает сформированный </a:t>
            </a:r>
            <a:r>
              <a:rPr lang="ru-RU" sz="2400" dirty="0" smtClean="0">
                <a:solidFill>
                  <a:schemeClr val="bg1"/>
                </a:solidFill>
              </a:rPr>
              <a:t>отчет  </a:t>
            </a:r>
            <a:r>
              <a:rPr lang="ru-RU" sz="2400" dirty="0">
                <a:solidFill>
                  <a:schemeClr val="bg1"/>
                </a:solidFill>
              </a:rPr>
              <a:t>в </a:t>
            </a:r>
            <a:r>
              <a:rPr lang="en-US" sz="2400" dirty="0">
                <a:solidFill>
                  <a:schemeClr val="bg1"/>
                </a:solidFill>
              </a:rPr>
              <a:t>Confluence</a:t>
            </a:r>
            <a:endParaRPr lang="ru-RU" sz="2400" dirty="0">
              <a:solidFill>
                <a:schemeClr val="bg1"/>
              </a:solidFill>
            </a:endParaRP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ru-RU" sz="2400" dirty="0">
                <a:solidFill>
                  <a:schemeClr val="bg1"/>
                </a:solidFill>
              </a:rPr>
              <a:t>Отправляет на почту ссылку с отчетом всем </a:t>
            </a:r>
            <a:r>
              <a:rPr lang="ru-RU" sz="2400" dirty="0" smtClean="0">
                <a:solidFill>
                  <a:schemeClr val="bg1"/>
                </a:solidFill>
              </a:rPr>
              <a:t>заинтересованным</a:t>
            </a: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endParaRPr lang="en-US" sz="2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ru-RU" sz="2400" dirty="0" smtClean="0">
                <a:solidFill>
                  <a:schemeClr val="bg1"/>
                </a:solidFill>
              </a:rPr>
              <a:t>Отчеты </a:t>
            </a:r>
            <a:r>
              <a:rPr lang="ru-RU" sz="2400" dirty="0">
                <a:solidFill>
                  <a:schemeClr val="bg1"/>
                </a:solidFill>
              </a:rPr>
              <a:t>генерируются на основе шаблона, содержат все графики и </a:t>
            </a:r>
            <a:r>
              <a:rPr lang="ru-RU" sz="2400" dirty="0" err="1">
                <a:solidFill>
                  <a:schemeClr val="bg1"/>
                </a:solidFill>
              </a:rPr>
              <a:t>кастомные</a:t>
            </a:r>
            <a:r>
              <a:rPr lang="ru-RU" sz="2400" dirty="0">
                <a:solidFill>
                  <a:schemeClr val="bg1"/>
                </a:solidFill>
              </a:rPr>
              <a:t> метрики(e.</a:t>
            </a:r>
            <a:r>
              <a:rPr lang="en-US" sz="2400" dirty="0">
                <a:solidFill>
                  <a:schemeClr val="bg1"/>
                </a:solidFill>
              </a:rPr>
              <a:t>g.</a:t>
            </a:r>
            <a:r>
              <a:rPr lang="ru-RU" sz="2400" dirty="0">
                <a:solidFill>
                  <a:schemeClr val="bg1"/>
                </a:solidFill>
              </a:rPr>
              <a:t> БД</a:t>
            </a:r>
            <a:r>
              <a:rPr lang="en-US" sz="2400" dirty="0">
                <a:solidFill>
                  <a:schemeClr val="bg1"/>
                </a:solidFill>
              </a:rPr>
              <a:t>/Grafana</a:t>
            </a:r>
            <a:r>
              <a:rPr lang="ru-RU" sz="2400" dirty="0">
                <a:solidFill>
                  <a:schemeClr val="bg1"/>
                </a:solidFill>
              </a:rPr>
              <a:t>), в итоге остается написать только выводы и рекомендации.</a:t>
            </a:r>
          </a:p>
          <a:p>
            <a:pPr>
              <a:lnSpc>
                <a:spcPct val="150000"/>
              </a:lnSpc>
            </a:pPr>
            <a:endParaRPr lang="en-US" sz="24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endParaRPr lang="ru-RU" sz="2400" b="1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endParaRPr lang="ru-RU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114681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"/>
          <p:cNvSpPr/>
          <p:nvPr/>
        </p:nvSpPr>
        <p:spPr>
          <a:xfrm>
            <a:off x="1162577" y="1158258"/>
            <a:ext cx="7277536" cy="10349209"/>
          </a:xfrm>
          <a:prstGeom prst="rect">
            <a:avLst/>
          </a:prstGeom>
          <a:solidFill>
            <a:srgbClr val="393C42"/>
          </a:solidFill>
          <a:ln w="3175">
            <a:miter lim="400000"/>
          </a:ln>
        </p:spPr>
        <p:txBody>
          <a:bodyPr lIns="67380" tIns="67380" rIns="67380" bIns="67380" anchor="ctr"/>
          <a:lstStyle/>
          <a:p>
            <a:pPr>
              <a:defRPr sz="2400" b="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  <a:endParaRPr dirty="0"/>
          </a:p>
        </p:txBody>
      </p:sp>
      <p:sp>
        <p:nvSpPr>
          <p:cNvPr id="13" name="Rectangle"/>
          <p:cNvSpPr/>
          <p:nvPr/>
        </p:nvSpPr>
        <p:spPr>
          <a:xfrm>
            <a:off x="8323384" y="1156991"/>
            <a:ext cx="7932616" cy="10349209"/>
          </a:xfrm>
          <a:prstGeom prst="rect">
            <a:avLst/>
          </a:prstGeom>
          <a:solidFill>
            <a:srgbClr val="61646A"/>
          </a:solidFill>
          <a:ln w="3175">
            <a:miter lim="400000"/>
          </a:ln>
        </p:spPr>
        <p:txBody>
          <a:bodyPr lIns="67380" tIns="67380" rIns="67380" bIns="67380" anchor="ctr"/>
          <a:lstStyle/>
          <a:p>
            <a:pPr>
              <a:defRPr sz="2400" b="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  <a:endParaRPr dirty="0"/>
          </a:p>
        </p:txBody>
      </p:sp>
      <p:sp>
        <p:nvSpPr>
          <p:cNvPr id="150" name="Заголовок первого уровня. Название презентации в одну или несколько строк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714732">
              <a:defRPr sz="4872"/>
            </a:lvl1pPr>
          </a:lstStyle>
          <a:p>
            <a:r>
              <a:rPr lang="en-US" sz="3200" dirty="0" err="1" smtClean="0">
                <a:solidFill>
                  <a:srgbClr val="002060"/>
                </a:solidFill>
              </a:rPr>
              <a:t>Jmeter</a:t>
            </a:r>
            <a:endParaRPr sz="3200" dirty="0">
              <a:solidFill>
                <a:srgbClr val="002060"/>
              </a:solidFill>
            </a:endParaRPr>
          </a:p>
        </p:txBody>
      </p:sp>
      <p:sp>
        <p:nvSpPr>
          <p:cNvPr id="16" name="Рисунок 1"/>
          <p:cNvSpPr txBox="1">
            <a:spLocks/>
          </p:cNvSpPr>
          <p:nvPr/>
        </p:nvSpPr>
        <p:spPr>
          <a:xfrm>
            <a:off x="321399" y="1386541"/>
            <a:ext cx="6757769" cy="900045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</p:sp>
      <p:sp>
        <p:nvSpPr>
          <p:cNvPr id="4" name="Прямоугольник 3"/>
          <p:cNvSpPr/>
          <p:nvPr/>
        </p:nvSpPr>
        <p:spPr>
          <a:xfrm>
            <a:off x="9567600" y="1883044"/>
            <a:ext cx="5490553" cy="88815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l">
              <a:lnSpc>
                <a:spcPct val="150000"/>
              </a:lnSpc>
              <a:buFont typeface="+mj-lt"/>
              <a:buAutoNum type="arabicPeriod"/>
              <a:defRPr sz="2400" b="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  <a:r>
              <a:rPr lang="ru-RU" sz="2400" dirty="0" err="1" smtClean="0">
                <a:solidFill>
                  <a:srgbClr val="FFFFFF"/>
                </a:solidFill>
                <a:latin typeface="+mn-lt"/>
                <a:sym typeface="Helvetica Neue Medium"/>
              </a:rPr>
              <a:t>Логинимся</a:t>
            </a:r>
            <a:r>
              <a:rPr lang="ru-RU" sz="2400" b="0" dirty="0" smtClean="0">
                <a:solidFill>
                  <a:srgbClr val="FFFFFF"/>
                </a:solidFill>
                <a:latin typeface="+mn-lt"/>
                <a:sym typeface="Helvetica Neue Medium"/>
              </a:rPr>
              <a:t> в </a:t>
            </a:r>
            <a:r>
              <a:rPr lang="en-US" sz="2400" b="0" dirty="0" smtClean="0">
                <a:solidFill>
                  <a:srgbClr val="FFFFFF"/>
                </a:solidFill>
                <a:latin typeface="+mn-lt"/>
                <a:sym typeface="Helvetica Neue Medium"/>
              </a:rPr>
              <a:t>Confluence</a:t>
            </a:r>
            <a:r>
              <a:rPr lang="ru-RU" sz="2400" b="0" dirty="0" smtClean="0">
                <a:solidFill>
                  <a:srgbClr val="FFFFFF"/>
                </a:solidFill>
                <a:latin typeface="+mn-lt"/>
                <a:sym typeface="Helvetica Neue Medium"/>
              </a:rPr>
              <a:t>.</a:t>
            </a:r>
            <a:endParaRPr lang="en-US" sz="2400" b="0" dirty="0" smtClean="0">
              <a:solidFill>
                <a:srgbClr val="FFFFFF"/>
              </a:solidFill>
              <a:latin typeface="+mn-lt"/>
              <a:sym typeface="Helvetica Neue Medium"/>
            </a:endParaRPr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  <a:defRPr sz="2400" b="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  <a:r>
              <a:rPr lang="ru-RU" sz="2400" b="0" dirty="0" smtClean="0">
                <a:solidFill>
                  <a:srgbClr val="FFFFFF"/>
                </a:solidFill>
                <a:latin typeface="+mn-lt"/>
                <a:sym typeface="Helvetica Neue Medium"/>
              </a:rPr>
              <a:t>Скачиваем страницу</a:t>
            </a:r>
            <a:br>
              <a:rPr lang="ru-RU" sz="2400" b="0" dirty="0" smtClean="0">
                <a:solidFill>
                  <a:srgbClr val="FFFFFF"/>
                </a:solidFill>
                <a:latin typeface="+mn-lt"/>
                <a:sym typeface="Helvetica Neue Medium"/>
              </a:rPr>
            </a:br>
            <a:r>
              <a:rPr lang="ru-RU" sz="2400" b="0" dirty="0" smtClean="0">
                <a:solidFill>
                  <a:srgbClr val="FFFFFF"/>
                </a:solidFill>
                <a:latin typeface="+mn-lt"/>
                <a:sym typeface="Helvetica Neue Medium"/>
              </a:rPr>
              <a:t>с шаблоном (</a:t>
            </a:r>
            <a:r>
              <a:rPr lang="en-US" sz="2400" b="0" dirty="0" smtClean="0">
                <a:solidFill>
                  <a:srgbClr val="FFFFFF"/>
                </a:solidFill>
                <a:latin typeface="+mn-lt"/>
                <a:sym typeface="Helvetica Neue Medium"/>
              </a:rPr>
              <a:t>html </a:t>
            </a:r>
            <a:r>
              <a:rPr lang="ru-RU" sz="2400" b="0" dirty="0" smtClean="0">
                <a:solidFill>
                  <a:srgbClr val="FFFFFF"/>
                </a:solidFill>
                <a:latin typeface="+mn-lt"/>
                <a:sym typeface="Helvetica Neue Medium"/>
              </a:rPr>
              <a:t>тело).</a:t>
            </a:r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  <a:defRPr sz="2400" b="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  <a:r>
              <a:rPr lang="ru-RU" sz="2400" b="0" dirty="0" smtClean="0">
                <a:solidFill>
                  <a:srgbClr val="FFFFFF"/>
                </a:solidFill>
                <a:latin typeface="+mn-lt"/>
                <a:sym typeface="Helvetica Neue Medium"/>
              </a:rPr>
              <a:t>Создаем пустую страницу</a:t>
            </a:r>
            <a:br>
              <a:rPr lang="ru-RU" sz="2400" b="0" dirty="0" smtClean="0">
                <a:solidFill>
                  <a:srgbClr val="FFFFFF"/>
                </a:solidFill>
                <a:latin typeface="+mn-lt"/>
                <a:sym typeface="Helvetica Neue Medium"/>
              </a:rPr>
            </a:br>
            <a:r>
              <a:rPr lang="ru-RU" sz="2400" b="0" dirty="0" smtClean="0">
                <a:solidFill>
                  <a:srgbClr val="FFFFFF"/>
                </a:solidFill>
                <a:latin typeface="+mn-lt"/>
                <a:sym typeface="Helvetica Neue Medium"/>
              </a:rPr>
              <a:t>в нужной директории.</a:t>
            </a:r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  <a:defRPr sz="2400" b="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  <a:r>
              <a:rPr lang="ru-RU" sz="2400" b="0" dirty="0" smtClean="0">
                <a:solidFill>
                  <a:srgbClr val="FFFFFF"/>
                </a:solidFill>
                <a:latin typeface="+mn-lt"/>
                <a:sym typeface="Helvetica Neue Medium"/>
              </a:rPr>
              <a:t>Запрос в БД с агрегацией ответа.</a:t>
            </a:r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  <a:defRPr sz="2400" b="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  <a:r>
              <a:rPr lang="ru-RU" sz="2400" b="0" dirty="0" smtClean="0">
                <a:solidFill>
                  <a:srgbClr val="FFFFFF"/>
                </a:solidFill>
                <a:latin typeface="+mn-lt"/>
                <a:sym typeface="Helvetica Neue Medium"/>
              </a:rPr>
              <a:t>Сбор графиков с </a:t>
            </a:r>
            <a:r>
              <a:rPr lang="en-US" sz="2400" b="0" dirty="0" smtClean="0">
                <a:solidFill>
                  <a:srgbClr val="FFFFFF"/>
                </a:solidFill>
                <a:latin typeface="+mn-lt"/>
                <a:sym typeface="Helvetica Neue Medium"/>
              </a:rPr>
              <a:t>Grafana</a:t>
            </a:r>
            <a:r>
              <a:rPr lang="ru-RU" sz="2400" b="0" dirty="0" smtClean="0">
                <a:solidFill>
                  <a:srgbClr val="FFFFFF"/>
                </a:solidFill>
                <a:latin typeface="+mn-lt"/>
                <a:sym typeface="Helvetica Neue Medium"/>
              </a:rPr>
              <a:t>.</a:t>
            </a:r>
            <a:endParaRPr lang="en-US" sz="2400" b="0" dirty="0" smtClean="0">
              <a:solidFill>
                <a:srgbClr val="FFFFFF"/>
              </a:solidFill>
              <a:latin typeface="+mn-lt"/>
              <a:sym typeface="Helvetica Neue Medium"/>
            </a:endParaRPr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  <a:defRPr sz="2400" b="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  <a:r>
              <a:rPr lang="ru-RU" sz="2400" b="0" dirty="0" smtClean="0">
                <a:solidFill>
                  <a:srgbClr val="FFFFFF"/>
                </a:solidFill>
                <a:latin typeface="+mn-lt"/>
                <a:sym typeface="Helvetica Neue Medium"/>
              </a:rPr>
              <a:t>Меняем переменные</a:t>
            </a:r>
            <a:br>
              <a:rPr lang="ru-RU" sz="2400" b="0" dirty="0" smtClean="0">
                <a:solidFill>
                  <a:srgbClr val="FFFFFF"/>
                </a:solidFill>
                <a:latin typeface="+mn-lt"/>
                <a:sym typeface="Helvetica Neue Medium"/>
              </a:rPr>
            </a:br>
            <a:r>
              <a:rPr lang="ru-RU" sz="2400" b="0" dirty="0" smtClean="0">
                <a:solidFill>
                  <a:srgbClr val="FFFFFF"/>
                </a:solidFill>
                <a:latin typeface="+mn-lt"/>
                <a:sym typeface="Helvetica Neue Medium"/>
              </a:rPr>
              <a:t>в шаблоне на актуальные.</a:t>
            </a:r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  <a:defRPr sz="2400" b="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  <a:r>
              <a:rPr lang="ru-RU" sz="2400" b="0" dirty="0" smtClean="0">
                <a:solidFill>
                  <a:srgbClr val="FFFFFF"/>
                </a:solidFill>
                <a:latin typeface="+mn-lt"/>
                <a:sym typeface="Helvetica Neue Medium"/>
              </a:rPr>
              <a:t>Подгружаем картинки</a:t>
            </a:r>
            <a:br>
              <a:rPr lang="ru-RU" sz="2400" b="0" dirty="0" smtClean="0">
                <a:solidFill>
                  <a:srgbClr val="FFFFFF"/>
                </a:solidFill>
                <a:latin typeface="+mn-lt"/>
                <a:sym typeface="Helvetica Neue Medium"/>
              </a:rPr>
            </a:br>
            <a:r>
              <a:rPr lang="ru-RU" sz="2400" b="0" dirty="0" smtClean="0">
                <a:solidFill>
                  <a:srgbClr val="FFFFFF"/>
                </a:solidFill>
                <a:latin typeface="+mn-lt"/>
                <a:sym typeface="Helvetica Neue Medium"/>
              </a:rPr>
              <a:t>к пустой странице.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  <a:defRPr sz="2400" b="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  <a:r>
              <a:rPr lang="ru-RU" sz="2400" b="0" dirty="0" smtClean="0">
                <a:solidFill>
                  <a:srgbClr val="FFFFFF"/>
                </a:solidFill>
                <a:latin typeface="+mn-lt"/>
                <a:sym typeface="Helvetica Neue Medium"/>
              </a:rPr>
              <a:t>Загружаем тело страницы.</a:t>
            </a:r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  <a:defRPr sz="2400" b="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  <a:r>
              <a:rPr lang="ru-RU" sz="2400" b="0" dirty="0" smtClean="0">
                <a:solidFill>
                  <a:srgbClr val="FFFFFF"/>
                </a:solidFill>
                <a:latin typeface="+mn-lt"/>
                <a:sym typeface="Helvetica Neue Medium"/>
              </a:rPr>
              <a:t>Отправляем ссылку на отчет заранее вписанным людям (на почту).</a:t>
            </a:r>
            <a:endParaRPr lang="ru-RU" sz="2400" dirty="0">
              <a:latin typeface="+mn-lt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012" y="1172053"/>
            <a:ext cx="8137372" cy="10349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9250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Слайд с текстом и фото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ru-RU" sz="3200" dirty="0" smtClean="0">
                <a:solidFill>
                  <a:srgbClr val="002060"/>
                </a:solidFill>
              </a:rPr>
              <a:t>Пример отчета</a:t>
            </a:r>
            <a:endParaRPr sz="3200" dirty="0">
              <a:solidFill>
                <a:srgbClr val="002060"/>
              </a:solidFill>
            </a:endParaRPr>
          </a:p>
        </p:txBody>
      </p:sp>
      <p:sp>
        <p:nvSpPr>
          <p:cNvPr id="5" name="Rectangle"/>
          <p:cNvSpPr/>
          <p:nvPr/>
        </p:nvSpPr>
        <p:spPr>
          <a:xfrm>
            <a:off x="9464817" y="1156990"/>
            <a:ext cx="6791183" cy="10349208"/>
          </a:xfrm>
          <a:prstGeom prst="rect">
            <a:avLst/>
          </a:prstGeom>
          <a:solidFill>
            <a:srgbClr val="61646A"/>
          </a:solidFill>
          <a:ln w="3175">
            <a:miter lim="400000"/>
          </a:ln>
        </p:spPr>
        <p:txBody>
          <a:bodyPr lIns="67380" tIns="67380" rIns="67380" bIns="67380" anchor="ctr"/>
          <a:lstStyle/>
          <a:p>
            <a:pPr>
              <a:defRPr sz="2400" b="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  <a:endParaRPr/>
          </a:p>
        </p:txBody>
      </p:sp>
      <p:sp>
        <p:nvSpPr>
          <p:cNvPr id="7" name="Текст 1"/>
          <p:cNvSpPr>
            <a:spLocks noGrp="1"/>
          </p:cNvSpPr>
          <p:nvPr>
            <p:ph type="body" sz="half" idx="1"/>
          </p:nvPr>
        </p:nvSpPr>
        <p:spPr>
          <a:xfrm>
            <a:off x="10238803" y="2177688"/>
            <a:ext cx="5083572" cy="8828209"/>
          </a:xfrm>
        </p:spPr>
        <p:txBody>
          <a:bodyPr>
            <a:no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ru-RU" sz="2800" dirty="0" smtClean="0">
                <a:solidFill>
                  <a:schemeClr val="bg1"/>
                </a:solidFill>
              </a:rPr>
              <a:t>Длительность      сессий  из таблицы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ru-RU" sz="2800" dirty="0" smtClean="0">
              <a:solidFill>
                <a:schemeClr val="bg1"/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ru-RU" sz="2800" dirty="0" smtClean="0">
                <a:solidFill>
                  <a:schemeClr val="bg1"/>
                </a:solidFill>
              </a:rPr>
              <a:t>Результаты        </a:t>
            </a:r>
            <a:r>
              <a:rPr lang="en-US" sz="2800" dirty="0" err="1" smtClean="0">
                <a:solidFill>
                  <a:schemeClr val="bg1"/>
                </a:solidFill>
              </a:rPr>
              <a:t>Select’a</a:t>
            </a:r>
            <a:r>
              <a:rPr lang="ru-RU" sz="2800" dirty="0" smtClean="0">
                <a:solidFill>
                  <a:schemeClr val="bg1"/>
                </a:solidFill>
              </a:rPr>
              <a:t> из БД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ru-RU" sz="2800" dirty="0" smtClean="0">
              <a:solidFill>
                <a:schemeClr val="bg1"/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ru-RU" sz="2800" dirty="0" smtClean="0">
                <a:solidFill>
                  <a:schemeClr val="bg1"/>
                </a:solidFill>
              </a:rPr>
              <a:t>График с </a:t>
            </a:r>
            <a:r>
              <a:rPr lang="en-US" sz="2800" dirty="0" smtClean="0">
                <a:solidFill>
                  <a:schemeClr val="bg1"/>
                </a:solidFill>
              </a:rPr>
              <a:t>Grafana</a:t>
            </a:r>
            <a:r>
              <a:rPr lang="ru-RU" sz="2800" dirty="0" smtClean="0">
                <a:solidFill>
                  <a:schemeClr val="bg1"/>
                </a:solidFill>
              </a:rPr>
              <a:t>      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по нужному нам временному интервалу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ru-RU" sz="2800" dirty="0" smtClean="0">
              <a:solidFill>
                <a:schemeClr val="bg1"/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ru-RU" sz="2800" dirty="0" smtClean="0">
                <a:solidFill>
                  <a:schemeClr val="bg1"/>
                </a:solidFill>
              </a:rPr>
              <a:t>Микро-вывод на основе статистики в графике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56989"/>
            <a:ext cx="9464817" cy="10349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5580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community.atlassian.com/t5/image/serverpage/image-id/47779iCB5165BBDF13640C?v=1.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121" y="2094617"/>
            <a:ext cx="7061630" cy="8473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"/>
          <p:cNvSpPr/>
          <p:nvPr/>
        </p:nvSpPr>
        <p:spPr>
          <a:xfrm>
            <a:off x="8323384" y="1156992"/>
            <a:ext cx="7932616" cy="10349208"/>
          </a:xfrm>
          <a:prstGeom prst="rect">
            <a:avLst/>
          </a:prstGeom>
          <a:solidFill>
            <a:srgbClr val="61646A"/>
          </a:solidFill>
          <a:ln w="3175">
            <a:miter lim="400000"/>
          </a:ln>
        </p:spPr>
        <p:txBody>
          <a:bodyPr lIns="67380" tIns="67380" rIns="67380" bIns="67380" anchor="ctr"/>
          <a:lstStyle/>
          <a:p>
            <a:pPr>
              <a:defRPr sz="2400" b="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  <a:endParaRPr/>
          </a:p>
        </p:txBody>
      </p:sp>
      <p:sp>
        <p:nvSpPr>
          <p:cNvPr id="2" name="Текст 1"/>
          <p:cNvSpPr>
            <a:spLocks noGrp="1"/>
          </p:cNvSpPr>
          <p:nvPr>
            <p:ph type="body" sz="half" idx="1"/>
          </p:nvPr>
        </p:nvSpPr>
        <p:spPr>
          <a:xfrm>
            <a:off x="9448803" y="2045737"/>
            <a:ext cx="5918340" cy="9091186"/>
          </a:xfrm>
        </p:spPr>
        <p:txBody>
          <a:bodyPr>
            <a:no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bg1"/>
                </a:solidFill>
              </a:rPr>
              <a:t>Автоматический сбор результатов после теста.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sz="2800" dirty="0" smtClean="0">
              <a:solidFill>
                <a:schemeClr val="bg1"/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bg1"/>
                </a:solidFill>
              </a:rPr>
              <a:t>Оповещение всех заинтересованных</a:t>
            </a:r>
          </a:p>
          <a:p>
            <a:pPr>
              <a:lnSpc>
                <a:spcPct val="150000"/>
              </a:lnSpc>
            </a:pPr>
            <a:r>
              <a:rPr lang="ru-RU" sz="2800" dirty="0" smtClean="0">
                <a:solidFill>
                  <a:schemeClr val="bg1"/>
                </a:solidFill>
              </a:rPr>
              <a:t>    о завершении теста.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sz="2800" dirty="0" smtClean="0">
              <a:solidFill>
                <a:schemeClr val="bg1"/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bg1"/>
                </a:solidFill>
              </a:rPr>
              <a:t>Возможность сразу проанализировать поведение системы.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sz="2800" dirty="0" smtClean="0">
              <a:solidFill>
                <a:schemeClr val="bg1"/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bg1"/>
                </a:solidFill>
              </a:rPr>
              <a:t>Быстрое предоставление выводов и рекомендаций.</a:t>
            </a:r>
          </a:p>
        </p:txBody>
      </p:sp>
      <p:sp>
        <p:nvSpPr>
          <p:cNvPr id="173" name="Региональная сеть Промсвязьбанка насчитывает более 300 офисов, более 10 000 банкоматов (включая банкоматы банков-партнеров) и более 200 терминалов самообслуживания по всей России. Продукты и услуги представлены в подавляющем большинстве регионов, охватывающих порядка 88% населения России.…"/>
          <p:cNvSpPr txBox="1"/>
          <p:nvPr/>
        </p:nvSpPr>
        <p:spPr>
          <a:xfrm>
            <a:off x="8580232" y="1998847"/>
            <a:ext cx="7022429" cy="85186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9893" tIns="59893" rIns="59893" bIns="59893">
            <a:normAutofit/>
          </a:bodyPr>
          <a:lstStyle/>
          <a:p>
            <a:pPr algn="l" defTabSz="457200">
              <a:defRPr sz="1400" b="0">
                <a:latin typeface="+mn-lt"/>
                <a:ea typeface="+mn-ea"/>
                <a:cs typeface="+mn-cs"/>
                <a:sym typeface="Verdana"/>
              </a:defRPr>
            </a:pPr>
            <a:endParaRPr dirty="0"/>
          </a:p>
        </p:txBody>
      </p:sp>
      <p:sp>
        <p:nvSpPr>
          <p:cNvPr id="8" name="Слайд с текстом и фото"/>
          <p:cNvSpPr txBox="1">
            <a:spLocks/>
          </p:cNvSpPr>
          <p:nvPr/>
        </p:nvSpPr>
        <p:spPr>
          <a:xfrm>
            <a:off x="1065305" y="271157"/>
            <a:ext cx="12067029" cy="88583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9893" tIns="59893" rIns="59893" bIns="59893" anchor="ctr">
            <a:normAutofit/>
          </a:bodyPr>
          <a:lstStyle>
            <a:lvl1pPr marL="0" marR="0" indent="0" algn="l" defTabSz="689173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ln>
                  <a:noFill/>
                </a:ln>
                <a:solidFill>
                  <a:srgbClr val="1E1E8C"/>
                </a:solidFill>
                <a:uFillTx/>
                <a:latin typeface="+mn-lt"/>
                <a:ea typeface="+mn-ea"/>
                <a:cs typeface="+mn-cs"/>
                <a:sym typeface="Verdana"/>
              </a:defRPr>
            </a:lvl1pPr>
            <a:lvl2pPr marL="0" marR="0" indent="0" algn="l" defTabSz="689173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ln>
                  <a:noFill/>
                </a:ln>
                <a:solidFill>
                  <a:srgbClr val="1E1E8C"/>
                </a:solidFill>
                <a:uFillTx/>
                <a:latin typeface="+mn-lt"/>
                <a:ea typeface="+mn-ea"/>
                <a:cs typeface="+mn-cs"/>
                <a:sym typeface="Verdana"/>
              </a:defRPr>
            </a:lvl2pPr>
            <a:lvl3pPr marL="0" marR="0" indent="0" algn="l" defTabSz="689173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ln>
                  <a:noFill/>
                </a:ln>
                <a:solidFill>
                  <a:srgbClr val="1E1E8C"/>
                </a:solidFill>
                <a:uFillTx/>
                <a:latin typeface="+mn-lt"/>
                <a:ea typeface="+mn-ea"/>
                <a:cs typeface="+mn-cs"/>
                <a:sym typeface="Verdana"/>
              </a:defRPr>
            </a:lvl3pPr>
            <a:lvl4pPr marL="0" marR="0" indent="0" algn="l" defTabSz="689173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ln>
                  <a:noFill/>
                </a:ln>
                <a:solidFill>
                  <a:srgbClr val="1E1E8C"/>
                </a:solidFill>
                <a:uFillTx/>
                <a:latin typeface="+mn-lt"/>
                <a:ea typeface="+mn-ea"/>
                <a:cs typeface="+mn-cs"/>
                <a:sym typeface="Verdana"/>
              </a:defRPr>
            </a:lvl4pPr>
            <a:lvl5pPr marL="0" marR="0" indent="0" algn="l" defTabSz="689173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ln>
                  <a:noFill/>
                </a:ln>
                <a:solidFill>
                  <a:srgbClr val="1E1E8C"/>
                </a:solidFill>
                <a:uFillTx/>
                <a:latin typeface="+mn-lt"/>
                <a:ea typeface="+mn-ea"/>
                <a:cs typeface="+mn-cs"/>
                <a:sym typeface="Verdana"/>
              </a:defRPr>
            </a:lvl5pPr>
            <a:lvl6pPr marL="0" marR="0" indent="0" algn="l" defTabSz="689173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ln>
                  <a:noFill/>
                </a:ln>
                <a:solidFill>
                  <a:srgbClr val="1E1E8C"/>
                </a:solidFill>
                <a:uFillTx/>
                <a:latin typeface="+mn-lt"/>
                <a:ea typeface="+mn-ea"/>
                <a:cs typeface="+mn-cs"/>
                <a:sym typeface="Verdana"/>
              </a:defRPr>
            </a:lvl6pPr>
            <a:lvl7pPr marL="0" marR="0" indent="0" algn="l" defTabSz="689173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ln>
                  <a:noFill/>
                </a:ln>
                <a:solidFill>
                  <a:srgbClr val="1E1E8C"/>
                </a:solidFill>
                <a:uFillTx/>
                <a:latin typeface="+mn-lt"/>
                <a:ea typeface="+mn-ea"/>
                <a:cs typeface="+mn-cs"/>
                <a:sym typeface="Verdana"/>
              </a:defRPr>
            </a:lvl7pPr>
            <a:lvl8pPr marL="0" marR="0" indent="0" algn="l" defTabSz="689173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ln>
                  <a:noFill/>
                </a:ln>
                <a:solidFill>
                  <a:srgbClr val="1E1E8C"/>
                </a:solidFill>
                <a:uFillTx/>
                <a:latin typeface="+mn-lt"/>
                <a:ea typeface="+mn-ea"/>
                <a:cs typeface="+mn-cs"/>
                <a:sym typeface="Verdana"/>
              </a:defRPr>
            </a:lvl8pPr>
            <a:lvl9pPr marL="0" marR="0" indent="0" algn="l" defTabSz="689173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ln>
                  <a:noFill/>
                </a:ln>
                <a:solidFill>
                  <a:srgbClr val="1E1E8C"/>
                </a:solidFill>
                <a:uFillTx/>
                <a:latin typeface="+mn-lt"/>
                <a:ea typeface="+mn-ea"/>
                <a:cs typeface="+mn-cs"/>
                <a:sym typeface="Verdana"/>
              </a:defRPr>
            </a:lvl9pPr>
          </a:lstStyle>
          <a:p>
            <a:pPr hangingPunct="1"/>
            <a:r>
              <a:rPr lang="ru-RU" sz="3200" dirty="0" smtClean="0">
                <a:solidFill>
                  <a:srgbClr val="002060"/>
                </a:solidFill>
              </a:rPr>
              <a:t>Результат</a:t>
            </a:r>
            <a:endParaRPr lang="ru-RU" sz="3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070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/>
          <p:cNvSpPr/>
          <p:nvPr/>
        </p:nvSpPr>
        <p:spPr>
          <a:xfrm>
            <a:off x="8378976" y="1173321"/>
            <a:ext cx="7877023" cy="10399109"/>
          </a:xfrm>
          <a:prstGeom prst="rect">
            <a:avLst/>
          </a:prstGeom>
          <a:solidFill>
            <a:srgbClr val="61646A"/>
          </a:solidFill>
          <a:ln w="3175">
            <a:miter lim="400000"/>
          </a:ln>
        </p:spPr>
        <p:txBody>
          <a:bodyPr lIns="67380" tIns="67380" rIns="67380" bIns="67380" anchor="ctr"/>
          <a:lstStyle/>
          <a:p>
            <a:pPr>
              <a:defRPr sz="2400" b="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  <a:endParaRPr/>
          </a:p>
        </p:txBody>
      </p:sp>
      <p:sp>
        <p:nvSpPr>
          <p:cNvPr id="179" name="Слайд с текстом и фото"/>
          <p:cNvSpPr txBox="1">
            <a:spLocks noGrp="1"/>
          </p:cNvSpPr>
          <p:nvPr>
            <p:ph type="title"/>
          </p:nvPr>
        </p:nvSpPr>
        <p:spPr>
          <a:xfrm>
            <a:off x="992656" y="287486"/>
            <a:ext cx="12067029" cy="88583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ru-RU" sz="3200" dirty="0" smtClean="0">
                <a:solidFill>
                  <a:srgbClr val="002060"/>
                </a:solidFill>
              </a:rPr>
              <a:t>Полезные ссылки</a:t>
            </a:r>
            <a:endParaRPr sz="3200" dirty="0">
              <a:solidFill>
                <a:srgbClr val="00206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52358" y="2339228"/>
            <a:ext cx="6391866" cy="8430923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9893" tIns="59893" rIns="59893" bIns="59893" numCol="1" spcCol="38100" rtlCol="0" anchor="ctr">
            <a:spAutoFit/>
          </a:bodyPr>
          <a:lstStyle/>
          <a:p>
            <a:pPr marL="514350" indent="-514350" algn="l">
              <a:lnSpc>
                <a:spcPct val="150000"/>
              </a:lnSpc>
              <a:buFontTx/>
              <a:buAutoNum type="arabicPeriod"/>
            </a:pPr>
            <a:r>
              <a:rPr lang="ru-RU" sz="2400" dirty="0">
                <a:solidFill>
                  <a:schemeClr val="bg1"/>
                </a:solidFill>
                <a:latin typeface="+mn-lt"/>
              </a:rPr>
              <a:t>Подробная инструкция </a:t>
            </a:r>
            <a:r>
              <a:rPr lang="ru-RU" sz="2400" dirty="0" smtClean="0">
                <a:solidFill>
                  <a:schemeClr val="bg1"/>
                </a:solidFill>
                <a:latin typeface="+mn-lt"/>
              </a:rPr>
              <a:t>- </a:t>
            </a:r>
            <a:r>
              <a:rPr lang="en-US" sz="1800" dirty="0">
                <a:solidFill>
                  <a:schemeClr val="bg1"/>
                </a:solidFill>
                <a:latin typeface="+mn-lt"/>
                <a:hlinkClick r:id="rId2"/>
              </a:rPr>
              <a:t>https://</a:t>
            </a:r>
            <a:r>
              <a:rPr lang="en-US" sz="1800" dirty="0" smtClean="0">
                <a:solidFill>
                  <a:schemeClr val="bg1"/>
                </a:solidFill>
                <a:latin typeface="+mn-lt"/>
                <a:hlinkClick r:id="rId2"/>
              </a:rPr>
              <a:t>confluence.psbnk.msk.ru/pages/viewpage.action?pageId=195107035</a:t>
            </a:r>
            <a:endParaRPr lang="en-US" sz="1800" dirty="0" smtClean="0">
              <a:solidFill>
                <a:schemeClr val="bg1"/>
              </a:solidFill>
              <a:latin typeface="+mn-lt"/>
            </a:endParaRPr>
          </a:p>
          <a:p>
            <a:pPr marL="514350" indent="-514350" algn="l">
              <a:lnSpc>
                <a:spcPct val="150000"/>
              </a:lnSpc>
              <a:buFontTx/>
              <a:buAutoNum type="arabicPeriod"/>
            </a:pPr>
            <a:endParaRPr lang="ru-RU" sz="1800" dirty="0" smtClean="0">
              <a:solidFill>
                <a:schemeClr val="bg1"/>
              </a:solidFill>
              <a:latin typeface="+mn-lt"/>
            </a:endParaRPr>
          </a:p>
          <a:p>
            <a:pPr marL="514350" indent="-514350" algn="l">
              <a:lnSpc>
                <a:spcPct val="150000"/>
              </a:lnSpc>
              <a:buFontTx/>
              <a:buAutoNum type="arabicPeriod"/>
            </a:pPr>
            <a:r>
              <a:rPr lang="ru-RU" sz="2400" dirty="0" smtClean="0">
                <a:solidFill>
                  <a:schemeClr val="bg1"/>
                </a:solidFill>
                <a:latin typeface="+mn-lt"/>
              </a:rPr>
              <a:t>Шаблон отчета</a:t>
            </a:r>
            <a:r>
              <a:rPr lang="en-US" sz="2400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ru-RU" sz="2400" dirty="0" smtClean="0">
                <a:solidFill>
                  <a:schemeClr val="bg1"/>
                </a:solidFill>
                <a:latin typeface="+mn-lt"/>
              </a:rPr>
              <a:t>–</a:t>
            </a:r>
            <a:r>
              <a:rPr lang="en-US" sz="2400" dirty="0" smtClean="0">
                <a:solidFill>
                  <a:schemeClr val="bg1"/>
                </a:solidFill>
                <a:latin typeface="+mn-lt"/>
              </a:rPr>
              <a:t/>
            </a:r>
            <a:br>
              <a:rPr lang="en-US" sz="2400" dirty="0" smtClean="0">
                <a:solidFill>
                  <a:schemeClr val="bg1"/>
                </a:solidFill>
                <a:latin typeface="+mn-lt"/>
              </a:rPr>
            </a:br>
            <a:r>
              <a:rPr lang="en-US" sz="1800" dirty="0" smtClean="0">
                <a:solidFill>
                  <a:schemeClr val="bg1"/>
                </a:solidFill>
                <a:latin typeface="+mn-lt"/>
                <a:hlinkClick r:id="rId3"/>
              </a:rPr>
              <a:t>https</a:t>
            </a:r>
            <a:r>
              <a:rPr lang="en-US" sz="1800" dirty="0">
                <a:solidFill>
                  <a:schemeClr val="bg1"/>
                </a:solidFill>
                <a:latin typeface="+mn-lt"/>
                <a:hlinkClick r:id="rId3"/>
              </a:rPr>
              <a:t>://</a:t>
            </a:r>
            <a:r>
              <a:rPr lang="en-US" sz="1800" dirty="0" smtClean="0">
                <a:solidFill>
                  <a:schemeClr val="bg1"/>
                </a:solidFill>
                <a:latin typeface="+mn-lt"/>
                <a:hlinkClick r:id="rId3"/>
              </a:rPr>
              <a:t>confluence.psbnk.msk.ru/display/PSBLT/Template</a:t>
            </a:r>
            <a:endParaRPr lang="en-US" sz="1800" dirty="0" smtClean="0">
              <a:solidFill>
                <a:schemeClr val="bg1"/>
              </a:solidFill>
              <a:latin typeface="+mn-lt"/>
            </a:endParaRPr>
          </a:p>
          <a:p>
            <a:pPr marL="514350" indent="-514350" algn="l">
              <a:lnSpc>
                <a:spcPct val="150000"/>
              </a:lnSpc>
              <a:buFontTx/>
              <a:buAutoNum type="arabicPeriod"/>
            </a:pPr>
            <a:endParaRPr lang="en-US" sz="1800" dirty="0" smtClean="0">
              <a:solidFill>
                <a:schemeClr val="bg1"/>
              </a:solidFill>
              <a:latin typeface="+mn-lt"/>
            </a:endParaRPr>
          </a:p>
          <a:p>
            <a:pPr marL="514350" indent="-514350" algn="l">
              <a:lnSpc>
                <a:spcPct val="150000"/>
              </a:lnSpc>
              <a:buFontTx/>
              <a:buAutoNum type="arabicPeriod"/>
            </a:pPr>
            <a:r>
              <a:rPr lang="ru-RU" sz="2400" dirty="0" smtClean="0">
                <a:solidFill>
                  <a:schemeClr val="bg1"/>
                </a:solidFill>
                <a:latin typeface="+mn-lt"/>
              </a:rPr>
              <a:t>Пример готового отчета</a:t>
            </a:r>
            <a:r>
              <a:rPr lang="en-US" sz="2400" dirty="0" smtClean="0">
                <a:solidFill>
                  <a:schemeClr val="bg1"/>
                </a:solidFill>
                <a:latin typeface="+mn-lt"/>
              </a:rPr>
              <a:t/>
            </a:r>
            <a:br>
              <a:rPr lang="en-US" sz="2400" dirty="0" smtClean="0">
                <a:solidFill>
                  <a:schemeClr val="bg1"/>
                </a:solidFill>
                <a:latin typeface="+mn-lt"/>
              </a:rPr>
            </a:br>
            <a:r>
              <a:rPr lang="ru-RU" sz="2400" dirty="0" smtClean="0">
                <a:solidFill>
                  <a:schemeClr val="bg1"/>
                </a:solidFill>
                <a:latin typeface="+mn-lt"/>
              </a:rPr>
              <a:t>(выводы и рекомендация от руки) </a:t>
            </a:r>
            <a:r>
              <a:rPr lang="ru-RU" sz="2400" dirty="0">
                <a:solidFill>
                  <a:schemeClr val="bg1"/>
                </a:solidFill>
                <a:latin typeface="+mn-lt"/>
              </a:rPr>
              <a:t>- </a:t>
            </a:r>
            <a:r>
              <a:rPr lang="en-US" sz="1800" dirty="0">
                <a:solidFill>
                  <a:schemeClr val="bg1"/>
                </a:solidFill>
                <a:latin typeface="+mn-lt"/>
                <a:hlinkClick r:id="rId4"/>
              </a:rPr>
              <a:t>https://</a:t>
            </a:r>
            <a:r>
              <a:rPr lang="en-US" sz="1800" dirty="0" smtClean="0">
                <a:solidFill>
                  <a:schemeClr val="bg1"/>
                </a:solidFill>
                <a:latin typeface="+mn-lt"/>
                <a:hlinkClick r:id="rId4"/>
              </a:rPr>
              <a:t>confluence.psbnk.msk.ru/pages/viewpage.action?pageId=229486446</a:t>
            </a:r>
            <a:endParaRPr lang="en-US" sz="1800" dirty="0" smtClean="0">
              <a:solidFill>
                <a:schemeClr val="bg1"/>
              </a:solidFill>
              <a:latin typeface="+mn-lt"/>
            </a:endParaRPr>
          </a:p>
          <a:p>
            <a:pPr marL="514350" indent="-514350" algn="l">
              <a:lnSpc>
                <a:spcPct val="150000"/>
              </a:lnSpc>
              <a:buFontTx/>
              <a:buAutoNum type="arabicPeriod"/>
            </a:pPr>
            <a:endParaRPr lang="en-US" sz="1800" dirty="0" smtClean="0">
              <a:solidFill>
                <a:schemeClr val="bg1"/>
              </a:solidFill>
              <a:latin typeface="+mn-lt"/>
            </a:endParaRPr>
          </a:p>
          <a:p>
            <a:pPr marL="514350" indent="-514350" algn="l">
              <a:lnSpc>
                <a:spcPct val="150000"/>
              </a:lnSpc>
              <a:buFontTx/>
              <a:buAutoNum type="arabicPeriod"/>
            </a:pPr>
            <a:r>
              <a:rPr lang="en-US" sz="2400" dirty="0" smtClean="0">
                <a:solidFill>
                  <a:schemeClr val="bg1"/>
                </a:solidFill>
                <a:latin typeface="+mn-lt"/>
              </a:rPr>
              <a:t>API Confluence</a:t>
            </a:r>
            <a:r>
              <a:rPr lang="ru-RU" sz="2400" dirty="0" smtClean="0">
                <a:solidFill>
                  <a:schemeClr val="bg1"/>
                </a:solidFill>
                <a:latin typeface="+mn-lt"/>
              </a:rPr>
              <a:t> - </a:t>
            </a:r>
            <a:r>
              <a:rPr lang="en-US" sz="1800" dirty="0">
                <a:solidFill>
                  <a:schemeClr val="bg1"/>
                </a:solidFill>
                <a:latin typeface="+mn-lt"/>
                <a:hlinkClick r:id="rId5"/>
              </a:rPr>
              <a:t>https://docs.atlassian.com/ConfluenceServer/rest/7.10.2/#api</a:t>
            </a:r>
            <a:r>
              <a:rPr lang="en-US" sz="1800" dirty="0" smtClean="0">
                <a:solidFill>
                  <a:schemeClr val="bg1"/>
                </a:solidFill>
                <a:latin typeface="+mn-lt"/>
                <a:hlinkClick r:id="rId5"/>
              </a:rPr>
              <a:t>/</a:t>
            </a:r>
            <a:endParaRPr lang="en-US" sz="1800" dirty="0">
              <a:solidFill>
                <a:schemeClr val="bg1"/>
              </a:solidFill>
              <a:latin typeface="+mn-lt"/>
            </a:endParaRPr>
          </a:p>
          <a:p>
            <a:pPr marL="514350" indent="-514350" algn="l">
              <a:lnSpc>
                <a:spcPct val="150000"/>
              </a:lnSpc>
              <a:buAutoNum type="arabicPeriod"/>
            </a:pPr>
            <a:endParaRPr lang="en-US" sz="1800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Слайд с текстом и фото"/>
          <p:cNvSpPr txBox="1">
            <a:spLocks/>
          </p:cNvSpPr>
          <p:nvPr/>
        </p:nvSpPr>
        <p:spPr>
          <a:xfrm>
            <a:off x="992656" y="1508242"/>
            <a:ext cx="5482789" cy="79034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9893" tIns="59893" rIns="59893" bIns="59893" anchor="ctr">
            <a:normAutofit/>
          </a:bodyPr>
          <a:lstStyle>
            <a:lvl1pPr marL="0" marR="0" indent="0" algn="l" defTabSz="689173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ln>
                  <a:noFill/>
                </a:ln>
                <a:solidFill>
                  <a:srgbClr val="1E1E8C"/>
                </a:solidFill>
                <a:uFillTx/>
                <a:latin typeface="+mn-lt"/>
                <a:ea typeface="+mn-ea"/>
                <a:cs typeface="+mn-cs"/>
                <a:sym typeface="Verdana"/>
              </a:defRPr>
            </a:lvl1pPr>
            <a:lvl2pPr marL="0" marR="0" indent="0" algn="l" defTabSz="689173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ln>
                  <a:noFill/>
                </a:ln>
                <a:solidFill>
                  <a:srgbClr val="1E1E8C"/>
                </a:solidFill>
                <a:uFillTx/>
                <a:latin typeface="+mn-lt"/>
                <a:ea typeface="+mn-ea"/>
                <a:cs typeface="+mn-cs"/>
                <a:sym typeface="Verdana"/>
              </a:defRPr>
            </a:lvl2pPr>
            <a:lvl3pPr marL="0" marR="0" indent="0" algn="l" defTabSz="689173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ln>
                  <a:noFill/>
                </a:ln>
                <a:solidFill>
                  <a:srgbClr val="1E1E8C"/>
                </a:solidFill>
                <a:uFillTx/>
                <a:latin typeface="+mn-lt"/>
                <a:ea typeface="+mn-ea"/>
                <a:cs typeface="+mn-cs"/>
                <a:sym typeface="Verdana"/>
              </a:defRPr>
            </a:lvl3pPr>
            <a:lvl4pPr marL="0" marR="0" indent="0" algn="l" defTabSz="689173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ln>
                  <a:noFill/>
                </a:ln>
                <a:solidFill>
                  <a:srgbClr val="1E1E8C"/>
                </a:solidFill>
                <a:uFillTx/>
                <a:latin typeface="+mn-lt"/>
                <a:ea typeface="+mn-ea"/>
                <a:cs typeface="+mn-cs"/>
                <a:sym typeface="Verdana"/>
              </a:defRPr>
            </a:lvl4pPr>
            <a:lvl5pPr marL="0" marR="0" indent="0" algn="l" defTabSz="689173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ln>
                  <a:noFill/>
                </a:ln>
                <a:solidFill>
                  <a:srgbClr val="1E1E8C"/>
                </a:solidFill>
                <a:uFillTx/>
                <a:latin typeface="+mn-lt"/>
                <a:ea typeface="+mn-ea"/>
                <a:cs typeface="+mn-cs"/>
                <a:sym typeface="Verdana"/>
              </a:defRPr>
            </a:lvl5pPr>
            <a:lvl6pPr marL="0" marR="0" indent="0" algn="l" defTabSz="689173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ln>
                  <a:noFill/>
                </a:ln>
                <a:solidFill>
                  <a:srgbClr val="1E1E8C"/>
                </a:solidFill>
                <a:uFillTx/>
                <a:latin typeface="+mn-lt"/>
                <a:ea typeface="+mn-ea"/>
                <a:cs typeface="+mn-cs"/>
                <a:sym typeface="Verdana"/>
              </a:defRPr>
            </a:lvl6pPr>
            <a:lvl7pPr marL="0" marR="0" indent="0" algn="l" defTabSz="689173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ln>
                  <a:noFill/>
                </a:ln>
                <a:solidFill>
                  <a:srgbClr val="1E1E8C"/>
                </a:solidFill>
                <a:uFillTx/>
                <a:latin typeface="+mn-lt"/>
                <a:ea typeface="+mn-ea"/>
                <a:cs typeface="+mn-cs"/>
                <a:sym typeface="Verdana"/>
              </a:defRPr>
            </a:lvl7pPr>
            <a:lvl8pPr marL="0" marR="0" indent="0" algn="l" defTabSz="689173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ln>
                  <a:noFill/>
                </a:ln>
                <a:solidFill>
                  <a:srgbClr val="1E1E8C"/>
                </a:solidFill>
                <a:uFillTx/>
                <a:latin typeface="+mn-lt"/>
                <a:ea typeface="+mn-ea"/>
                <a:cs typeface="+mn-cs"/>
                <a:sym typeface="Verdana"/>
              </a:defRPr>
            </a:lvl8pPr>
            <a:lvl9pPr marL="0" marR="0" indent="0" algn="l" defTabSz="689173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ln>
                  <a:noFill/>
                </a:ln>
                <a:solidFill>
                  <a:srgbClr val="1E1E8C"/>
                </a:solidFill>
                <a:uFillTx/>
                <a:latin typeface="+mn-lt"/>
                <a:ea typeface="+mn-ea"/>
                <a:cs typeface="+mn-cs"/>
                <a:sym typeface="Verdana"/>
              </a:defRPr>
            </a:lvl9pPr>
          </a:lstStyle>
          <a:p>
            <a:pPr algn="ctr" hangingPunct="1"/>
            <a:r>
              <a:rPr lang="ru-RU" dirty="0" smtClean="0">
                <a:solidFill>
                  <a:schemeClr val="tx1"/>
                </a:solidFill>
              </a:rPr>
              <a:t>Время на подготовку отчета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Слайд с текстом и фото"/>
          <p:cNvSpPr txBox="1">
            <a:spLocks/>
          </p:cNvSpPr>
          <p:nvPr/>
        </p:nvSpPr>
        <p:spPr>
          <a:xfrm>
            <a:off x="1768598" y="9875179"/>
            <a:ext cx="2275840" cy="90217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9893" tIns="59893" rIns="59893" bIns="59893" anchor="ctr">
            <a:normAutofit/>
          </a:bodyPr>
          <a:lstStyle>
            <a:lvl1pPr marL="0" marR="0" indent="0" algn="l" defTabSz="689173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ln>
                  <a:noFill/>
                </a:ln>
                <a:solidFill>
                  <a:srgbClr val="1E1E8C"/>
                </a:solidFill>
                <a:uFillTx/>
                <a:latin typeface="+mn-lt"/>
                <a:ea typeface="+mn-ea"/>
                <a:cs typeface="+mn-cs"/>
                <a:sym typeface="Verdana"/>
              </a:defRPr>
            </a:lvl1pPr>
            <a:lvl2pPr marL="0" marR="0" indent="0" algn="l" defTabSz="689173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ln>
                  <a:noFill/>
                </a:ln>
                <a:solidFill>
                  <a:srgbClr val="1E1E8C"/>
                </a:solidFill>
                <a:uFillTx/>
                <a:latin typeface="+mn-lt"/>
                <a:ea typeface="+mn-ea"/>
                <a:cs typeface="+mn-cs"/>
                <a:sym typeface="Verdana"/>
              </a:defRPr>
            </a:lvl2pPr>
            <a:lvl3pPr marL="0" marR="0" indent="0" algn="l" defTabSz="689173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ln>
                  <a:noFill/>
                </a:ln>
                <a:solidFill>
                  <a:srgbClr val="1E1E8C"/>
                </a:solidFill>
                <a:uFillTx/>
                <a:latin typeface="+mn-lt"/>
                <a:ea typeface="+mn-ea"/>
                <a:cs typeface="+mn-cs"/>
                <a:sym typeface="Verdana"/>
              </a:defRPr>
            </a:lvl3pPr>
            <a:lvl4pPr marL="0" marR="0" indent="0" algn="l" defTabSz="689173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ln>
                  <a:noFill/>
                </a:ln>
                <a:solidFill>
                  <a:srgbClr val="1E1E8C"/>
                </a:solidFill>
                <a:uFillTx/>
                <a:latin typeface="+mn-lt"/>
                <a:ea typeface="+mn-ea"/>
                <a:cs typeface="+mn-cs"/>
                <a:sym typeface="Verdana"/>
              </a:defRPr>
            </a:lvl4pPr>
            <a:lvl5pPr marL="0" marR="0" indent="0" algn="l" defTabSz="689173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ln>
                  <a:noFill/>
                </a:ln>
                <a:solidFill>
                  <a:srgbClr val="1E1E8C"/>
                </a:solidFill>
                <a:uFillTx/>
                <a:latin typeface="+mn-lt"/>
                <a:ea typeface="+mn-ea"/>
                <a:cs typeface="+mn-cs"/>
                <a:sym typeface="Verdana"/>
              </a:defRPr>
            </a:lvl5pPr>
            <a:lvl6pPr marL="0" marR="0" indent="0" algn="l" defTabSz="689173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ln>
                  <a:noFill/>
                </a:ln>
                <a:solidFill>
                  <a:srgbClr val="1E1E8C"/>
                </a:solidFill>
                <a:uFillTx/>
                <a:latin typeface="+mn-lt"/>
                <a:ea typeface="+mn-ea"/>
                <a:cs typeface="+mn-cs"/>
                <a:sym typeface="Verdana"/>
              </a:defRPr>
            </a:lvl6pPr>
            <a:lvl7pPr marL="0" marR="0" indent="0" algn="l" defTabSz="689173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ln>
                  <a:noFill/>
                </a:ln>
                <a:solidFill>
                  <a:srgbClr val="1E1E8C"/>
                </a:solidFill>
                <a:uFillTx/>
                <a:latin typeface="+mn-lt"/>
                <a:ea typeface="+mn-ea"/>
                <a:cs typeface="+mn-cs"/>
                <a:sym typeface="Verdana"/>
              </a:defRPr>
            </a:lvl7pPr>
            <a:lvl8pPr marL="0" marR="0" indent="0" algn="l" defTabSz="689173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ln>
                  <a:noFill/>
                </a:ln>
                <a:solidFill>
                  <a:srgbClr val="1E1E8C"/>
                </a:solidFill>
                <a:uFillTx/>
                <a:latin typeface="+mn-lt"/>
                <a:ea typeface="+mn-ea"/>
                <a:cs typeface="+mn-cs"/>
                <a:sym typeface="Verdana"/>
              </a:defRPr>
            </a:lvl8pPr>
            <a:lvl9pPr marL="0" marR="0" indent="0" algn="l" defTabSz="689173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ln>
                  <a:noFill/>
                </a:ln>
                <a:solidFill>
                  <a:srgbClr val="1E1E8C"/>
                </a:solidFill>
                <a:uFillTx/>
                <a:latin typeface="+mn-lt"/>
                <a:ea typeface="+mn-ea"/>
                <a:cs typeface="+mn-cs"/>
                <a:sym typeface="Verdana"/>
              </a:defRPr>
            </a:lvl9pPr>
          </a:lstStyle>
          <a:p>
            <a:pPr algn="ctr" hangingPunct="1"/>
            <a:r>
              <a:rPr lang="ru-RU" dirty="0" smtClean="0">
                <a:solidFill>
                  <a:schemeClr val="tx1"/>
                </a:solidFill>
              </a:rPr>
              <a:t>РАНЬШЕ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3" name="Слайд с текстом и фото"/>
          <p:cNvSpPr txBox="1">
            <a:spLocks/>
          </p:cNvSpPr>
          <p:nvPr/>
        </p:nvSpPr>
        <p:spPr>
          <a:xfrm>
            <a:off x="4492716" y="9875179"/>
            <a:ext cx="1809817" cy="90217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9893" tIns="59893" rIns="59893" bIns="59893" anchor="ctr">
            <a:normAutofit/>
          </a:bodyPr>
          <a:lstStyle>
            <a:lvl1pPr marL="0" marR="0" indent="0" algn="l" defTabSz="689173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ln>
                  <a:noFill/>
                </a:ln>
                <a:solidFill>
                  <a:srgbClr val="1E1E8C"/>
                </a:solidFill>
                <a:uFillTx/>
                <a:latin typeface="+mn-lt"/>
                <a:ea typeface="+mn-ea"/>
                <a:cs typeface="+mn-cs"/>
                <a:sym typeface="Verdana"/>
              </a:defRPr>
            </a:lvl1pPr>
            <a:lvl2pPr marL="0" marR="0" indent="0" algn="l" defTabSz="689173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ln>
                  <a:noFill/>
                </a:ln>
                <a:solidFill>
                  <a:srgbClr val="1E1E8C"/>
                </a:solidFill>
                <a:uFillTx/>
                <a:latin typeface="+mn-lt"/>
                <a:ea typeface="+mn-ea"/>
                <a:cs typeface="+mn-cs"/>
                <a:sym typeface="Verdana"/>
              </a:defRPr>
            </a:lvl2pPr>
            <a:lvl3pPr marL="0" marR="0" indent="0" algn="l" defTabSz="689173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ln>
                  <a:noFill/>
                </a:ln>
                <a:solidFill>
                  <a:srgbClr val="1E1E8C"/>
                </a:solidFill>
                <a:uFillTx/>
                <a:latin typeface="+mn-lt"/>
                <a:ea typeface="+mn-ea"/>
                <a:cs typeface="+mn-cs"/>
                <a:sym typeface="Verdana"/>
              </a:defRPr>
            </a:lvl3pPr>
            <a:lvl4pPr marL="0" marR="0" indent="0" algn="l" defTabSz="689173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ln>
                  <a:noFill/>
                </a:ln>
                <a:solidFill>
                  <a:srgbClr val="1E1E8C"/>
                </a:solidFill>
                <a:uFillTx/>
                <a:latin typeface="+mn-lt"/>
                <a:ea typeface="+mn-ea"/>
                <a:cs typeface="+mn-cs"/>
                <a:sym typeface="Verdana"/>
              </a:defRPr>
            </a:lvl4pPr>
            <a:lvl5pPr marL="0" marR="0" indent="0" algn="l" defTabSz="689173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ln>
                  <a:noFill/>
                </a:ln>
                <a:solidFill>
                  <a:srgbClr val="1E1E8C"/>
                </a:solidFill>
                <a:uFillTx/>
                <a:latin typeface="+mn-lt"/>
                <a:ea typeface="+mn-ea"/>
                <a:cs typeface="+mn-cs"/>
                <a:sym typeface="Verdana"/>
              </a:defRPr>
            </a:lvl5pPr>
            <a:lvl6pPr marL="0" marR="0" indent="0" algn="l" defTabSz="689173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ln>
                  <a:noFill/>
                </a:ln>
                <a:solidFill>
                  <a:srgbClr val="1E1E8C"/>
                </a:solidFill>
                <a:uFillTx/>
                <a:latin typeface="+mn-lt"/>
                <a:ea typeface="+mn-ea"/>
                <a:cs typeface="+mn-cs"/>
                <a:sym typeface="Verdana"/>
              </a:defRPr>
            </a:lvl6pPr>
            <a:lvl7pPr marL="0" marR="0" indent="0" algn="l" defTabSz="689173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ln>
                  <a:noFill/>
                </a:ln>
                <a:solidFill>
                  <a:srgbClr val="1E1E8C"/>
                </a:solidFill>
                <a:uFillTx/>
                <a:latin typeface="+mn-lt"/>
                <a:ea typeface="+mn-ea"/>
                <a:cs typeface="+mn-cs"/>
                <a:sym typeface="Verdana"/>
              </a:defRPr>
            </a:lvl7pPr>
            <a:lvl8pPr marL="0" marR="0" indent="0" algn="l" defTabSz="689173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ln>
                  <a:noFill/>
                </a:ln>
                <a:solidFill>
                  <a:srgbClr val="1E1E8C"/>
                </a:solidFill>
                <a:uFillTx/>
                <a:latin typeface="+mn-lt"/>
                <a:ea typeface="+mn-ea"/>
                <a:cs typeface="+mn-cs"/>
                <a:sym typeface="Verdana"/>
              </a:defRPr>
            </a:lvl8pPr>
            <a:lvl9pPr marL="0" marR="0" indent="0" algn="l" defTabSz="689173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ln>
                  <a:noFill/>
                </a:ln>
                <a:solidFill>
                  <a:srgbClr val="1E1E8C"/>
                </a:solidFill>
                <a:uFillTx/>
                <a:latin typeface="+mn-lt"/>
                <a:ea typeface="+mn-ea"/>
                <a:cs typeface="+mn-cs"/>
                <a:sym typeface="Verdana"/>
              </a:defRPr>
            </a:lvl9pPr>
          </a:lstStyle>
          <a:p>
            <a:pPr algn="ctr" hangingPunct="1"/>
            <a:r>
              <a:rPr lang="ru-RU" dirty="0" smtClean="0">
                <a:solidFill>
                  <a:schemeClr val="tx1"/>
                </a:solidFill>
              </a:rPr>
              <a:t>СЕЙЧАС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1300749" y="9987145"/>
            <a:ext cx="5719884" cy="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1277801" y="10680823"/>
            <a:ext cx="5719884" cy="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715" y="2465559"/>
            <a:ext cx="7054135" cy="7159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7278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Verdana"/>
        <a:ea typeface="Verdana"/>
        <a:cs typeface="Verdan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59893" tIns="59893" rIns="59893" bIns="59893" numCol="1" spcCol="38100" rtlCol="0" anchor="ctr">
        <a:spAutoFit/>
      </a:bodyPr>
      <a:lstStyle>
        <a:defPPr marL="0" marR="0" indent="0" algn="ctr" defTabSz="68917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j-lt"/>
            <a:ea typeface="+mj-ea"/>
            <a:cs typeface="+mj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59893" tIns="59893" rIns="59893" bIns="59893" numCol="1" spcCol="38100" rtlCol="0" anchor="ctr">
        <a:spAutoFit/>
      </a:bodyPr>
      <a:lstStyle>
        <a:defPPr marL="0" marR="0" indent="0" algn="ctr" defTabSz="68917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Verdana"/>
        <a:ea typeface="Verdana"/>
        <a:cs typeface="Verdan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59893" tIns="59893" rIns="59893" bIns="59893" numCol="1" spcCol="38100" rtlCol="0" anchor="ctr">
        <a:spAutoFit/>
      </a:bodyPr>
      <a:lstStyle>
        <a:defPPr marL="0" marR="0" indent="0" algn="ctr" defTabSz="68917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j-lt"/>
            <a:ea typeface="+mj-ea"/>
            <a:cs typeface="+mj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59893" tIns="59893" rIns="59893" bIns="59893" numCol="1" spcCol="38100" rtlCol="0" anchor="ctr">
        <a:spAutoFit/>
      </a:bodyPr>
      <a:lstStyle>
        <a:defPPr marL="0" marR="0" indent="0" algn="ctr" defTabSz="68917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14C9A75EC46817499DE2669DDC006347" ma:contentTypeVersion="1" ma:contentTypeDescription="Создание документа." ma:contentTypeScope="" ma:versionID="73a0e448fe90891d8b17fef0234ea22d">
  <xsd:schema xmlns:xsd="http://www.w3.org/2001/XMLSchema" xmlns:xs="http://www.w3.org/2001/XMLSchema" xmlns:p="http://schemas.microsoft.com/office/2006/metadata/properties" xmlns:ns2="83f6983c-7662-436e-97d6-1eb771896459" targetNamespace="http://schemas.microsoft.com/office/2006/metadata/properties" ma:root="true" ma:fieldsID="0c59424fa24619cc0ec7f9ec4c21e618" ns2:_="">
    <xsd:import namespace="83f6983c-7662-436e-97d6-1eb771896459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f6983c-7662-436e-97d6-1eb771896459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Значение идентификатора документа" ma:description="Значение идентификатора документа, присвоенного данному элементу." ma:internalName="_dlc_DocId" ma:readOnly="true">
      <xsd:simpleType>
        <xsd:restriction base="dms:Text"/>
      </xsd:simpleType>
    </xsd:element>
    <xsd:element name="_dlc_DocIdUrl" ma:index="9" nillable="true" ma:displayName="Идентификатор документа" ma:description="Постоянная ссылка на этот документ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Сохранить идентификатор" ma:description="Сохранять идентификатор при добавлении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83f6983c-7662-436e-97d6-1eb771896459">R3ETPUSFHFMV-14-1043</_dlc_DocId>
    <_dlc_DocIdUrl xmlns="83f6983c-7662-436e-97d6-1eb771896459">
      <Url>http://probank/_layouts/DocIdRedir.aspx?ID=R3ETPUSFHFMV-14-1043</Url>
      <Description>R3ETPUSFHFMV-14-1043</Description>
    </_dlc_DocIdUrl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82BA4AF-769C-4276-8DF1-B6E323FA9C9C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4478D6AA-24B3-4C89-8EF7-2BE1D3CFCE7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3f6983c-7662-436e-97d6-1eb77189645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1D97164-F274-4043-ABD8-D8F45A939FFD}">
  <ds:schemaRefs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purl.org/dc/dcmitype/"/>
    <ds:schemaRef ds:uri="http://schemas.microsoft.com/office/infopath/2007/PartnerControls"/>
    <ds:schemaRef ds:uri="83f6983c-7662-436e-97d6-1eb771896459"/>
    <ds:schemaRef ds:uri="http://schemas.microsoft.com/office/2006/metadata/properties"/>
    <ds:schemaRef ds:uri="http://www.w3.org/XML/1998/namespace"/>
  </ds:schemaRefs>
</ds:datastoreItem>
</file>

<file path=customXml/itemProps4.xml><?xml version="1.0" encoding="utf-8"?>
<ds:datastoreItem xmlns:ds="http://schemas.openxmlformats.org/officeDocument/2006/customXml" ds:itemID="{08910B4D-60F3-44ED-B92F-073F5EE748D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11940</TotalTime>
  <Words>185</Words>
  <Application>Microsoft Office PowerPoint</Application>
  <PresentationFormat>Произвольный</PresentationFormat>
  <Paragraphs>65</Paragraphs>
  <Slides>8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Helvetica Neue</vt:lpstr>
      <vt:lpstr>Helvetica Neue Medium</vt:lpstr>
      <vt:lpstr>Helvetica Neue Thin</vt:lpstr>
      <vt:lpstr>Verdana</vt:lpstr>
      <vt:lpstr>White</vt:lpstr>
      <vt:lpstr>Автоматизация нагрузочного тестирования  авто-отчет</vt:lpstr>
      <vt:lpstr>Проблемы</vt:lpstr>
      <vt:lpstr>Инструменты</vt:lpstr>
      <vt:lpstr>Структура скрипта</vt:lpstr>
      <vt:lpstr>Jmeter</vt:lpstr>
      <vt:lpstr>Пример отчета</vt:lpstr>
      <vt:lpstr>Презентация PowerPoint</vt:lpstr>
      <vt:lpstr>Полезные ссылки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                                                                                                               Moneyback</dc:title>
  <cp:lastModifiedBy>Vera</cp:lastModifiedBy>
  <cp:revision>70</cp:revision>
  <dcterms:modified xsi:type="dcterms:W3CDTF">2021-03-04T07:47:44Z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4f866745-1c66-4465-a29e-c4c28bdf546b</vt:lpwstr>
  </property>
  <property fmtid="{D5CDD505-2E9C-101B-9397-08002B2CF9AE}" pid="3" name="ContentTypeId">
    <vt:lpwstr>0x01010014C9A75EC46817499DE2669DDC006347</vt:lpwstr>
  </property>
</Properties>
</file>