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C04FF-CCD3-A3AA-42B3-1524414A91BF}" v="198" dt="2022-01-13T20:51:49.070"/>
    <p1510:client id="{37BBDD3A-389A-4714-808E-BBDE62490632}" v="928" dt="2022-01-13T18:51:07.864"/>
    <p1510:client id="{E3150949-E98A-4C71-9376-7F2DAAA56C9D}" v="103" dt="2022-01-13T16:42:1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BF40B-9C86-42C0-B8FA-A96FB2A25C01}"/>
              </a:ext>
            </a:extLst>
          </p:cNvPr>
          <p:cNvSpPr txBox="1"/>
          <p:nvPr/>
        </p:nvSpPr>
        <p:spPr>
          <a:xfrm>
            <a:off x="7709770" y="4995797"/>
            <a:ext cx="3849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EF995A-8567-4EFD-84E6-3103ECF761EC}"/>
              </a:ext>
            </a:extLst>
          </p:cNvPr>
          <p:cNvSpPr txBox="1">
            <a:spLocks/>
          </p:cNvSpPr>
          <p:nvPr/>
        </p:nvSpPr>
        <p:spPr>
          <a:xfrm>
            <a:off x="8388262" y="5703218"/>
            <a:ext cx="7197726" cy="90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cs typeface="Calibri"/>
              </a:rPr>
              <a:t>Enășoae</a:t>
            </a:r>
            <a:r>
              <a:rPr lang="en-US" dirty="0">
                <a:solidFill>
                  <a:schemeClr val="tx2"/>
                </a:solidFill>
                <a:cs typeface="Calibri"/>
              </a:rPr>
              <a:t> Simona - 258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Service Oriented Architecture</a:t>
            </a: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1C5B1F-8179-481B-84C7-B4B79DEBC53C}"/>
              </a:ext>
            </a:extLst>
          </p:cNvPr>
          <p:cNvSpPr txBox="1">
            <a:spLocks/>
          </p:cNvSpPr>
          <p:nvPr/>
        </p:nvSpPr>
        <p:spPr>
          <a:xfrm>
            <a:off x="2991632" y="1648513"/>
            <a:ext cx="7197726" cy="3668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cs typeface="Calibri Light"/>
              </a:rPr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81336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9B0-BED7-40CF-86A8-2621F91C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4876" y="1431871"/>
            <a:ext cx="10131425" cy="14562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9600" cap="none" dirty="0">
                <a:cs typeface="Calibri Light"/>
              </a:rPr>
              <a:t>Thank You!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BF40B-9C86-42C0-B8FA-A96FB2A25C01}"/>
              </a:ext>
            </a:extLst>
          </p:cNvPr>
          <p:cNvSpPr txBox="1"/>
          <p:nvPr/>
        </p:nvSpPr>
        <p:spPr>
          <a:xfrm>
            <a:off x="7709770" y="4995797"/>
            <a:ext cx="3849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3" name="Picture 4" descr="I Don't Know Panda">
            <a:extLst>
              <a:ext uri="{FF2B5EF4-FFF2-40B4-BE49-F238E27FC236}">
                <a16:creationId xmlns:a16="http://schemas.microsoft.com/office/drawing/2014/main" id="{A1FAD478-FC70-4897-8C64-E913229E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79" y="3930112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8A998-7A15-4F20-ACAF-F05850183E07}"/>
              </a:ext>
            </a:extLst>
          </p:cNvPr>
          <p:cNvSpPr txBox="1"/>
          <p:nvPr/>
        </p:nvSpPr>
        <p:spPr>
          <a:xfrm>
            <a:off x="4311112" y="5176434"/>
            <a:ext cx="35697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71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4BA50-252B-4FEC-82CA-5AAEDBB0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cs typeface="Calibri Ligh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5459-18F7-4FFD-8566-7E798055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79" y="2790902"/>
            <a:ext cx="11478016" cy="375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1. Introduction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2. Architecture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3. Subscription options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4. Deploying with Git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5. Deploying with Docker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6. Dashboard Heroku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7. Demo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Graphic 5" descr="Clipboard with solid fill">
            <a:extLst>
              <a:ext uri="{FF2B5EF4-FFF2-40B4-BE49-F238E27FC236}">
                <a16:creationId xmlns:a16="http://schemas.microsoft.com/office/drawing/2014/main" id="{FBB55308-76ED-439C-A3C7-AD4C46986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7896" y="5518759"/>
            <a:ext cx="1081414" cy="10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C5330-F1F6-40D0-B6CD-9BAB25B9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3002-40C7-44D1-B59A-E36966E6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37" y="3062298"/>
            <a:ext cx="10820400" cy="4263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What is Heroku?</a:t>
            </a:r>
            <a:endParaRPr lang="en-US" sz="3200" dirty="0"/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a cloud platform as a service (PaaS)</a:t>
            </a:r>
          </a:p>
          <a:p>
            <a:pPr>
              <a:buClr>
                <a:srgbClr val="000000"/>
              </a:buClr>
            </a:pPr>
            <a:r>
              <a:rPr lang="en-US" sz="2800" dirty="0">
                <a:ea typeface="+mn-lt"/>
                <a:cs typeface="+mn-lt"/>
              </a:rPr>
              <a:t>supports Java, Node.js, Scala, Python, PHP, Go, Clojure</a:t>
            </a:r>
          </a:p>
          <a:p>
            <a:pPr>
              <a:buClr>
                <a:srgbClr val="000000"/>
              </a:buClr>
            </a:pPr>
            <a:r>
              <a:rPr lang="en-US" sz="2800" dirty="0">
                <a:cs typeface="Calibri"/>
              </a:rPr>
              <a:t>polyglot platform </a:t>
            </a:r>
          </a:p>
          <a:p>
            <a:pPr>
              <a:buClr>
                <a:srgbClr val="000000"/>
              </a:buClr>
            </a:pPr>
            <a:r>
              <a:rPr lang="en-US" sz="2800" dirty="0">
                <a:cs typeface="Calibri"/>
              </a:rPr>
              <a:t>features to build, run and scale applications</a:t>
            </a: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  <a:p>
            <a:pPr>
              <a:buClr>
                <a:prstClr val="black"/>
              </a:buClr>
            </a:pPr>
            <a:endParaRPr lang="en-US" sz="2800" dirty="0">
              <a:cs typeface="Calibri"/>
            </a:endParaRPr>
          </a:p>
          <a:p>
            <a:pPr>
              <a:buClr>
                <a:prstClr val="black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E9FF46C-8E38-47D1-933F-C8D0BDAB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674" y="2364444"/>
            <a:ext cx="4549035" cy="2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6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C5330-F1F6-40D0-B6CD-9BAB25B9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cs typeface="Calibri Light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3002-40C7-44D1-B59A-E36966E6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3" y="2435997"/>
            <a:ext cx="11321441" cy="4263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all Heroku applications run in a collection of lightweight Linux containers called dynos</a:t>
            </a: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n-US" sz="2800" dirty="0">
                <a:cs typeface="Calibri"/>
              </a:rPr>
              <a:t>different type of dynos are available depending on the resources size  (Memory and CPU share)</a:t>
            </a:r>
            <a:endParaRPr lang="en-US">
              <a:cs typeface="Calibri"/>
            </a:endParaRP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n-US" sz="2800" dirty="0">
                <a:cs typeface="Calibri"/>
              </a:rPr>
              <a:t>dyno supports deploying with Git and Docker</a:t>
            </a:r>
            <a:endParaRPr lang="en-US" dirty="0">
              <a:cs typeface="Calibri"/>
            </a:endParaRP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  <a:p>
            <a:pPr>
              <a:buClr>
                <a:prstClr val="black"/>
              </a:buClr>
            </a:pPr>
            <a:endParaRPr lang="en-US" sz="2800" dirty="0">
              <a:cs typeface="Calibri"/>
            </a:endParaRPr>
          </a:p>
          <a:p>
            <a:pPr>
              <a:buClr>
                <a:prstClr val="black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000000"/>
              </a:buClr>
            </a:pPr>
            <a:endParaRPr lang="en-US" sz="2800" dirty="0"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E9FF46C-8E38-47D1-933F-C8D0BDAB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468" y="4170279"/>
            <a:ext cx="4549035" cy="2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C518F4-035D-4C1F-9CC0-E605A900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cs typeface="Calibri Light"/>
              </a:rPr>
              <a:t>Subscription options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E2E63C-D8B7-4776-BA9B-53A97C499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586" y="2446435"/>
            <a:ext cx="10832417" cy="4085886"/>
          </a:xfrm>
        </p:spPr>
      </p:pic>
    </p:spTree>
    <p:extLst>
      <p:ext uri="{BB962C8B-B14F-4D97-AF65-F5344CB8AC3E}">
        <p14:creationId xmlns:p14="http://schemas.microsoft.com/office/powerpoint/2010/main" val="131628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4BA50-252B-4FEC-82CA-5AAEDBB0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chemeClr val="bg1"/>
                </a:solidFill>
                <a:cs typeface="Calibri Light"/>
              </a:rPr>
              <a:t>Deploying with Git</a:t>
            </a:r>
            <a:endParaRPr lang="en-US" cap="none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5459-18F7-4FFD-8566-7E798055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8" y="2046815"/>
            <a:ext cx="11077832" cy="86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alibri"/>
              </a:rPr>
              <a:t>git </a:t>
            </a:r>
            <a:r>
              <a:rPr lang="en-US" b="1" dirty="0" err="1">
                <a:latin typeface="Consolas"/>
                <a:cs typeface="Calibri"/>
              </a:rPr>
              <a:t>init</a:t>
            </a:r>
            <a:r>
              <a:rPr lang="en-US" b="1" dirty="0">
                <a:latin typeface="Consolas"/>
                <a:cs typeface="Calibri"/>
              </a:rPr>
              <a:t> - </a:t>
            </a:r>
            <a:r>
              <a:rPr lang="en-US" dirty="0">
                <a:latin typeface="Calibri" panose="020F0502020204030204"/>
                <a:cs typeface="Calibri"/>
              </a:rPr>
              <a:t>initialize the repo</a:t>
            </a: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alibri"/>
              </a:rPr>
              <a:t>heroku</a:t>
            </a:r>
            <a:r>
              <a:rPr lang="en-US" b="1" dirty="0">
                <a:latin typeface="Consolas"/>
                <a:cs typeface="Calibri"/>
              </a:rPr>
              <a:t> create</a:t>
            </a:r>
            <a:r>
              <a:rPr lang="en-US" b="1" dirty="0">
                <a:latin typeface="Consolas"/>
                <a:ea typeface="+mn-lt"/>
                <a:cs typeface="+mn-lt"/>
              </a:rPr>
              <a:t> -</a:t>
            </a:r>
            <a:r>
              <a:rPr lang="en-US" dirty="0">
                <a:ea typeface="+mn-lt"/>
                <a:cs typeface="+mn-lt"/>
              </a:rPr>
              <a:t>  creates a new empty application on Heroku, along with an associated empty Git repository </a:t>
            </a:r>
            <a:endParaRPr lang="en-US">
              <a:cs typeface="Calibri"/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B2D1BE35-6F8A-4FD5-857C-494595C3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4" y="2904600"/>
            <a:ext cx="10795686" cy="1378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41747-8446-4466-9FFD-D9FE9BDECAA5}"/>
              </a:ext>
            </a:extLst>
          </p:cNvPr>
          <p:cNvSpPr txBox="1"/>
          <p:nvPr/>
        </p:nvSpPr>
        <p:spPr>
          <a:xfrm>
            <a:off x="427853" y="4711527"/>
            <a:ext cx="117224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  <a:cs typeface="Calibri"/>
              </a:rPr>
              <a:t> git add . </a:t>
            </a:r>
            <a:r>
              <a:rPr lang="en-US" dirty="0">
                <a:cs typeface="Calibri"/>
              </a:rPr>
              <a:t> - add files</a:t>
            </a:r>
          </a:p>
          <a:p>
            <a:r>
              <a:rPr lang="en-US" b="1" dirty="0">
                <a:latin typeface="Consolas"/>
                <a:cs typeface="Calibri"/>
              </a:rPr>
              <a:t> git commit - m</a:t>
            </a:r>
            <a:r>
              <a:rPr lang="en-US" dirty="0">
                <a:cs typeface="Calibri"/>
              </a:rPr>
              <a:t> "message"     - make the commit</a:t>
            </a:r>
          </a:p>
          <a:p>
            <a:r>
              <a:rPr lang="en-US" b="1" dirty="0">
                <a:latin typeface="Consolas"/>
                <a:cs typeface="Calibri"/>
              </a:rPr>
              <a:t> git push </a:t>
            </a:r>
            <a:r>
              <a:rPr lang="en-US" b="1" dirty="0" err="1">
                <a:latin typeface="Consolas"/>
                <a:cs typeface="Calibri"/>
              </a:rPr>
              <a:t>heroku</a:t>
            </a:r>
            <a:r>
              <a:rPr lang="en-US" b="1" dirty="0">
                <a:latin typeface="Consolas"/>
                <a:cs typeface="Calibri"/>
              </a:rPr>
              <a:t> master  </a:t>
            </a:r>
            <a:r>
              <a:rPr lang="en-US" b="1" dirty="0">
                <a:latin typeface="Consolas"/>
                <a:ea typeface="+mn-lt"/>
                <a:cs typeface="+mn-lt"/>
              </a:rPr>
              <a:t>- </a:t>
            </a:r>
            <a:r>
              <a:rPr lang="en-US" dirty="0">
                <a:ea typeface="+mn-lt"/>
                <a:cs typeface="+mn-lt"/>
              </a:rPr>
              <a:t>command to deploy the app</a:t>
            </a:r>
            <a:endParaRPr lang="en-US" dirty="0"/>
          </a:p>
          <a:p>
            <a:r>
              <a:rPr lang="en-US" b="1" dirty="0">
                <a:latin typeface="Consolas"/>
                <a:cs typeface="Calibri"/>
              </a:rPr>
              <a:t> </a:t>
            </a:r>
            <a:r>
              <a:rPr lang="en-US" b="1" dirty="0" err="1">
                <a:latin typeface="Consolas"/>
                <a:cs typeface="Calibri"/>
              </a:rPr>
              <a:t>heroku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ps:scale</a:t>
            </a:r>
            <a:r>
              <a:rPr lang="en-US" b="1" dirty="0">
                <a:latin typeface="Consolas"/>
                <a:cs typeface="Calibri"/>
              </a:rPr>
              <a:t> web=1</a:t>
            </a:r>
            <a:r>
              <a:rPr lang="en-US" dirty="0">
                <a:latin typeface="Consolas"/>
                <a:cs typeface="Calibri"/>
              </a:rPr>
              <a:t> - </a:t>
            </a:r>
            <a:r>
              <a:rPr lang="en-US" dirty="0">
                <a:ea typeface="+mn-lt"/>
                <a:cs typeface="+mn-lt"/>
              </a:rPr>
              <a:t>command to ensure that at least one instance of the app is running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heroku</a:t>
            </a:r>
            <a:r>
              <a:rPr lang="en-US" b="1" dirty="0">
                <a:latin typeface="Consolas"/>
                <a:cs typeface="Calibri"/>
              </a:rPr>
              <a:t> open</a:t>
            </a:r>
            <a:r>
              <a:rPr lang="en-US" dirty="0">
                <a:ea typeface="+mn-lt"/>
                <a:cs typeface="+mn-lt"/>
              </a:rPr>
              <a:t> - shortcut command  to open the website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624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4BA50-252B-4FEC-82CA-5AAEDBB0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cs typeface="Calibri Light"/>
              </a:rPr>
              <a:t>Deploying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5459-18F7-4FFD-8566-7E798055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4" y="2966518"/>
            <a:ext cx="11077832" cy="30750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1. Create a Heroku app: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ea typeface="+mn-lt"/>
                <a:cs typeface="+mn-lt"/>
              </a:rPr>
              <a:t>     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heroku</a:t>
            </a:r>
            <a:r>
              <a:rPr lang="en-US" sz="2000" b="1" dirty="0">
                <a:latin typeface="Consolas"/>
                <a:ea typeface="+mn-lt"/>
                <a:cs typeface="+mn-lt"/>
              </a:rPr>
              <a:t> create app-name-test</a:t>
            </a:r>
            <a:endParaRPr lang="en-US" sz="2000" b="1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2.</a:t>
            </a:r>
            <a:r>
              <a:rPr lang="en-US" sz="2000" b="1" dirty="0">
                <a:latin typeface="Consolas"/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Build the image and push to Container Registry: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     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heroku</a:t>
            </a:r>
            <a:r>
              <a:rPr lang="en-US" sz="2000" b="1" dirty="0"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container:push</a:t>
            </a:r>
            <a:r>
              <a:rPr lang="en-US" sz="2000" b="1" dirty="0">
                <a:latin typeface="Consolas"/>
                <a:ea typeface="+mn-lt"/>
                <a:cs typeface="+mn-lt"/>
              </a:rPr>
              <a:t> web  --app app-name-test</a:t>
            </a: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3. R</a:t>
            </a:r>
            <a:r>
              <a:rPr lang="en-US" sz="2000" dirty="0">
                <a:ea typeface="+mn-lt"/>
                <a:cs typeface="+mn-lt"/>
              </a:rPr>
              <a:t>elease the image to your app: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     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heroku</a:t>
            </a:r>
            <a:r>
              <a:rPr lang="en-US" sz="2000" b="1" dirty="0"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container:release</a:t>
            </a:r>
            <a:r>
              <a:rPr lang="en-US" sz="2000" b="1">
                <a:latin typeface="Consolas"/>
                <a:ea typeface="+mn-lt"/>
                <a:cs typeface="+mn-lt"/>
              </a:rPr>
              <a:t> web –-app app-name-test</a:t>
            </a:r>
            <a:endParaRPr lang="en-US" sz="2000" b="1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4. O</a:t>
            </a:r>
            <a:r>
              <a:rPr lang="en-US" sz="2000" dirty="0">
                <a:ea typeface="+mn-lt"/>
                <a:cs typeface="+mn-lt"/>
              </a:rPr>
              <a:t>pen the app in your browser: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         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heroku</a:t>
            </a:r>
            <a:r>
              <a:rPr lang="en-US" sz="2000" b="1" dirty="0">
                <a:ea typeface="+mn-lt"/>
                <a:cs typeface="+mn-lt"/>
              </a:rPr>
              <a:t> open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147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4BA50-252B-4FEC-82CA-5AAEDBB0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cs typeface="Calibri Light"/>
              </a:rPr>
              <a:t>Dashboard Heroku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E7D981-CD88-4185-B90C-AE83BB26C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416" y="1881107"/>
            <a:ext cx="10617810" cy="4870419"/>
          </a:xfrm>
        </p:spPr>
      </p:pic>
    </p:spTree>
    <p:extLst>
      <p:ext uri="{BB962C8B-B14F-4D97-AF65-F5344CB8AC3E}">
        <p14:creationId xmlns:p14="http://schemas.microsoft.com/office/powerpoint/2010/main" val="23474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4BA50-252B-4FEC-82CA-5AAEDBB0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88" y="444843"/>
            <a:ext cx="10131425" cy="1110343"/>
          </a:xfrm>
        </p:spPr>
        <p:txBody>
          <a:bodyPr>
            <a:noAutofit/>
          </a:bodyPr>
          <a:lstStyle/>
          <a:p>
            <a:r>
              <a:rPr lang="en-US" b="1" cap="none" dirty="0">
                <a:solidFill>
                  <a:schemeClr val="bg1"/>
                </a:solidFill>
                <a:cs typeface="Calibri Light"/>
              </a:rPr>
              <a:t>Demo</a:t>
            </a:r>
          </a:p>
        </p:txBody>
      </p:sp>
      <p:pic>
        <p:nvPicPr>
          <p:cNvPr id="5" name="Graphic 6" descr="Laptop with phone and calculator">
            <a:extLst>
              <a:ext uri="{FF2B5EF4-FFF2-40B4-BE49-F238E27FC236}">
                <a16:creationId xmlns:a16="http://schemas.microsoft.com/office/drawing/2014/main" id="{8B9BF17F-910A-4ED1-AE83-28565DE3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123567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9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PowerPoint Presentation</vt:lpstr>
      <vt:lpstr>Content</vt:lpstr>
      <vt:lpstr>Introduction</vt:lpstr>
      <vt:lpstr>Architecture</vt:lpstr>
      <vt:lpstr>Subscription options</vt:lpstr>
      <vt:lpstr>Deploying with Git</vt:lpstr>
      <vt:lpstr>Deploying with Docker</vt:lpstr>
      <vt:lpstr>Dashboard Heroku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309</cp:revision>
  <dcterms:created xsi:type="dcterms:W3CDTF">2022-01-13T16:35:37Z</dcterms:created>
  <dcterms:modified xsi:type="dcterms:W3CDTF">2022-01-14T06:14:49Z</dcterms:modified>
</cp:coreProperties>
</file>