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7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91C29A-9B6E-4F9F-A02A-DA6205D15BB4}" v="219" dt="2024-01-05T13:12:04.170"/>
    <p1510:client id="{8824AAD0-9669-4BF7-B164-399DCCC1883D}" v="6" dt="2024-03-20T20:59:22.943"/>
    <p1510:client id="{95208BD0-14EC-4A73-82D7-BE32313BEBD1}" v="209" dt="2024-01-05T14:39:07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046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6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7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4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9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7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9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5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9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0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54" r:id="rId6"/>
    <p:sldLayoutId id="2147483750" r:id="rId7"/>
    <p:sldLayoutId id="2147483751" r:id="rId8"/>
    <p:sldLayoutId id="2147483752" r:id="rId9"/>
    <p:sldLayoutId id="2147483753" r:id="rId10"/>
    <p:sldLayoutId id="214748375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7E26772-EAFC-10BB-4659-99BF2A8A1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3335" y="952194"/>
            <a:ext cx="4140682" cy="49584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968" y="1995887"/>
            <a:ext cx="3665507" cy="2037951"/>
          </a:xfrm>
        </p:spPr>
        <p:txBody>
          <a:bodyPr anchor="ctr">
            <a:normAutofit/>
          </a:bodyPr>
          <a:lstStyle/>
          <a:p>
            <a:r>
              <a:rPr lang="en-US" dirty="0"/>
              <a:t>SNAKE JAVA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2172" y="977485"/>
            <a:ext cx="3119010" cy="1013687"/>
          </a:xfrm>
        </p:spPr>
        <p:txBody>
          <a:bodyPr anchor="b">
            <a:normAutofit fontScale="77500" lnSpcReduction="20000"/>
          </a:bodyPr>
          <a:lstStyle/>
          <a:p>
            <a:r>
              <a:rPr lang="en-US" dirty="0"/>
              <a:t>Ureche Simona Elena  - An 2 - </a:t>
            </a:r>
          </a:p>
          <a:p>
            <a:r>
              <a:rPr lang="en-US" dirty="0" err="1"/>
              <a:t>Calculatoare</a:t>
            </a:r>
            <a:r>
              <a:rPr lang="en-US" dirty="0"/>
              <a:t> Romana  -</a:t>
            </a:r>
          </a:p>
          <a:p>
            <a:r>
              <a:rPr lang="en-US" dirty="0"/>
              <a:t> </a:t>
            </a:r>
            <a:r>
              <a:rPr lang="en-US" err="1"/>
              <a:t>grupa</a:t>
            </a:r>
            <a:r>
              <a:rPr lang="en-US" dirty="0"/>
              <a:t> 30224  </a:t>
            </a:r>
            <a:endParaRPr lang="en-US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82D85A78-773F-F426-8653-5677F46EF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777" y="0"/>
            <a:ext cx="6197860" cy="68580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D30BEBC9-D107-8D7A-5957-D16ADFCA1A74}"/>
              </a:ext>
            </a:extLst>
          </p:cNvPr>
          <p:cNvSpPr txBox="1">
            <a:spLocks/>
          </p:cNvSpPr>
          <p:nvPr/>
        </p:nvSpPr>
        <p:spPr>
          <a:xfrm>
            <a:off x="1033807" y="4768062"/>
            <a:ext cx="3119010" cy="10136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 err="1"/>
              <a:t>Proiect</a:t>
            </a:r>
            <a:r>
              <a:rPr lang="en-US" dirty="0"/>
              <a:t> POO</a:t>
            </a:r>
          </a:p>
          <a:p>
            <a:r>
              <a:rPr lang="en-US" dirty="0"/>
              <a:t>Prof.: </a:t>
            </a:r>
            <a:r>
              <a:rPr lang="en-US" dirty="0" err="1"/>
              <a:t>Hulea</a:t>
            </a:r>
            <a:r>
              <a:rPr lang="en-US" dirty="0"/>
              <a:t> Andrei</a:t>
            </a:r>
            <a:endParaRPr lang="en-US"/>
          </a:p>
        </p:txBody>
      </p:sp>
      <p:pic>
        <p:nvPicPr>
          <p:cNvPr id="1026" name="Picture 2" descr="Identitate - Universitatea Tehnica din Cluj-Napoca">
            <a:extLst>
              <a:ext uri="{FF2B5EF4-FFF2-40B4-BE49-F238E27FC236}">
                <a16:creationId xmlns:a16="http://schemas.microsoft.com/office/drawing/2014/main" id="{14740BF2-3FE6-DEE4-3E48-840720DE7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19"/>
            <a:ext cx="1559594" cy="81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AB13-ED17-458C-4A85-90FA0AF3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Regulile</a:t>
            </a:r>
            <a:r>
              <a:rPr lang="en-US" dirty="0"/>
              <a:t> </a:t>
            </a:r>
            <a:r>
              <a:rPr lang="en-US" dirty="0" err="1"/>
              <a:t>jocului</a:t>
            </a:r>
            <a:r>
              <a:rPr lang="en-US" dirty="0"/>
              <a:t> 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9679-F368-266E-1385-63308B569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499" y="2067735"/>
            <a:ext cx="4769708" cy="403358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</a:rPr>
              <a:t>Reguli de </a:t>
            </a:r>
            <a:r>
              <a:rPr lang="en-US" b="1" i="0" dirty="0" err="1">
                <a:solidFill>
                  <a:srgbClr val="374151"/>
                </a:solidFill>
                <a:effectLst/>
              </a:rPr>
              <a:t>bază</a:t>
            </a:r>
            <a:r>
              <a:rPr lang="en-US" b="1" i="0" dirty="0">
                <a:solidFill>
                  <a:srgbClr val="374151"/>
                </a:solidFill>
                <a:effectLst/>
              </a:rPr>
              <a:t> ale </a:t>
            </a:r>
            <a:r>
              <a:rPr lang="en-US" b="1" i="0" dirty="0" err="1">
                <a:solidFill>
                  <a:srgbClr val="374151"/>
                </a:solidFill>
                <a:effectLst/>
              </a:rPr>
              <a:t>jocului</a:t>
            </a:r>
            <a:r>
              <a:rPr lang="en-US" b="1" i="0" dirty="0">
                <a:solidFill>
                  <a:srgbClr val="374151"/>
                </a:solidFill>
                <a:effectLst/>
              </a:rPr>
              <a:t>: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374151"/>
                </a:solidFill>
                <a:effectLst/>
              </a:rPr>
              <a:t>Mâncarea</a:t>
            </a:r>
            <a:r>
              <a:rPr lang="en-US" b="1" i="0" dirty="0">
                <a:solidFill>
                  <a:srgbClr val="374151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374151"/>
                </a:solidFill>
                <a:effectLst/>
              </a:rPr>
              <a:t>Merele</a:t>
            </a:r>
            <a:r>
              <a:rPr lang="en-US" b="1" i="0" dirty="0">
                <a:solidFill>
                  <a:srgbClr val="374151"/>
                </a:solidFill>
                <a:effectLst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Merele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apar pe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tablă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în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locații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aleatorii</a:t>
            </a:r>
            <a:r>
              <a:rPr lang="en-US" b="0" i="0" dirty="0">
                <a:solidFill>
                  <a:srgbClr val="374151"/>
                </a:solidFill>
                <a:effectLst/>
              </a:rPr>
              <a:t>.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Atunci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când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șarpele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mănâncă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un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măr</a:t>
            </a:r>
            <a:r>
              <a:rPr lang="en-US" b="0" i="0" dirty="0">
                <a:solidFill>
                  <a:srgbClr val="374151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acesta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crește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în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lungime</a:t>
            </a:r>
            <a:r>
              <a:rPr lang="en-US" b="0" i="0" dirty="0">
                <a:solidFill>
                  <a:srgbClr val="374151"/>
                </a:solidFill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374151"/>
                </a:solidFill>
                <a:effectLst/>
              </a:rPr>
              <a:t>Mișcarea</a:t>
            </a:r>
            <a:r>
              <a:rPr lang="en-US" b="1" i="0" dirty="0">
                <a:solidFill>
                  <a:srgbClr val="374151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374151"/>
                </a:solidFill>
                <a:effectLst/>
              </a:rPr>
              <a:t>Șarpelui</a:t>
            </a:r>
            <a:r>
              <a:rPr lang="en-US" b="1" i="0" dirty="0">
                <a:solidFill>
                  <a:srgbClr val="374151"/>
                </a:solidFill>
                <a:effectLst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Jucătorul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controlează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direcția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șarpelui</a:t>
            </a:r>
            <a:r>
              <a:rPr lang="en-US" b="0" i="0" dirty="0">
                <a:solidFill>
                  <a:srgbClr val="374151"/>
                </a:solidFill>
                <a:effectLst/>
              </a:rPr>
              <a:t>, care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poate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fi sus,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jos</a:t>
            </a:r>
            <a:r>
              <a:rPr lang="en-US" b="0" i="0" dirty="0">
                <a:solidFill>
                  <a:srgbClr val="374151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stânga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sau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dreapta</a:t>
            </a:r>
            <a:r>
              <a:rPr lang="en-US" b="0" i="0" dirty="0">
                <a:solidFill>
                  <a:srgbClr val="374151"/>
                </a:solidFill>
                <a:effectLst/>
              </a:rPr>
              <a:t>.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Șarpele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se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mișcă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în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direcția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specificată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de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jucător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și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continuă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să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se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deplaseze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în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acea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direcție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până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când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jucătorul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îi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schimbă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direcția</a:t>
            </a:r>
            <a:r>
              <a:rPr lang="en-US" b="0" i="0" dirty="0">
                <a:solidFill>
                  <a:srgbClr val="374151"/>
                </a:solidFill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374151"/>
                </a:solidFill>
                <a:effectLst/>
              </a:rPr>
              <a:t>Evitarea</a:t>
            </a:r>
            <a:r>
              <a:rPr lang="en-US" b="1" i="0" dirty="0">
                <a:solidFill>
                  <a:srgbClr val="374151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374151"/>
                </a:solidFill>
                <a:effectLst/>
              </a:rPr>
              <a:t>Coliziunilor</a:t>
            </a:r>
            <a:r>
              <a:rPr lang="en-US" b="1" i="0" dirty="0">
                <a:solidFill>
                  <a:srgbClr val="374151"/>
                </a:solidFill>
                <a:effectLst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Scopul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este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să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eviți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coliziunile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cu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pereții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tablei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de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joc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și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cu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propriul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corp.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Dacă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șarpele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se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ciocnește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cu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pereții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sau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cu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el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însuși</a:t>
            </a:r>
            <a:r>
              <a:rPr lang="en-US" b="0" i="0" dirty="0">
                <a:solidFill>
                  <a:srgbClr val="374151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jocul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se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încheie</a:t>
            </a:r>
            <a:r>
              <a:rPr lang="en-US" b="0" i="0" dirty="0">
                <a:solidFill>
                  <a:srgbClr val="374151"/>
                </a:solidFill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374151"/>
                </a:solidFill>
                <a:effectLst/>
              </a:rPr>
              <a:t>Scorul</a:t>
            </a:r>
            <a:r>
              <a:rPr lang="en-US" b="1" i="0" dirty="0">
                <a:solidFill>
                  <a:srgbClr val="374151"/>
                </a:solidFill>
                <a:effectLst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Scorul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este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determinat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de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numărul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de mere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mâncate</a:t>
            </a:r>
            <a:r>
              <a:rPr lang="en-US" b="0" i="0" dirty="0">
                <a:solidFill>
                  <a:srgbClr val="374151"/>
                </a:solidFill>
                <a:effectLst/>
              </a:rPr>
              <a:t>.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Scopul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este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să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obții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un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scor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cât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mai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mare.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374151"/>
                </a:solidFill>
                <a:effectLst/>
              </a:rPr>
              <a:t>Victorie</a:t>
            </a:r>
            <a:r>
              <a:rPr lang="en-US" b="1" i="0" dirty="0">
                <a:solidFill>
                  <a:srgbClr val="374151"/>
                </a:solidFill>
                <a:effectLst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În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implementarea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specifică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a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codului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furnizat</a:t>
            </a:r>
            <a:r>
              <a:rPr lang="en-US" b="0" i="0" dirty="0">
                <a:solidFill>
                  <a:srgbClr val="374151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există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și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un element de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victorie</a:t>
            </a:r>
            <a:r>
              <a:rPr lang="en-US" b="0" i="0" dirty="0">
                <a:solidFill>
                  <a:srgbClr val="374151"/>
                </a:solidFill>
                <a:effectLst/>
              </a:rPr>
              <a:t>.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Jucătorul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câștigă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dacă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mănâncă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un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număr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specific de mere (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în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acest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caz</a:t>
            </a:r>
            <a:r>
              <a:rPr lang="en-US" b="0" i="0" dirty="0">
                <a:solidFill>
                  <a:srgbClr val="374151"/>
                </a:solidFill>
                <a:effectLst/>
              </a:rPr>
              <a:t>, 50).</a:t>
            </a:r>
          </a:p>
          <a:p>
            <a:endParaRPr lang="en-US" dirty="0"/>
          </a:p>
        </p:txBody>
      </p:sp>
      <p:pic>
        <p:nvPicPr>
          <p:cNvPr id="5" name="Picture 2" descr="Identitate - Universitatea Tehnica din Cluj-Napoca">
            <a:extLst>
              <a:ext uri="{FF2B5EF4-FFF2-40B4-BE49-F238E27FC236}">
                <a16:creationId xmlns:a16="http://schemas.microsoft.com/office/drawing/2014/main" id="{56F476C2-F106-A590-C0FF-D3FDAB124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59100" y="0"/>
            <a:ext cx="2332900" cy="122477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D1EC38-51BC-25B9-6F13-398E89D089AD}"/>
              </a:ext>
            </a:extLst>
          </p:cNvPr>
          <p:cNvSpPr txBox="1">
            <a:spLocks/>
          </p:cNvSpPr>
          <p:nvPr/>
        </p:nvSpPr>
        <p:spPr>
          <a:xfrm>
            <a:off x="1037640" y="2067735"/>
            <a:ext cx="4769708" cy="403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548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4944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br>
              <a:rPr lang="en-US" dirty="0"/>
            </a:br>
            <a:r>
              <a:rPr lang="en-US" b="0" i="0" dirty="0" err="1">
                <a:solidFill>
                  <a:srgbClr val="374151"/>
                </a:solidFill>
                <a:effectLst/>
              </a:rPr>
              <a:t>Jocul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Snake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este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un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joc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clasic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în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care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jucătorul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controlează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un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șarpe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care se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mișcă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pe o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tablă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de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joc</a:t>
            </a:r>
            <a:r>
              <a:rPr lang="en-US" b="0" i="0" dirty="0">
                <a:solidFill>
                  <a:srgbClr val="374151"/>
                </a:solidFill>
                <a:effectLst/>
              </a:rPr>
              <a:t>.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Scopul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este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să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controlezi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șarpele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pentru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a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mânca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merele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care apar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aleator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pe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ecran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și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să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eviți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să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te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ciocnești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de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pereții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tablei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de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joc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sau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de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propriul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tău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corp. Pe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măsură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ce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mănânci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mere,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șarpele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tău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crește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în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lungime</a:t>
            </a:r>
            <a:r>
              <a:rPr lang="en-US" b="0" i="0" dirty="0">
                <a:solidFill>
                  <a:srgbClr val="374151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iar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obiectivul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este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să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obții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un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scor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cât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mai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mare.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00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FA83D-05E4-14E8-077F-D25B947E8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Posibile</a:t>
            </a:r>
            <a:r>
              <a:rPr lang="en-US" dirty="0"/>
              <a:t> </a:t>
            </a:r>
            <a:r>
              <a:rPr lang="en-US" dirty="0" err="1"/>
              <a:t>Imbunatatiri</a:t>
            </a:r>
            <a:r>
              <a:rPr lang="en-US" dirty="0"/>
              <a:t> </a:t>
            </a:r>
            <a:r>
              <a:rPr lang="en-US" dirty="0" err="1"/>
              <a:t>viitoare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2406D-BDD0-2807-431C-3195E357E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en-US" b="1" i="0" dirty="0">
                <a:solidFill>
                  <a:srgbClr val="374151"/>
                </a:solidFill>
                <a:effectLst/>
              </a:rPr>
              <a:t>Design </a:t>
            </a:r>
            <a:r>
              <a:rPr lang="en-US" b="1" i="0" dirty="0" err="1">
                <a:solidFill>
                  <a:srgbClr val="374151"/>
                </a:solidFill>
                <a:effectLst/>
              </a:rPr>
              <a:t>Grafic</a:t>
            </a:r>
            <a:r>
              <a:rPr lang="en-US" b="1" i="0" dirty="0">
                <a:solidFill>
                  <a:srgbClr val="374151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374151"/>
                </a:solidFill>
                <a:effectLst/>
              </a:rPr>
              <a:t>îmbunătățit</a:t>
            </a:r>
            <a:r>
              <a:rPr lang="en-US" b="1" i="0" dirty="0">
                <a:solidFill>
                  <a:srgbClr val="374151"/>
                </a:solidFill>
                <a:effectLst/>
              </a:rPr>
              <a:t>:</a:t>
            </a:r>
            <a:r>
              <a:rPr lang="en-US" dirty="0">
                <a:solidFill>
                  <a:srgbClr val="374151"/>
                </a:solidFill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Îmbunătățirea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aspectului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vizual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al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jocului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prin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adăugarea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unor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imagini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sau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animații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pentru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șarpe</a:t>
            </a:r>
            <a:r>
              <a:rPr lang="en-US" b="0" i="0" dirty="0">
                <a:solidFill>
                  <a:srgbClr val="374151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măr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sau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labirint</a:t>
            </a:r>
            <a:r>
              <a:rPr lang="en-US" b="0" i="0" dirty="0">
                <a:solidFill>
                  <a:srgbClr val="374151"/>
                </a:solidFill>
                <a:effectLst/>
              </a:rPr>
              <a:t>.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en-US" b="0" i="0" dirty="0">
              <a:solidFill>
                <a:srgbClr val="374151"/>
              </a:solidFill>
              <a:effectLst/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1" i="0" dirty="0" err="1">
                <a:solidFill>
                  <a:srgbClr val="374151"/>
                </a:solidFill>
                <a:effectLst/>
              </a:rPr>
              <a:t>Nivele</a:t>
            </a:r>
            <a:r>
              <a:rPr lang="en-US" b="1" i="0" dirty="0">
                <a:solidFill>
                  <a:srgbClr val="374151"/>
                </a:solidFill>
                <a:effectLst/>
              </a:rPr>
              <a:t> de </a:t>
            </a:r>
            <a:r>
              <a:rPr lang="en-US" b="1" i="0" dirty="0" err="1">
                <a:solidFill>
                  <a:srgbClr val="374151"/>
                </a:solidFill>
                <a:effectLst/>
              </a:rPr>
              <a:t>Dificultate</a:t>
            </a:r>
            <a:r>
              <a:rPr lang="en-US" b="1" i="0" dirty="0">
                <a:solidFill>
                  <a:srgbClr val="374151"/>
                </a:solidFill>
                <a:effectLst/>
              </a:rPr>
              <a:t>:</a:t>
            </a:r>
            <a:r>
              <a:rPr lang="en-US" dirty="0">
                <a:solidFill>
                  <a:srgbClr val="374151"/>
                </a:solidFill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Implementarea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nivelelor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de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dificultate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crescătoare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pe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măsură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ce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jocul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avansează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dirty="0">
                <a:solidFill>
                  <a:srgbClr val="374151"/>
                </a:solidFill>
              </a:rPr>
              <a:t>(</a:t>
            </a:r>
            <a:r>
              <a:rPr lang="en-US" dirty="0" err="1">
                <a:solidFill>
                  <a:srgbClr val="374151"/>
                </a:solidFill>
              </a:rPr>
              <a:t>mai</a:t>
            </a:r>
            <a:r>
              <a:rPr lang="en-US" dirty="0">
                <a:solidFill>
                  <a:srgbClr val="374151"/>
                </a:solidFill>
              </a:rPr>
              <a:t> </a:t>
            </a:r>
            <a:r>
              <a:rPr lang="en-US" dirty="0" err="1">
                <a:solidFill>
                  <a:srgbClr val="374151"/>
                </a:solidFill>
              </a:rPr>
              <a:t>multe</a:t>
            </a:r>
            <a:r>
              <a:rPr lang="en-US" dirty="0">
                <a:solidFill>
                  <a:srgbClr val="374151"/>
                </a:solidFill>
              </a:rPr>
              <a:t> </a:t>
            </a:r>
            <a:r>
              <a:rPr lang="en-US" dirty="0" err="1">
                <a:solidFill>
                  <a:srgbClr val="374151"/>
                </a:solidFill>
              </a:rPr>
              <a:t>labirinturi</a:t>
            </a:r>
            <a:r>
              <a:rPr lang="en-US" dirty="0">
                <a:solidFill>
                  <a:srgbClr val="374151"/>
                </a:solidFill>
              </a:rPr>
              <a:t>).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374151"/>
              </a:solidFill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1" i="0" dirty="0">
                <a:solidFill>
                  <a:srgbClr val="374151"/>
                </a:solidFill>
                <a:effectLst/>
              </a:rPr>
              <a:t>Mod Multiplayer:</a:t>
            </a:r>
            <a:r>
              <a:rPr lang="en-US" dirty="0">
                <a:solidFill>
                  <a:srgbClr val="374151"/>
                </a:solidFill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Adăugarea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unui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mod multiplayer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pentru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a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permite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mai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multor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jucători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să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joace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simultan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și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să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concureze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între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ei</a:t>
            </a:r>
            <a:r>
              <a:rPr lang="en-US" b="0" i="0" dirty="0">
                <a:solidFill>
                  <a:srgbClr val="374151"/>
                </a:solidFill>
                <a:effectLst/>
              </a:rPr>
              <a:t>.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374151"/>
              </a:solidFill>
            </a:endParaRPr>
          </a:p>
          <a:p>
            <a:pPr algn="l"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374151"/>
              </a:solidFill>
            </a:endParaRPr>
          </a:p>
          <a:p>
            <a:pPr algn="l"/>
            <a:endParaRPr lang="en-US" sz="1600" b="0" i="0" dirty="0">
              <a:solidFill>
                <a:srgbClr val="374151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Identitate - Universitatea Tehnica din Cluj-Napoca">
            <a:extLst>
              <a:ext uri="{FF2B5EF4-FFF2-40B4-BE49-F238E27FC236}">
                <a16:creationId xmlns:a16="http://schemas.microsoft.com/office/drawing/2014/main" id="{F771862E-6B66-F3FF-AE03-56CD29C32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59100" y="0"/>
            <a:ext cx="2332900" cy="122477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687475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79A7AD5-BB0E-C1DD-ABC1-F804A658F7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90" b="1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</p:spPr>
      </p:pic>
      <p:sp>
        <p:nvSpPr>
          <p:cNvPr id="16" name="Date Placeholder 12">
            <a:extLst>
              <a:ext uri="{FF2B5EF4-FFF2-40B4-BE49-F238E27FC236}">
                <a16:creationId xmlns:a16="http://schemas.microsoft.com/office/drawing/2014/main" id="{45F8506F-723E-2FBC-A83C-170B99FE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F2EEC2-E768-4112-B25B-554F67F8CF5E}" type="datetime1"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3/20/2024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Footer Placeholder 13">
            <a:extLst>
              <a:ext uri="{FF2B5EF4-FFF2-40B4-BE49-F238E27FC236}">
                <a16:creationId xmlns:a16="http://schemas.microsoft.com/office/drawing/2014/main" id="{E573BBF6-53A5-C524-AF75-E2281BF3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20" name="Slide Number Placeholder 14">
            <a:extLst>
              <a:ext uri="{FF2B5EF4-FFF2-40B4-BE49-F238E27FC236}">
                <a16:creationId xmlns:a16="http://schemas.microsoft.com/office/drawing/2014/main" id="{E3FE2554-CB6E-D4EE-1669-7B8F8846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17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3B679-0C29-4500-C1D8-B69CA7B5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363" y="1295399"/>
            <a:ext cx="5710237" cy="1598023"/>
          </a:xfrm>
        </p:spPr>
        <p:txBody>
          <a:bodyPr>
            <a:normAutofit/>
          </a:bodyPr>
          <a:lstStyle/>
          <a:p>
            <a:r>
              <a:rPr lang="en-US" dirty="0" err="1"/>
              <a:t>Cuprins</a:t>
            </a:r>
            <a:r>
              <a:rPr lang="en-US" dirty="0"/>
              <a:t>:</a:t>
            </a:r>
          </a:p>
        </p:txBody>
      </p:sp>
      <p:pic>
        <p:nvPicPr>
          <p:cNvPr id="2050" name="Picture 2" descr="Identitate - Universitatea Tehnica din Cluj-Napoca">
            <a:extLst>
              <a:ext uri="{FF2B5EF4-FFF2-40B4-BE49-F238E27FC236}">
                <a16:creationId xmlns:a16="http://schemas.microsoft.com/office/drawing/2014/main" id="{8A5F654A-4733-4665-CBE8-57C0ECFFE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0198" y="2462565"/>
            <a:ext cx="3681658" cy="193287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367FF-B267-1DF2-A6AD-0B9A774EA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2893422"/>
            <a:ext cx="4800600" cy="301207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buFont typeface="Courier New" panose="020B0604020202020204" pitchFamily="34" charset="0"/>
              <a:buChar char="o"/>
            </a:pPr>
            <a:r>
              <a:rPr lang="en-US" dirty="0" err="1"/>
              <a:t>Introducere</a:t>
            </a:r>
            <a:r>
              <a:rPr lang="en-US" dirty="0"/>
              <a:t>  - </a:t>
            </a:r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;</a:t>
            </a:r>
          </a:p>
          <a:p>
            <a:pPr>
              <a:lnSpc>
                <a:spcPct val="110000"/>
              </a:lnSpc>
              <a:buFont typeface="Courier New" panose="020B0604020202020204" pitchFamily="34" charset="0"/>
              <a:buChar char="o"/>
            </a:pPr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  - </a:t>
            </a:r>
            <a:r>
              <a:rPr lang="en-US" dirty="0" err="1"/>
              <a:t>pachete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;</a:t>
            </a:r>
          </a:p>
          <a:p>
            <a:pPr>
              <a:lnSpc>
                <a:spcPct val="110000"/>
              </a:lnSpc>
              <a:buFont typeface="Courier New" panose="020B0604020202020204" pitchFamily="34" charset="0"/>
              <a:buChar char="o"/>
            </a:pPr>
            <a:r>
              <a:rPr lang="en-US" dirty="0" err="1"/>
              <a:t>Functionalitati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  -  </a:t>
            </a:r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claselor</a:t>
            </a:r>
            <a:r>
              <a:rPr lang="en-US" dirty="0"/>
              <a:t>;</a:t>
            </a:r>
          </a:p>
          <a:p>
            <a:pPr>
              <a:lnSpc>
                <a:spcPct val="110000"/>
              </a:lnSpc>
              <a:buFont typeface="Courier New" panose="020B0604020202020204" pitchFamily="34" charset="0"/>
              <a:buChar char="o"/>
            </a:pPr>
            <a:r>
              <a:rPr lang="en-US" dirty="0" err="1"/>
              <a:t>Regulile</a:t>
            </a:r>
            <a:r>
              <a:rPr lang="en-US" dirty="0"/>
              <a:t> </a:t>
            </a:r>
            <a:r>
              <a:rPr lang="en-US" dirty="0" err="1"/>
              <a:t>jocului</a:t>
            </a:r>
            <a:r>
              <a:rPr lang="en-US" dirty="0"/>
              <a:t>  -  </a:t>
            </a:r>
            <a:r>
              <a:rPr lang="en-US" dirty="0" err="1"/>
              <a:t>exemple</a:t>
            </a:r>
            <a:r>
              <a:rPr lang="en-US" dirty="0"/>
              <a:t> de </a:t>
            </a:r>
            <a:r>
              <a:rPr lang="en-US" dirty="0" err="1"/>
              <a:t>utilizare</a:t>
            </a:r>
            <a:r>
              <a:rPr lang="en-US" dirty="0"/>
              <a:t>;</a:t>
            </a:r>
          </a:p>
          <a:p>
            <a:pPr>
              <a:lnSpc>
                <a:spcPct val="110000"/>
              </a:lnSpc>
              <a:buFont typeface="Courier New" panose="020B0604020202020204" pitchFamily="34" charset="0"/>
              <a:buChar char="o"/>
            </a:pPr>
            <a:r>
              <a:rPr lang="en-US" dirty="0" err="1"/>
              <a:t>Posibile</a:t>
            </a:r>
            <a:r>
              <a:rPr lang="en-US" dirty="0"/>
              <a:t> </a:t>
            </a:r>
            <a:r>
              <a:rPr lang="en-US" dirty="0" err="1"/>
              <a:t>Imbunatatiri</a:t>
            </a:r>
            <a:r>
              <a:rPr lang="en-US" dirty="0"/>
              <a:t> </a:t>
            </a:r>
            <a:r>
              <a:rPr lang="en-US" dirty="0" err="1"/>
              <a:t>viitoare</a:t>
            </a:r>
            <a:r>
              <a:rPr lang="en-US" dirty="0"/>
              <a:t>;</a:t>
            </a:r>
          </a:p>
          <a:p>
            <a:pPr>
              <a:lnSpc>
                <a:spcPct val="110000"/>
              </a:lnSpc>
              <a:buFont typeface="Courier New" panose="020B0604020202020204" pitchFamily="34" charset="0"/>
              <a:buChar char="o"/>
            </a:pPr>
            <a:r>
              <a:rPr lang="en-US" dirty="0" err="1"/>
              <a:t>Diagrama</a:t>
            </a:r>
            <a:r>
              <a:rPr lang="en-US" dirty="0"/>
              <a:t> UML;</a:t>
            </a:r>
          </a:p>
        </p:txBody>
      </p:sp>
      <p:sp>
        <p:nvSpPr>
          <p:cNvPr id="2055" name="Date Placeholder 12">
            <a:extLst>
              <a:ext uri="{FF2B5EF4-FFF2-40B4-BE49-F238E27FC236}">
                <a16:creationId xmlns:a16="http://schemas.microsoft.com/office/drawing/2014/main" id="{FC98C7CE-1DBE-1CF8-AC00-BC260EAD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AC5FC91-C8DD-4A73-AEA3-6548F6F1D6A3}" type="datetime1">
              <a:rPr lang="en-US" smtClean="0"/>
              <a:pPr>
                <a:spcAft>
                  <a:spcPts val="600"/>
                </a:spcAft>
              </a:pPr>
              <a:t>3/20/2024</a:t>
            </a:fld>
            <a:endParaRPr lang="en-US"/>
          </a:p>
        </p:txBody>
      </p:sp>
      <p:sp>
        <p:nvSpPr>
          <p:cNvPr id="2057" name="Footer Placeholder 13">
            <a:extLst>
              <a:ext uri="{FF2B5EF4-FFF2-40B4-BE49-F238E27FC236}">
                <a16:creationId xmlns:a16="http://schemas.microsoft.com/office/drawing/2014/main" id="{5344577B-5265-5B15-AA58-C6CBDB91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2059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8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03E8-6ECB-E719-FE2B-BD28170C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296CE-0E48-3F24-64A9-AAB782C8F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 err="1">
                <a:solidFill>
                  <a:srgbClr val="374151"/>
                </a:solidFill>
                <a:effectLst/>
              </a:rPr>
              <a:t>Proiectul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"Snake Game"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este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o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implementare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a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clasicului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joc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Snake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în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limbajul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de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programare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Java,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folosind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platforma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grafică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Swing.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Acest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proiect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reprezintă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o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aplicație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interactivă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și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distractivă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care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permite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utilizatorilor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să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controleze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un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șarpe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pe un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ecran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și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să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interacționeze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cu diverse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obiecte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cum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ar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fi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merele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pentru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a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crește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scorul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si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totodata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corpul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sarpelui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</a:t>
            </a:r>
          </a:p>
          <a:p>
            <a:pPr marL="0" indent="0">
              <a:buNone/>
            </a:pPr>
            <a:r>
              <a:rPr lang="en-US" sz="2000" b="0" i="0" dirty="0" err="1">
                <a:solidFill>
                  <a:srgbClr val="374151"/>
                </a:solidFill>
                <a:effectLst/>
              </a:rPr>
              <a:t>Scopul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principal al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acestui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proiect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este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de a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oferi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o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implementare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funcțională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și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distractivă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a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jocului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Snake.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Acest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proiect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exemplifică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utilizarea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conceptelor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de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programare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orientată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pe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obiect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interfețe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grafice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și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gestionarea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evenimentelor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</a:rPr>
              <a:t>în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Java.</a:t>
            </a:r>
            <a:endParaRPr lang="en-US" sz="2000" dirty="0"/>
          </a:p>
        </p:txBody>
      </p:sp>
      <p:pic>
        <p:nvPicPr>
          <p:cNvPr id="4" name="Picture 2" descr="Identitate - Universitatea Tehnica din Cluj-Napoca">
            <a:extLst>
              <a:ext uri="{FF2B5EF4-FFF2-40B4-BE49-F238E27FC236}">
                <a16:creationId xmlns:a16="http://schemas.microsoft.com/office/drawing/2014/main" id="{2899F262-C39C-7F43-5EC4-4CD82E098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59100" y="0"/>
            <a:ext cx="2332900" cy="122477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12494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99B9-00F3-313B-283F-7BF92049E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74258-6C26-AE63-CF5C-694CA6FD5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Proiectul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structurat</a:t>
            </a:r>
            <a:r>
              <a:rPr lang="en-US" dirty="0"/>
              <a:t> in </a:t>
            </a:r>
            <a:r>
              <a:rPr lang="en-US" dirty="0" err="1"/>
              <a:t>pachetul</a:t>
            </a:r>
            <a:r>
              <a:rPr lang="en-US" dirty="0"/>
              <a:t> ‘</a:t>
            </a:r>
            <a:r>
              <a:rPr lang="en-US" b="1" i="0" dirty="0" err="1">
                <a:effectLst/>
                <a:latin typeface="Söhne"/>
              </a:rPr>
              <a:t>MySnakePack</a:t>
            </a:r>
            <a:r>
              <a:rPr lang="en-US" b="1" i="0" dirty="0">
                <a:effectLst/>
                <a:latin typeface="Söhne"/>
              </a:rPr>
              <a:t>’</a:t>
            </a:r>
            <a:r>
              <a:rPr lang="en-US" b="1" dirty="0">
                <a:latin typeface="Söhne"/>
              </a:rPr>
              <a:t>,  </a:t>
            </a:r>
            <a:r>
              <a:rPr lang="en-US" dirty="0">
                <a:latin typeface="Söhne"/>
              </a:rPr>
              <a:t>format la </a:t>
            </a:r>
            <a:r>
              <a:rPr lang="en-US" dirty="0" err="1">
                <a:latin typeface="Söhne"/>
              </a:rPr>
              <a:t>randul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lui</a:t>
            </a:r>
            <a:r>
              <a:rPr lang="en-US" dirty="0">
                <a:latin typeface="Söhne"/>
              </a:rPr>
              <a:t> din 4 </a:t>
            </a:r>
            <a:r>
              <a:rPr lang="en-US" dirty="0" err="1">
                <a:latin typeface="Söhne"/>
              </a:rPr>
              <a:t>clase</a:t>
            </a:r>
            <a:r>
              <a:rPr lang="en-US" dirty="0">
                <a:latin typeface="Söhne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900" b="1" dirty="0"/>
              <a:t>GUI</a:t>
            </a:r>
            <a:r>
              <a:rPr lang="en-US" sz="1900" dirty="0"/>
              <a:t> -  O </a:t>
            </a:r>
            <a:r>
              <a:rPr lang="en-US" sz="1900" dirty="0" err="1"/>
              <a:t>extensie</a:t>
            </a:r>
            <a:r>
              <a:rPr lang="en-US" sz="1900" dirty="0"/>
              <a:t> a </a:t>
            </a:r>
            <a:r>
              <a:rPr lang="en-US" sz="1900" dirty="0" err="1"/>
              <a:t>clasei</a:t>
            </a:r>
            <a:r>
              <a:rPr lang="en-US" sz="1900" dirty="0"/>
              <a:t>  </a:t>
            </a:r>
            <a:r>
              <a:rPr lang="en-US" sz="1900" b="1" dirty="0" err="1"/>
              <a:t>JPanel</a:t>
            </a:r>
            <a:r>
              <a:rPr lang="en-US" sz="1900" dirty="0"/>
              <a:t>  care </a:t>
            </a:r>
            <a:r>
              <a:rPr lang="en-US" sz="1900" dirty="0" err="1"/>
              <a:t>implementeaza</a:t>
            </a:r>
            <a:r>
              <a:rPr lang="en-US" sz="1900" dirty="0"/>
              <a:t> </a:t>
            </a:r>
            <a:r>
              <a:rPr lang="en-US" sz="1900" dirty="0" err="1"/>
              <a:t>metode</a:t>
            </a:r>
            <a:r>
              <a:rPr lang="en-US" sz="1900" dirty="0"/>
              <a:t> ale </a:t>
            </a:r>
            <a:r>
              <a:rPr lang="en-US" sz="1900" dirty="0" err="1"/>
              <a:t>clasei</a:t>
            </a:r>
            <a:r>
              <a:rPr lang="en-US" sz="1900" dirty="0"/>
              <a:t>  </a:t>
            </a:r>
            <a:r>
              <a:rPr lang="en-US" sz="1900" b="1" dirty="0"/>
              <a:t>ActionListener </a:t>
            </a:r>
            <a:r>
              <a:rPr lang="en-US" sz="1900" dirty="0"/>
              <a:t>(</a:t>
            </a:r>
            <a:r>
              <a:rPr lang="en-US" sz="1900" i="1" dirty="0" err="1"/>
              <a:t>actionPerformed</a:t>
            </a:r>
            <a:r>
              <a:rPr lang="en-US" sz="1900" dirty="0"/>
              <a:t> -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</a:rPr>
              <a:t>acesta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</a:rPr>
              <a:t>metoda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</a:rPr>
              <a:t>este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</a:rPr>
              <a:t>legata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 la un timer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</a:rPr>
              <a:t>si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</a:rPr>
              <a:t>controleaza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</a:rPr>
              <a:t>daca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</a:rPr>
              <a:t>jocul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</a:rPr>
              <a:t>este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 in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</a:rPr>
              <a:t>desfasurare</a:t>
            </a:r>
            <a:r>
              <a:rPr lang="en-US" sz="1900" dirty="0"/>
              <a:t> ). </a:t>
            </a:r>
            <a:r>
              <a:rPr lang="en-US" sz="1900" b="0" i="0" dirty="0" err="1">
                <a:effectLst/>
              </a:rPr>
              <a:t>Această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clasă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reprezintă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interfața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grafică</a:t>
            </a:r>
            <a:r>
              <a:rPr lang="en-US" sz="1900" b="0" i="0" dirty="0">
                <a:effectLst/>
              </a:rPr>
              <a:t> a </a:t>
            </a:r>
            <a:r>
              <a:rPr lang="en-US" sz="1900" b="0" i="0" dirty="0" err="1">
                <a:effectLst/>
              </a:rPr>
              <a:t>jocului</a:t>
            </a:r>
            <a:r>
              <a:rPr lang="en-US" sz="1900" b="0" i="0" dirty="0">
                <a:effectLst/>
              </a:rPr>
              <a:t> Snake. Se </a:t>
            </a:r>
            <a:r>
              <a:rPr lang="en-US" sz="1900" b="0" i="0" dirty="0" err="1">
                <a:effectLst/>
              </a:rPr>
              <a:t>ocupă</a:t>
            </a:r>
            <a:r>
              <a:rPr lang="en-US" sz="1900" b="0" i="0" dirty="0">
                <a:effectLst/>
              </a:rPr>
              <a:t> de </a:t>
            </a:r>
            <a:r>
              <a:rPr lang="en-US" sz="1900" b="0" i="0" dirty="0" err="1">
                <a:effectLst/>
              </a:rPr>
              <a:t>desenarea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elementelor</a:t>
            </a:r>
            <a:r>
              <a:rPr lang="en-US" sz="1900" b="0" i="0" dirty="0">
                <a:effectLst/>
              </a:rPr>
              <a:t>, </a:t>
            </a:r>
            <a:r>
              <a:rPr lang="en-US" sz="1900" b="0" i="0" dirty="0" err="1">
                <a:effectLst/>
              </a:rPr>
              <a:t>gestionarea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evenimentelor</a:t>
            </a:r>
            <a:r>
              <a:rPr lang="en-US" sz="1900" b="0" i="0" dirty="0">
                <a:effectLst/>
              </a:rPr>
              <a:t> de </a:t>
            </a:r>
            <a:r>
              <a:rPr lang="en-US" sz="1900" b="0" i="0" dirty="0" err="1">
                <a:effectLst/>
              </a:rPr>
              <a:t>tastatură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și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logica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jocului</a:t>
            </a:r>
            <a:r>
              <a:rPr lang="en-US" sz="1900" b="0" i="0" dirty="0">
                <a:effectLst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900" b="1" dirty="0" err="1"/>
              <a:t>GameFrame</a:t>
            </a:r>
            <a:r>
              <a:rPr lang="en-US" sz="1900" dirty="0"/>
              <a:t>  –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O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</a:rPr>
              <a:t>extensie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 a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</a:rPr>
              <a:t>clasei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effectLst/>
              </a:rPr>
              <a:t>JFrame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 care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</a:rPr>
              <a:t>servește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</a:rPr>
              <a:t>drept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</a:rPr>
              <a:t>fereastra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</a:rPr>
              <a:t>principală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 a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</a:rPr>
              <a:t>aplicației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</a:rPr>
              <a:t>și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</a:rPr>
              <a:t>conține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</a:rPr>
              <a:t>instanța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</a:rPr>
              <a:t>GUI.</a:t>
            </a:r>
            <a:endParaRPr lang="en-US" sz="19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900" b="1" dirty="0" err="1"/>
              <a:t>StartButtonPanel</a:t>
            </a:r>
            <a:r>
              <a:rPr lang="en-US" sz="1900" dirty="0"/>
              <a:t> -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900" b="0" i="0" dirty="0" err="1">
                <a:effectLst/>
              </a:rPr>
              <a:t>Clasă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pentru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panoul</a:t>
            </a:r>
            <a:r>
              <a:rPr lang="en-US" sz="1900" b="0" i="0" dirty="0">
                <a:effectLst/>
              </a:rPr>
              <a:t> de </a:t>
            </a:r>
            <a:r>
              <a:rPr lang="en-US" sz="1900" b="0" i="0" dirty="0" err="1">
                <a:effectLst/>
              </a:rPr>
              <a:t>butoane</a:t>
            </a:r>
            <a:r>
              <a:rPr lang="en-US" sz="1900" b="0" i="0" dirty="0">
                <a:effectLst/>
              </a:rPr>
              <a:t> care </a:t>
            </a:r>
            <a:r>
              <a:rPr lang="en-US" sz="1900" b="0" i="0" dirty="0" err="1">
                <a:effectLst/>
              </a:rPr>
              <a:t>conține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butonul</a:t>
            </a:r>
            <a:r>
              <a:rPr lang="en-US" sz="1900" b="0" i="0" dirty="0">
                <a:effectLst/>
              </a:rPr>
              <a:t> "Start". Se </a:t>
            </a:r>
            <a:r>
              <a:rPr lang="en-US" sz="1900" b="0" i="0" dirty="0" err="1">
                <a:effectLst/>
              </a:rPr>
              <a:t>ocupă</a:t>
            </a:r>
            <a:r>
              <a:rPr lang="en-US" sz="1900" b="0" i="0" dirty="0">
                <a:effectLst/>
              </a:rPr>
              <a:t> de </a:t>
            </a:r>
            <a:r>
              <a:rPr lang="en-US" sz="1900" b="0" i="0" dirty="0" err="1">
                <a:effectLst/>
              </a:rPr>
              <a:t>gestionarea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evenimentelor</a:t>
            </a:r>
            <a:r>
              <a:rPr lang="en-US" sz="1900" b="0" i="0" dirty="0">
                <a:effectLst/>
              </a:rPr>
              <a:t> de start </a:t>
            </a:r>
            <a:r>
              <a:rPr lang="en-US" sz="1900" b="0" i="0" dirty="0" err="1">
                <a:effectLst/>
              </a:rPr>
              <a:t>și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ascunderea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panoului</a:t>
            </a:r>
            <a:r>
              <a:rPr lang="en-US" sz="1900" b="0" i="0" dirty="0">
                <a:effectLst/>
              </a:rPr>
              <a:t> la </a:t>
            </a:r>
            <a:r>
              <a:rPr lang="en-US" sz="1900" b="0" i="0" dirty="0" err="1">
                <a:effectLst/>
              </a:rPr>
              <a:t>începerea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jocului</a:t>
            </a:r>
            <a:r>
              <a:rPr lang="en-US" sz="1900" b="0" i="0" dirty="0">
                <a:effectLst/>
              </a:rPr>
              <a:t>.</a:t>
            </a:r>
            <a:endParaRPr lang="en-US" sz="19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900" b="1" dirty="0" err="1"/>
              <a:t>MyKeyAdapter</a:t>
            </a:r>
            <a:r>
              <a:rPr lang="en-US" sz="1900" dirty="0"/>
              <a:t> -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O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</a:rPr>
              <a:t>clasă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 care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</a:rPr>
              <a:t>extinde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effectLst/>
              </a:rPr>
              <a:t>KeyAdapter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</a:rPr>
              <a:t>și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</a:rPr>
              <a:t>gestionează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</a:rPr>
              <a:t>evenimentele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</a:rPr>
              <a:t>tastaturii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</a:rPr>
              <a:t>pentru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</a:rPr>
              <a:t>controlul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</a:rPr>
              <a:t>direcției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</a:rPr>
              <a:t>șarpelui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</a:rPr>
              <a:t>în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</a:rPr>
              <a:t>cadrul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</a:rPr>
              <a:t>clasei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</a:rPr>
              <a:t>GUI</a:t>
            </a:r>
            <a:endParaRPr lang="en-US" sz="1900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12" name="Picture 2" descr="Identitate - Universitatea Tehnica din Cluj-Napoca">
            <a:extLst>
              <a:ext uri="{FF2B5EF4-FFF2-40B4-BE49-F238E27FC236}">
                <a16:creationId xmlns:a16="http://schemas.microsoft.com/office/drawing/2014/main" id="{D025D993-2AF9-FFF2-CCC9-C5E20ABFA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59100" y="0"/>
            <a:ext cx="2332900" cy="122477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12283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AB61-4A85-02CC-A35E-1ADD986F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Functionalitati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  -  </a:t>
            </a:r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claselor</a:t>
            </a:r>
            <a:r>
              <a:rPr lang="en-US" dirty="0"/>
              <a:t> – </a:t>
            </a:r>
            <a:r>
              <a:rPr lang="en-US" b="1" dirty="0" err="1"/>
              <a:t>Clasa</a:t>
            </a:r>
            <a:r>
              <a:rPr lang="en-US" b="1" dirty="0"/>
              <a:t> GUI: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BEA18-6C58-6734-CBA9-21BE65C9B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b="1" i="0" dirty="0" err="1">
                <a:effectLst/>
              </a:rPr>
              <a:t>Constructorul</a:t>
            </a:r>
            <a:r>
              <a:rPr lang="en-US" sz="1600" b="1" i="0" dirty="0">
                <a:effectLst/>
              </a:rPr>
              <a:t> GUI() </a:t>
            </a:r>
            <a:r>
              <a:rPr lang="en-US" sz="1600" i="0" dirty="0">
                <a:effectLst/>
              </a:rPr>
              <a:t>: </a:t>
            </a:r>
            <a:r>
              <a:rPr lang="en-US" sz="1600" i="0" dirty="0" err="1">
                <a:effectLst/>
              </a:rPr>
              <a:t>Initializează</a:t>
            </a:r>
            <a:r>
              <a:rPr lang="en-US" sz="1600" i="0" dirty="0">
                <a:effectLst/>
              </a:rPr>
              <a:t> </a:t>
            </a:r>
            <a:r>
              <a:rPr lang="en-US" sz="1600" i="0" dirty="0" err="1">
                <a:effectLst/>
              </a:rPr>
              <a:t>variabilele</a:t>
            </a:r>
            <a:r>
              <a:rPr lang="en-US" sz="1600" i="0" dirty="0">
                <a:effectLst/>
              </a:rPr>
              <a:t> </a:t>
            </a:r>
            <a:r>
              <a:rPr lang="en-US" sz="1600" i="0" dirty="0" err="1">
                <a:effectLst/>
              </a:rPr>
              <a:t>și</a:t>
            </a:r>
            <a:r>
              <a:rPr lang="en-US" sz="1600" i="0" dirty="0">
                <a:effectLst/>
              </a:rPr>
              <a:t> </a:t>
            </a:r>
            <a:r>
              <a:rPr lang="en-US" sz="1600" i="0" dirty="0" err="1">
                <a:effectLst/>
              </a:rPr>
              <a:t>obiectele</a:t>
            </a:r>
            <a:r>
              <a:rPr lang="en-US" sz="1600" i="0" dirty="0">
                <a:effectLst/>
              </a:rPr>
              <a:t> </a:t>
            </a:r>
            <a:r>
              <a:rPr lang="en-US" sz="1600" i="0" dirty="0" err="1">
                <a:effectLst/>
              </a:rPr>
              <a:t>necesare</a:t>
            </a:r>
            <a:r>
              <a:rPr lang="en-US" sz="1600" i="0" dirty="0">
                <a:effectLst/>
              </a:rPr>
              <a:t> </a:t>
            </a:r>
            <a:r>
              <a:rPr lang="en-US" sz="1600" i="0" dirty="0" err="1">
                <a:effectLst/>
              </a:rPr>
              <a:t>pentru</a:t>
            </a:r>
            <a:r>
              <a:rPr lang="en-US" sz="1600" i="0" dirty="0">
                <a:effectLst/>
              </a:rPr>
              <a:t> </a:t>
            </a:r>
            <a:r>
              <a:rPr lang="en-US" sz="1600" i="0" dirty="0" err="1">
                <a:effectLst/>
              </a:rPr>
              <a:t>desenarea</a:t>
            </a:r>
            <a:r>
              <a:rPr lang="en-US" sz="1600" i="0" dirty="0">
                <a:effectLst/>
              </a:rPr>
              <a:t> </a:t>
            </a:r>
            <a:r>
              <a:rPr lang="en-US" sz="1600" i="0" dirty="0" err="1">
                <a:effectLst/>
              </a:rPr>
              <a:t>jocului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s</a:t>
            </a:r>
            <a:r>
              <a:rPr lang="en-US" sz="1600" i="0" dirty="0" err="1">
                <a:effectLst/>
              </a:rPr>
              <a:t>tabilește</a:t>
            </a:r>
            <a:r>
              <a:rPr lang="en-US" sz="1600" i="0" dirty="0">
                <a:effectLst/>
              </a:rPr>
              <a:t> </a:t>
            </a:r>
            <a:r>
              <a:rPr lang="en-US" sz="1600" i="0" dirty="0" err="1">
                <a:effectLst/>
              </a:rPr>
              <a:t>dimensiunile</a:t>
            </a:r>
            <a:r>
              <a:rPr lang="en-US" sz="1600" i="0" dirty="0">
                <a:effectLst/>
              </a:rPr>
              <a:t> </a:t>
            </a:r>
            <a:r>
              <a:rPr lang="en-US" sz="1600" i="0" dirty="0" err="1">
                <a:effectLst/>
              </a:rPr>
              <a:t>ferestrei</a:t>
            </a:r>
            <a:r>
              <a:rPr lang="en-US" sz="1600" i="0" dirty="0">
                <a:effectLst/>
              </a:rPr>
              <a:t> </a:t>
            </a:r>
            <a:r>
              <a:rPr lang="en-US" sz="1600" i="0" dirty="0" err="1">
                <a:effectLst/>
              </a:rPr>
              <a:t>și</a:t>
            </a:r>
            <a:r>
              <a:rPr lang="en-US" sz="1600" i="0" dirty="0">
                <a:effectLst/>
              </a:rPr>
              <a:t> </a:t>
            </a:r>
            <a:r>
              <a:rPr lang="en-US" sz="1600" i="0" dirty="0" err="1">
                <a:effectLst/>
              </a:rPr>
              <a:t>alte</a:t>
            </a:r>
            <a:r>
              <a:rPr lang="en-US" sz="1600" i="0" dirty="0">
                <a:effectLst/>
              </a:rPr>
              <a:t> </a:t>
            </a:r>
            <a:r>
              <a:rPr lang="en-US" sz="1600" i="0" dirty="0" err="1">
                <a:effectLst/>
              </a:rPr>
              <a:t>setări</a:t>
            </a:r>
            <a:r>
              <a:rPr lang="en-US" sz="1600" i="0" dirty="0">
                <a:effectLst/>
              </a:rPr>
              <a:t> ale </a:t>
            </a:r>
            <a:r>
              <a:rPr lang="en-US" sz="1600" i="0" dirty="0" err="1">
                <a:effectLst/>
              </a:rPr>
              <a:t>acesteia</a:t>
            </a:r>
            <a:r>
              <a:rPr lang="en-US" sz="1600" i="0" dirty="0">
                <a:effectLst/>
              </a:rPr>
              <a:t>. De </a:t>
            </a:r>
            <a:r>
              <a:rPr lang="en-US" sz="1600" i="0" dirty="0" err="1">
                <a:effectLst/>
              </a:rPr>
              <a:t>asemenea</a:t>
            </a:r>
            <a:r>
              <a:rPr lang="en-US" sz="1600" i="0" dirty="0">
                <a:effectLst/>
              </a:rPr>
              <a:t> </a:t>
            </a:r>
            <a:r>
              <a:rPr lang="en-US" sz="1600" dirty="0" err="1"/>
              <a:t>a</a:t>
            </a:r>
            <a:r>
              <a:rPr lang="en-US" sz="1600" i="0" dirty="0" err="1">
                <a:effectLst/>
              </a:rPr>
              <a:t>daugă</a:t>
            </a:r>
            <a:r>
              <a:rPr lang="en-US" sz="1600" i="0" dirty="0">
                <a:effectLst/>
              </a:rPr>
              <a:t> un `</a:t>
            </a:r>
            <a:r>
              <a:rPr lang="en-US" sz="1600" i="0" dirty="0" err="1">
                <a:effectLst/>
              </a:rPr>
              <a:t>KeyListener</a:t>
            </a:r>
            <a:r>
              <a:rPr lang="en-US" sz="1600" i="0" dirty="0">
                <a:effectLst/>
              </a:rPr>
              <a:t>` </a:t>
            </a:r>
            <a:r>
              <a:rPr lang="en-US" sz="1600" i="0" dirty="0" err="1">
                <a:effectLst/>
              </a:rPr>
              <a:t>pentru</a:t>
            </a:r>
            <a:r>
              <a:rPr lang="en-US" sz="1600" i="0" dirty="0">
                <a:effectLst/>
              </a:rPr>
              <a:t> a </a:t>
            </a:r>
            <a:r>
              <a:rPr lang="en-US" sz="1600" i="0" dirty="0" err="1">
                <a:effectLst/>
              </a:rPr>
              <a:t>detecta</a:t>
            </a:r>
            <a:r>
              <a:rPr lang="en-US" sz="1600" i="0" dirty="0">
                <a:effectLst/>
              </a:rPr>
              <a:t> </a:t>
            </a:r>
            <a:r>
              <a:rPr lang="en-US" sz="1600" i="0" dirty="0" err="1">
                <a:effectLst/>
              </a:rPr>
              <a:t>evenimentele</a:t>
            </a:r>
            <a:r>
              <a:rPr lang="en-US" sz="1600" i="0" dirty="0">
                <a:effectLst/>
              </a:rPr>
              <a:t> de </a:t>
            </a:r>
            <a:r>
              <a:rPr lang="en-US" sz="1600" i="0" dirty="0" err="1">
                <a:effectLst/>
              </a:rPr>
              <a:t>tastatură</a:t>
            </a:r>
            <a:r>
              <a:rPr lang="en-US" sz="1600" i="0" dirty="0">
                <a:effectLst/>
              </a:rPr>
              <a:t> (</a:t>
            </a:r>
            <a:r>
              <a:rPr lang="en-US" sz="1600" i="0" dirty="0" err="1">
                <a:effectLst/>
              </a:rPr>
              <a:t>implementat</a:t>
            </a:r>
            <a:r>
              <a:rPr lang="en-US" sz="1600" i="0" dirty="0">
                <a:effectLst/>
              </a:rPr>
              <a:t> </a:t>
            </a:r>
            <a:r>
              <a:rPr lang="en-US" sz="1600" i="0" dirty="0" err="1">
                <a:effectLst/>
              </a:rPr>
              <a:t>în</a:t>
            </a:r>
            <a:r>
              <a:rPr lang="en-US" sz="1600" i="0" dirty="0">
                <a:effectLst/>
              </a:rPr>
              <a:t>  </a:t>
            </a:r>
            <a:r>
              <a:rPr lang="en-US" sz="1600" i="0" dirty="0" err="1">
                <a:effectLst/>
              </a:rPr>
              <a:t>clasa</a:t>
            </a:r>
            <a:r>
              <a:rPr lang="en-US" sz="1600" i="0" dirty="0">
                <a:effectLst/>
              </a:rPr>
              <a:t> `</a:t>
            </a:r>
            <a:r>
              <a:rPr lang="en-US" sz="1600" i="0" dirty="0" err="1">
                <a:effectLst/>
              </a:rPr>
              <a:t>MyKeyAdapter</a:t>
            </a:r>
            <a:r>
              <a:rPr lang="en-US" sz="1600" i="0" dirty="0">
                <a:effectLst/>
              </a:rPr>
              <a:t>`) </a:t>
            </a:r>
            <a:r>
              <a:rPr lang="en-US" sz="1600" i="0" dirty="0" err="1">
                <a:effectLst/>
              </a:rPr>
              <a:t>si</a:t>
            </a:r>
            <a:r>
              <a:rPr lang="en-US" sz="1600" i="0" dirty="0">
                <a:effectLst/>
              </a:rPr>
              <a:t> </a:t>
            </a:r>
            <a:r>
              <a:rPr lang="en-US" sz="1600" i="0" dirty="0" err="1">
                <a:effectLst/>
              </a:rPr>
              <a:t>inițializează</a:t>
            </a:r>
            <a:r>
              <a:rPr lang="en-US" sz="1600" i="0" dirty="0">
                <a:effectLst/>
              </a:rPr>
              <a:t> un </a:t>
            </a:r>
            <a:r>
              <a:rPr lang="en-US" sz="1600" i="0" dirty="0" err="1">
                <a:effectLst/>
              </a:rPr>
              <a:t>buton</a:t>
            </a:r>
            <a:r>
              <a:rPr lang="en-US" sz="1600" i="0" dirty="0">
                <a:effectLst/>
              </a:rPr>
              <a:t> de start </a:t>
            </a:r>
            <a:r>
              <a:rPr lang="en-US" sz="1600" i="0" dirty="0" err="1">
                <a:effectLst/>
              </a:rPr>
              <a:t>și</a:t>
            </a:r>
            <a:r>
              <a:rPr lang="en-US" sz="1600" i="0" dirty="0">
                <a:effectLst/>
              </a:rPr>
              <a:t> </a:t>
            </a:r>
            <a:r>
              <a:rPr lang="en-US" sz="1600" i="0" dirty="0" err="1">
                <a:effectLst/>
              </a:rPr>
              <a:t>îl</a:t>
            </a:r>
            <a:r>
              <a:rPr lang="en-US" sz="1600" i="0" dirty="0">
                <a:effectLst/>
              </a:rPr>
              <a:t> </a:t>
            </a:r>
            <a:r>
              <a:rPr lang="en-US" sz="1600" i="0" dirty="0" err="1">
                <a:effectLst/>
              </a:rPr>
              <a:t>adaugă</a:t>
            </a:r>
            <a:r>
              <a:rPr lang="en-US" sz="1600" i="0" dirty="0">
                <a:effectLst/>
              </a:rPr>
              <a:t> la </a:t>
            </a:r>
            <a:r>
              <a:rPr lang="en-US" sz="1600" i="0" dirty="0" err="1">
                <a:effectLst/>
              </a:rPr>
              <a:t>panou</a:t>
            </a:r>
            <a:r>
              <a:rPr lang="en-US" sz="1600" b="1" i="0" dirty="0">
                <a:effectLst/>
              </a:rPr>
              <a:t>.</a:t>
            </a:r>
          </a:p>
          <a:p>
            <a:pPr marL="0" indent="0">
              <a:buNone/>
            </a:pPr>
            <a:endParaRPr lang="en-US" sz="1600" b="1" i="0" dirty="0">
              <a:effectLst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i="0" dirty="0" err="1">
                <a:effectLst/>
              </a:rPr>
              <a:t>Metoda</a:t>
            </a:r>
            <a:r>
              <a:rPr lang="en-US" sz="1600" b="1" i="0" dirty="0">
                <a:effectLst/>
              </a:rPr>
              <a:t> </a:t>
            </a:r>
            <a:r>
              <a:rPr lang="en-US" sz="1600" b="1" i="0" dirty="0" err="1">
                <a:effectLst/>
              </a:rPr>
              <a:t>initializeGame</a:t>
            </a:r>
            <a:r>
              <a:rPr lang="en-US" sz="1600" b="1" i="0" dirty="0">
                <a:effectLst/>
              </a:rPr>
              <a:t>(): </a:t>
            </a:r>
            <a:r>
              <a:rPr lang="en-US" sz="1600" i="0" dirty="0" err="1">
                <a:effectLst/>
              </a:rPr>
              <a:t>Initializează</a:t>
            </a:r>
            <a:r>
              <a:rPr lang="en-US" sz="1600" i="0" dirty="0">
                <a:effectLst/>
              </a:rPr>
              <a:t> </a:t>
            </a:r>
            <a:r>
              <a:rPr lang="en-US" sz="1600" i="0" dirty="0" err="1">
                <a:effectLst/>
              </a:rPr>
              <a:t>variabilele</a:t>
            </a:r>
            <a:r>
              <a:rPr lang="en-US" sz="1600" i="0" dirty="0">
                <a:effectLst/>
              </a:rPr>
              <a:t> </a:t>
            </a:r>
            <a:r>
              <a:rPr lang="en-US" sz="1600" i="0" dirty="0" err="1">
                <a:effectLst/>
              </a:rPr>
              <a:t>pentru</a:t>
            </a:r>
            <a:r>
              <a:rPr lang="en-US" sz="1600" i="0" dirty="0">
                <a:effectLst/>
              </a:rPr>
              <a:t> </a:t>
            </a:r>
            <a:r>
              <a:rPr lang="en-US" sz="1600" i="0" dirty="0" err="1">
                <a:effectLst/>
              </a:rPr>
              <a:t>începerea</a:t>
            </a:r>
            <a:r>
              <a:rPr lang="en-US" sz="1600" i="0" dirty="0">
                <a:effectLst/>
              </a:rPr>
              <a:t> </a:t>
            </a:r>
            <a:r>
              <a:rPr lang="en-US" sz="1600" i="0" dirty="0" err="1">
                <a:effectLst/>
              </a:rPr>
              <a:t>unui</a:t>
            </a:r>
            <a:r>
              <a:rPr lang="en-US" sz="1600" i="0" dirty="0">
                <a:effectLst/>
              </a:rPr>
              <a:t> </a:t>
            </a:r>
            <a:r>
              <a:rPr lang="en-US" sz="1600" i="0" dirty="0" err="1">
                <a:effectLst/>
              </a:rPr>
              <a:t>nou</a:t>
            </a:r>
            <a:r>
              <a:rPr lang="en-US" sz="1600" i="0" dirty="0">
                <a:effectLst/>
              </a:rPr>
              <a:t> </a:t>
            </a:r>
            <a:r>
              <a:rPr lang="en-US" sz="1600" i="0" dirty="0" err="1">
                <a:effectLst/>
              </a:rPr>
              <a:t>joc</a:t>
            </a:r>
            <a:r>
              <a:rPr lang="en-US" sz="1600" i="0" dirty="0">
                <a:effectLst/>
              </a:rPr>
              <a:t>, cum </a:t>
            </a:r>
            <a:r>
              <a:rPr lang="en-US" sz="1600" i="0" dirty="0" err="1">
                <a:effectLst/>
              </a:rPr>
              <a:t>ar</a:t>
            </a:r>
            <a:r>
              <a:rPr lang="en-US" sz="1600" i="0" dirty="0">
                <a:effectLst/>
              </a:rPr>
              <a:t> fi </a:t>
            </a:r>
            <a:r>
              <a:rPr lang="en-US" sz="1600" i="0" dirty="0" err="1">
                <a:effectLst/>
              </a:rPr>
              <a:t>coordonatele</a:t>
            </a:r>
            <a:r>
              <a:rPr lang="en-US" sz="1600" i="0" dirty="0">
                <a:effectLst/>
              </a:rPr>
              <a:t> </a:t>
            </a:r>
            <a:r>
              <a:rPr lang="en-US" sz="1600" i="0" dirty="0" err="1">
                <a:effectLst/>
              </a:rPr>
              <a:t>șarpelui</a:t>
            </a:r>
            <a:r>
              <a:rPr lang="en-US" sz="1600" i="0" dirty="0">
                <a:effectLst/>
              </a:rPr>
              <a:t>, </a:t>
            </a:r>
            <a:r>
              <a:rPr lang="en-US" sz="1600" i="0" dirty="0" err="1">
                <a:effectLst/>
              </a:rPr>
              <a:t>viteza</a:t>
            </a:r>
            <a:r>
              <a:rPr lang="en-US" sz="1600" i="0" dirty="0">
                <a:effectLst/>
              </a:rPr>
              <a:t>, </a:t>
            </a:r>
            <a:r>
              <a:rPr lang="en-US" sz="1600" i="0" dirty="0" err="1">
                <a:effectLst/>
              </a:rPr>
              <a:t>numarul</a:t>
            </a:r>
            <a:r>
              <a:rPr lang="en-US" sz="1600" i="0" dirty="0">
                <a:effectLst/>
              </a:rPr>
              <a:t> de mere </a:t>
            </a:r>
            <a:r>
              <a:rPr lang="en-US" sz="1600" i="0" dirty="0" err="1">
                <a:effectLst/>
              </a:rPr>
              <a:t>mancate</a:t>
            </a:r>
            <a:r>
              <a:rPr lang="en-US" sz="1600" i="0" dirty="0">
                <a:effectLst/>
              </a:rPr>
              <a:t>, </a:t>
            </a:r>
            <a:r>
              <a:rPr lang="en-US" sz="1600" i="0" dirty="0" err="1">
                <a:effectLst/>
              </a:rPr>
              <a:t>dimensiunea</a:t>
            </a:r>
            <a:r>
              <a:rPr lang="en-US" sz="1600" i="0" dirty="0">
                <a:effectLst/>
              </a:rPr>
              <a:t> </a:t>
            </a:r>
            <a:r>
              <a:rPr lang="en-US" sz="1600" i="0" dirty="0" err="1">
                <a:effectLst/>
              </a:rPr>
              <a:t>sarpelui</a:t>
            </a:r>
            <a:r>
              <a:rPr lang="en-US" sz="1600" i="0" dirty="0">
                <a:effectLst/>
              </a:rPr>
              <a:t>, </a:t>
            </a:r>
            <a:r>
              <a:rPr lang="en-US" sz="1600" i="0" dirty="0" err="1">
                <a:effectLst/>
              </a:rPr>
              <a:t>etc</a:t>
            </a:r>
            <a:r>
              <a:rPr lang="en-US" sz="1600" i="0" dirty="0">
                <a:effectLst/>
              </a:rPr>
              <a:t> . De </a:t>
            </a:r>
            <a:r>
              <a:rPr lang="en-US" sz="1600" i="0" dirty="0" err="1">
                <a:effectLst/>
              </a:rPr>
              <a:t>asemenea</a:t>
            </a:r>
            <a:r>
              <a:rPr lang="en-US" sz="1600" i="0" dirty="0">
                <a:effectLst/>
              </a:rPr>
              <a:t> </a:t>
            </a:r>
            <a:r>
              <a:rPr lang="en-US" sz="1600" dirty="0" err="1"/>
              <a:t>g</a:t>
            </a:r>
            <a:r>
              <a:rPr lang="en-US" sz="1600" i="0" dirty="0" err="1">
                <a:effectLst/>
              </a:rPr>
              <a:t>enerează</a:t>
            </a:r>
            <a:r>
              <a:rPr lang="en-US" sz="1600" i="0" dirty="0">
                <a:effectLst/>
              </a:rPr>
              <a:t> </a:t>
            </a:r>
            <a:r>
              <a:rPr lang="en-US" sz="1600" i="0" dirty="0" err="1">
                <a:effectLst/>
              </a:rPr>
              <a:t>direcția</a:t>
            </a:r>
            <a:r>
              <a:rPr lang="en-US" sz="1600" i="0" dirty="0">
                <a:effectLst/>
              </a:rPr>
              <a:t> </a:t>
            </a:r>
            <a:r>
              <a:rPr lang="en-US" sz="1600" i="0" dirty="0" err="1">
                <a:effectLst/>
              </a:rPr>
              <a:t>și</a:t>
            </a:r>
            <a:r>
              <a:rPr lang="en-US" sz="1600" i="0" dirty="0">
                <a:effectLst/>
              </a:rPr>
              <a:t> </a:t>
            </a:r>
            <a:r>
              <a:rPr lang="en-US" sz="1600" i="0" dirty="0" err="1">
                <a:effectLst/>
              </a:rPr>
              <a:t>poziția</a:t>
            </a:r>
            <a:r>
              <a:rPr lang="en-US" sz="1600" i="0" dirty="0">
                <a:effectLst/>
              </a:rPr>
              <a:t> </a:t>
            </a:r>
            <a:r>
              <a:rPr lang="en-US" sz="1600" i="0" dirty="0" err="1">
                <a:effectLst/>
              </a:rPr>
              <a:t>inițială</a:t>
            </a:r>
            <a:r>
              <a:rPr lang="en-US" sz="1600" i="0" dirty="0">
                <a:effectLst/>
              </a:rPr>
              <a:t> a </a:t>
            </a:r>
            <a:r>
              <a:rPr lang="en-US" sz="1600" i="0" dirty="0" err="1">
                <a:effectLst/>
              </a:rPr>
              <a:t>șarpelui</a:t>
            </a:r>
            <a:r>
              <a:rPr lang="en-US" sz="1600" i="0" dirty="0">
                <a:effectLst/>
              </a:rPr>
              <a:t> random.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600" i="0" dirty="0">
              <a:effectLst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i="0" dirty="0" err="1">
                <a:effectLst/>
              </a:rPr>
              <a:t>Metoda</a:t>
            </a:r>
            <a:r>
              <a:rPr lang="en-US" sz="1600" b="1" i="0" dirty="0">
                <a:effectLst/>
              </a:rPr>
              <a:t> </a:t>
            </a:r>
            <a:r>
              <a:rPr lang="en-US" sz="1600" b="1" i="0" dirty="0" err="1">
                <a:effectLst/>
              </a:rPr>
              <a:t>generateRandomDirection</a:t>
            </a:r>
            <a:r>
              <a:rPr lang="en-US" sz="1600" b="1" i="0" dirty="0">
                <a:effectLst/>
              </a:rPr>
              <a:t>(): </a:t>
            </a:r>
            <a:r>
              <a:rPr lang="en-US" sz="1600" i="0" dirty="0" err="1">
                <a:effectLst/>
              </a:rPr>
              <a:t>Generează</a:t>
            </a:r>
            <a:r>
              <a:rPr lang="en-US" sz="1600" i="0" dirty="0">
                <a:effectLst/>
              </a:rPr>
              <a:t> </a:t>
            </a:r>
            <a:r>
              <a:rPr lang="en-US" sz="1600" i="0" dirty="0" err="1">
                <a:effectLst/>
              </a:rPr>
              <a:t>aleator</a:t>
            </a:r>
            <a:r>
              <a:rPr lang="en-US" sz="1600" i="0" dirty="0">
                <a:effectLst/>
              </a:rPr>
              <a:t> o </a:t>
            </a:r>
            <a:r>
              <a:rPr lang="en-US" sz="1600" i="0" dirty="0" err="1">
                <a:effectLst/>
              </a:rPr>
              <a:t>direcție</a:t>
            </a:r>
            <a:r>
              <a:rPr lang="en-US" sz="1600" i="0" dirty="0">
                <a:effectLst/>
              </a:rPr>
              <a:t> </a:t>
            </a:r>
            <a:r>
              <a:rPr lang="en-US" sz="1600" i="0" dirty="0" err="1">
                <a:effectLst/>
              </a:rPr>
              <a:t>pentru</a:t>
            </a:r>
            <a:r>
              <a:rPr lang="en-US" sz="1600" i="0" dirty="0">
                <a:effectLst/>
              </a:rPr>
              <a:t> </a:t>
            </a:r>
            <a:r>
              <a:rPr lang="en-US" sz="1600" i="0" dirty="0" err="1">
                <a:effectLst/>
              </a:rPr>
              <a:t>șarpe</a:t>
            </a:r>
            <a:r>
              <a:rPr lang="en-US" sz="1600" i="0" dirty="0">
                <a:effectLst/>
              </a:rPr>
              <a:t>: </a:t>
            </a:r>
            <a:r>
              <a:rPr lang="en-US" sz="1600" i="0" dirty="0" err="1">
                <a:effectLst/>
              </a:rPr>
              <a:t>stânga</a:t>
            </a:r>
            <a:r>
              <a:rPr lang="en-US" sz="1600" i="0" dirty="0">
                <a:effectLst/>
              </a:rPr>
              <a:t> (`L`), </a:t>
            </a:r>
            <a:r>
              <a:rPr lang="en-US" sz="1600" i="0" dirty="0" err="1">
                <a:effectLst/>
              </a:rPr>
              <a:t>dreapta</a:t>
            </a:r>
            <a:r>
              <a:rPr lang="en-US" sz="1600" i="0" dirty="0">
                <a:effectLst/>
              </a:rPr>
              <a:t> (`R`), sus (`U`), </a:t>
            </a:r>
            <a:r>
              <a:rPr lang="en-US" sz="1600" i="0" dirty="0" err="1">
                <a:effectLst/>
              </a:rPr>
              <a:t>jos</a:t>
            </a:r>
            <a:r>
              <a:rPr lang="en-US" sz="1600" i="0" dirty="0">
                <a:effectLst/>
              </a:rPr>
              <a:t> (`D`).</a:t>
            </a:r>
          </a:p>
        </p:txBody>
      </p:sp>
      <p:pic>
        <p:nvPicPr>
          <p:cNvPr id="6" name="Picture 2" descr="Identitate - Universitatea Tehnica din Cluj-Napoca">
            <a:extLst>
              <a:ext uri="{FF2B5EF4-FFF2-40B4-BE49-F238E27FC236}">
                <a16:creationId xmlns:a16="http://schemas.microsoft.com/office/drawing/2014/main" id="{CCD77207-F8F6-6DF9-5799-DEB20D855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59100" y="0"/>
            <a:ext cx="2332900" cy="122477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279775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DAEAE-176F-6ABF-2BE0-F983C200A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24772"/>
            <a:ext cx="9601200" cy="4909324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1" dirty="0" err="1"/>
              <a:t>Metoda</a:t>
            </a:r>
            <a:r>
              <a:rPr lang="en-US" b="1" dirty="0"/>
              <a:t> </a:t>
            </a:r>
            <a:r>
              <a:rPr lang="en-US" b="1" dirty="0" err="1"/>
              <a:t>startGame</a:t>
            </a:r>
            <a:r>
              <a:rPr lang="en-US" b="1" dirty="0"/>
              <a:t>(): </a:t>
            </a:r>
            <a:r>
              <a:rPr lang="en-US" dirty="0" err="1"/>
              <a:t>Inițializează</a:t>
            </a:r>
            <a:r>
              <a:rPr lang="en-US" dirty="0"/>
              <a:t> un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joc</a:t>
            </a:r>
            <a:r>
              <a:rPr lang="en-US" dirty="0"/>
              <a:t> </a:t>
            </a:r>
            <a:r>
              <a:rPr lang="en-US" dirty="0" err="1"/>
              <a:t>apelând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initializeGame</a:t>
            </a:r>
            <a:r>
              <a:rPr lang="en-US" dirty="0"/>
              <a:t>(),  </a:t>
            </a:r>
            <a:r>
              <a:rPr lang="en-US" dirty="0" err="1"/>
              <a:t>generează</a:t>
            </a:r>
            <a:r>
              <a:rPr lang="en-US" dirty="0"/>
              <a:t> un </a:t>
            </a:r>
            <a:r>
              <a:rPr lang="en-US" dirty="0" err="1"/>
              <a:t>măr</a:t>
            </a:r>
            <a:r>
              <a:rPr lang="en-US" dirty="0"/>
              <a:t> </a:t>
            </a:r>
            <a:r>
              <a:rPr lang="en-US" dirty="0" err="1"/>
              <a:t>nou</a:t>
            </a:r>
            <a:r>
              <a:rPr lang="en-US" dirty="0"/>
              <a:t>, </a:t>
            </a:r>
            <a:r>
              <a:rPr lang="en-US" dirty="0" err="1"/>
              <a:t>porneste</a:t>
            </a:r>
            <a:r>
              <a:rPr lang="en-US" dirty="0"/>
              <a:t> timer-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gestiona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jocului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ascunde</a:t>
            </a:r>
            <a:r>
              <a:rPr lang="en-US" dirty="0"/>
              <a:t> </a:t>
            </a:r>
            <a:r>
              <a:rPr lang="en-US" dirty="0" err="1"/>
              <a:t>butonul</a:t>
            </a:r>
            <a:r>
              <a:rPr lang="en-US" dirty="0"/>
              <a:t> de start.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err="1"/>
              <a:t>Metoda</a:t>
            </a:r>
            <a:r>
              <a:rPr lang="en-US" b="1" dirty="0"/>
              <a:t> </a:t>
            </a:r>
            <a:r>
              <a:rPr lang="en-US" b="1" dirty="0" err="1"/>
              <a:t>paintComponent</a:t>
            </a:r>
            <a:r>
              <a:rPr lang="en-US" b="1" dirty="0"/>
              <a:t>(Graphics G): </a:t>
            </a:r>
            <a:r>
              <a:rPr lang="en-US" dirty="0" err="1"/>
              <a:t>Desenează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</a:t>
            </a:r>
            <a:r>
              <a:rPr lang="en-US" dirty="0" err="1"/>
              <a:t>grafice</a:t>
            </a:r>
            <a:r>
              <a:rPr lang="en-US" dirty="0"/>
              <a:t> pe </a:t>
            </a:r>
            <a:r>
              <a:rPr lang="en-US" dirty="0" err="1"/>
              <a:t>panou</a:t>
            </a:r>
            <a:r>
              <a:rPr lang="en-US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err="1"/>
              <a:t>Metoda</a:t>
            </a:r>
            <a:r>
              <a:rPr lang="en-US" b="1" dirty="0"/>
              <a:t> draw(Graphics G):  </a:t>
            </a:r>
            <a:r>
              <a:rPr lang="en-US" dirty="0" err="1"/>
              <a:t>Desenează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precum </a:t>
            </a:r>
            <a:r>
              <a:rPr lang="en-US" dirty="0" err="1"/>
              <a:t>mărul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șarpele</a:t>
            </a:r>
            <a:r>
              <a:rPr lang="en-US" dirty="0"/>
              <a:t> pe </a:t>
            </a:r>
            <a:r>
              <a:rPr lang="en-US" dirty="0" err="1"/>
              <a:t>panou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de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jocului</a:t>
            </a:r>
            <a:r>
              <a:rPr lang="en-US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err="1"/>
              <a:t>Metoda</a:t>
            </a:r>
            <a:r>
              <a:rPr lang="en-US" b="1" dirty="0"/>
              <a:t> </a:t>
            </a:r>
            <a:r>
              <a:rPr lang="en-US" b="1" dirty="0" err="1"/>
              <a:t>newApple</a:t>
            </a:r>
            <a:r>
              <a:rPr lang="en-US" b="1" dirty="0"/>
              <a:t>(): </a:t>
            </a:r>
            <a:r>
              <a:rPr lang="en-US" dirty="0" err="1"/>
              <a:t>Generează</a:t>
            </a:r>
            <a:r>
              <a:rPr lang="en-US" dirty="0"/>
              <a:t> </a:t>
            </a:r>
            <a:r>
              <a:rPr lang="en-US" dirty="0" err="1"/>
              <a:t>aleator</a:t>
            </a:r>
            <a:r>
              <a:rPr lang="en-US" dirty="0"/>
              <a:t> </a:t>
            </a:r>
            <a:r>
              <a:rPr lang="en-US" dirty="0" err="1"/>
              <a:t>poziția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măr</a:t>
            </a:r>
            <a:r>
              <a:rPr lang="en-US" dirty="0"/>
              <a:t> pe </a:t>
            </a:r>
            <a:r>
              <a:rPr lang="en-US" dirty="0" err="1"/>
              <a:t>ecran</a:t>
            </a:r>
            <a:r>
              <a:rPr lang="en-US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err="1"/>
              <a:t>Metoda</a:t>
            </a:r>
            <a:r>
              <a:rPr lang="en-US" b="1" dirty="0"/>
              <a:t> </a:t>
            </a:r>
            <a:r>
              <a:rPr lang="en-US" b="1" dirty="0" err="1"/>
              <a:t>increaseSnakeSpeed</a:t>
            </a:r>
            <a:r>
              <a:rPr lang="en-US" b="1" dirty="0"/>
              <a:t>(): </a:t>
            </a:r>
            <a:r>
              <a:rPr lang="en-US" dirty="0" err="1"/>
              <a:t>Crește</a:t>
            </a:r>
            <a:r>
              <a:rPr lang="en-US" dirty="0"/>
              <a:t> </a:t>
            </a:r>
            <a:r>
              <a:rPr lang="en-US" dirty="0" err="1"/>
              <a:t>viteza</a:t>
            </a:r>
            <a:r>
              <a:rPr lang="en-US" dirty="0"/>
              <a:t> </a:t>
            </a:r>
            <a:r>
              <a:rPr lang="en-US" dirty="0" err="1"/>
              <a:t>șarpelui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5 mere </a:t>
            </a:r>
            <a:r>
              <a:rPr lang="en-US" dirty="0" err="1"/>
              <a:t>consumate</a:t>
            </a:r>
            <a:r>
              <a:rPr lang="en-US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err="1"/>
              <a:t>Metoda</a:t>
            </a:r>
            <a:r>
              <a:rPr lang="en-US" b="1" dirty="0"/>
              <a:t> </a:t>
            </a:r>
            <a:r>
              <a:rPr lang="en-US" b="1" dirty="0" err="1"/>
              <a:t>checkApple</a:t>
            </a:r>
            <a:r>
              <a:rPr lang="en-US" b="1" dirty="0"/>
              <a:t>(): </a:t>
            </a:r>
            <a:r>
              <a:rPr lang="en-US" dirty="0" err="1"/>
              <a:t>Verifică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șarpele</a:t>
            </a:r>
            <a:r>
              <a:rPr lang="en-US" dirty="0"/>
              <a:t> a </a:t>
            </a:r>
            <a:r>
              <a:rPr lang="en-US" dirty="0" err="1"/>
              <a:t>consumat</a:t>
            </a:r>
            <a:r>
              <a:rPr lang="en-US" dirty="0"/>
              <a:t> un </a:t>
            </a:r>
            <a:r>
              <a:rPr lang="en-US" dirty="0" err="1"/>
              <a:t>măr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actualizează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de mere </a:t>
            </a:r>
            <a:r>
              <a:rPr lang="en-US" dirty="0" err="1"/>
              <a:t>mancate</a:t>
            </a:r>
            <a:r>
              <a:rPr lang="en-US" dirty="0"/>
              <a:t>. De </a:t>
            </a:r>
            <a:r>
              <a:rPr lang="en-US" dirty="0" err="1"/>
              <a:t>asemenea</a:t>
            </a:r>
            <a:r>
              <a:rPr lang="en-US" dirty="0"/>
              <a:t> </a:t>
            </a:r>
            <a:r>
              <a:rPr lang="en-US" dirty="0" err="1"/>
              <a:t>apeleaza</a:t>
            </a:r>
            <a:r>
              <a:rPr lang="en-US" dirty="0"/>
              <a:t> </a:t>
            </a:r>
            <a:r>
              <a:rPr lang="en-US" dirty="0" err="1"/>
              <a:t>condiția</a:t>
            </a:r>
            <a:r>
              <a:rPr lang="en-US" dirty="0"/>
              <a:t> de </a:t>
            </a:r>
            <a:r>
              <a:rPr lang="en-US" dirty="0" err="1"/>
              <a:t>câștig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sunt </a:t>
            </a:r>
            <a:r>
              <a:rPr lang="en-US" dirty="0" err="1"/>
              <a:t>consumate</a:t>
            </a:r>
            <a:r>
              <a:rPr lang="en-US" dirty="0"/>
              <a:t> 50 de mere.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err="1"/>
              <a:t>Metoda</a:t>
            </a:r>
            <a:r>
              <a:rPr lang="en-US" b="1" dirty="0"/>
              <a:t> move(): </a:t>
            </a:r>
            <a:r>
              <a:rPr lang="en-US" dirty="0" err="1"/>
              <a:t>Actualizează</a:t>
            </a:r>
            <a:r>
              <a:rPr lang="en-US" dirty="0"/>
              <a:t> </a:t>
            </a:r>
            <a:r>
              <a:rPr lang="en-US" dirty="0" err="1"/>
              <a:t>poziția</a:t>
            </a:r>
            <a:r>
              <a:rPr lang="en-US" dirty="0"/>
              <a:t> </a:t>
            </a:r>
            <a:r>
              <a:rPr lang="en-US" dirty="0" err="1"/>
              <a:t>șarpelui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de </a:t>
            </a:r>
            <a:r>
              <a:rPr lang="en-US" dirty="0" err="1"/>
              <a:t>direcția</a:t>
            </a:r>
            <a:r>
              <a:rPr lang="en-US" dirty="0"/>
              <a:t> </a:t>
            </a:r>
            <a:r>
              <a:rPr lang="en-US" dirty="0" err="1"/>
              <a:t>curentă</a:t>
            </a:r>
            <a:r>
              <a:rPr lang="en-US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err="1"/>
              <a:t>Metoda</a:t>
            </a:r>
            <a:r>
              <a:rPr lang="en-US" b="1" dirty="0"/>
              <a:t> </a:t>
            </a:r>
            <a:r>
              <a:rPr lang="en-US" b="1" dirty="0" err="1"/>
              <a:t>checkCollisions</a:t>
            </a:r>
            <a:r>
              <a:rPr lang="en-US" b="1" dirty="0"/>
              <a:t>(): </a:t>
            </a:r>
            <a:r>
              <a:rPr lang="en-US" dirty="0" err="1"/>
              <a:t>Verifică</a:t>
            </a:r>
            <a:r>
              <a:rPr lang="en-US" dirty="0"/>
              <a:t> </a:t>
            </a:r>
            <a:r>
              <a:rPr lang="en-US" dirty="0" err="1"/>
              <a:t>coliziunile</a:t>
            </a:r>
            <a:r>
              <a:rPr lang="en-US" dirty="0"/>
              <a:t> cu </a:t>
            </a:r>
            <a:r>
              <a:rPr lang="en-US" dirty="0" err="1"/>
              <a:t>propriul</a:t>
            </a:r>
            <a:r>
              <a:rPr lang="en-US" dirty="0"/>
              <a:t> </a:t>
            </a:r>
            <a:r>
              <a:rPr lang="en-US" dirty="0" err="1"/>
              <a:t>corp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cu </a:t>
            </a:r>
            <a:r>
              <a:rPr lang="en-US" dirty="0" err="1"/>
              <a:t>marginile</a:t>
            </a:r>
            <a:r>
              <a:rPr lang="en-US" dirty="0"/>
              <a:t> </a:t>
            </a:r>
            <a:r>
              <a:rPr lang="en-US" dirty="0" err="1"/>
              <a:t>ecranului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actualizează</a:t>
            </a:r>
            <a:r>
              <a:rPr lang="en-US" dirty="0"/>
              <a:t> </a:t>
            </a:r>
            <a:r>
              <a:rPr lang="en-US" dirty="0" err="1"/>
              <a:t>scorul</a:t>
            </a:r>
            <a:r>
              <a:rPr lang="en-US" dirty="0"/>
              <a:t> maxim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afișează</a:t>
            </a:r>
            <a:r>
              <a:rPr lang="en-US" dirty="0"/>
              <a:t> </a:t>
            </a:r>
            <a:r>
              <a:rPr lang="en-US" dirty="0" err="1"/>
              <a:t>butonul</a:t>
            </a:r>
            <a:r>
              <a:rPr lang="en-US" dirty="0"/>
              <a:t> de start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jocul</a:t>
            </a:r>
            <a:r>
              <a:rPr lang="en-US" dirty="0"/>
              <a:t> s-a </a:t>
            </a:r>
            <a:r>
              <a:rPr lang="en-US" dirty="0" err="1"/>
              <a:t>încheiat</a:t>
            </a:r>
            <a:r>
              <a:rPr lang="en-US" dirty="0"/>
              <a:t>.</a:t>
            </a:r>
          </a:p>
        </p:txBody>
      </p:sp>
      <p:pic>
        <p:nvPicPr>
          <p:cNvPr id="4" name="Picture 2" descr="Identitate - Universitatea Tehnica din Cluj-Napoca">
            <a:extLst>
              <a:ext uri="{FF2B5EF4-FFF2-40B4-BE49-F238E27FC236}">
                <a16:creationId xmlns:a16="http://schemas.microsoft.com/office/drawing/2014/main" id="{D9FC2146-A14E-69D8-7519-1970D616E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59100" y="0"/>
            <a:ext cx="2332900" cy="122477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69513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0964D-C9FB-D454-8FBF-24AF718DA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833" y="1272746"/>
            <a:ext cx="9601200" cy="487988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1" dirty="0" err="1"/>
              <a:t>Metoda</a:t>
            </a:r>
            <a:r>
              <a:rPr lang="en-US" b="1" dirty="0"/>
              <a:t> </a:t>
            </a:r>
            <a:r>
              <a:rPr lang="en-US" b="1" dirty="0" err="1"/>
              <a:t>actionPerformed</a:t>
            </a:r>
            <a:r>
              <a:rPr lang="en-US" b="1" dirty="0"/>
              <a:t>(</a:t>
            </a:r>
            <a:r>
              <a:rPr lang="en-US" b="1" dirty="0" err="1"/>
              <a:t>ActionEvent</a:t>
            </a:r>
            <a:r>
              <a:rPr lang="en-US" b="1" dirty="0"/>
              <a:t> e):  </a:t>
            </a:r>
            <a:r>
              <a:rPr lang="en-US" dirty="0"/>
              <a:t>- </a:t>
            </a:r>
            <a:r>
              <a:rPr lang="en-US" dirty="0" err="1"/>
              <a:t>Legată</a:t>
            </a:r>
            <a:r>
              <a:rPr lang="en-US" dirty="0"/>
              <a:t> la timer, </a:t>
            </a:r>
            <a:r>
              <a:rPr lang="en-US" dirty="0" err="1"/>
              <a:t>controlează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jocului</a:t>
            </a:r>
            <a:r>
              <a:rPr lang="en-US" dirty="0"/>
              <a:t> la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eveniment</a:t>
            </a:r>
            <a:r>
              <a:rPr lang="en-US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err="1"/>
              <a:t>Metoda</a:t>
            </a:r>
            <a:r>
              <a:rPr lang="en-US" b="1" dirty="0"/>
              <a:t> Pause(): </a:t>
            </a:r>
            <a:r>
              <a:rPr lang="en-US" dirty="0" err="1"/>
              <a:t>Oprește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reia</a:t>
            </a:r>
            <a:r>
              <a:rPr lang="en-US" dirty="0"/>
              <a:t> </a:t>
            </a:r>
            <a:r>
              <a:rPr lang="en-US" dirty="0" err="1"/>
              <a:t>jocul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de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actuală</a:t>
            </a:r>
            <a:r>
              <a:rPr lang="en-US" dirty="0"/>
              <a:t> a </a:t>
            </a:r>
            <a:r>
              <a:rPr lang="en-US" dirty="0" err="1"/>
              <a:t>tastei</a:t>
            </a:r>
            <a:r>
              <a:rPr lang="en-US" dirty="0"/>
              <a:t> ‘p’.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err="1"/>
              <a:t>Metoda</a:t>
            </a:r>
            <a:r>
              <a:rPr lang="en-US" b="1" dirty="0"/>
              <a:t> </a:t>
            </a:r>
            <a:r>
              <a:rPr lang="en-US" b="1" dirty="0" err="1"/>
              <a:t>getDirection</a:t>
            </a:r>
            <a:r>
              <a:rPr lang="en-US" b="1" dirty="0"/>
              <a:t>(): </a:t>
            </a:r>
            <a:r>
              <a:rPr lang="en-US" dirty="0" err="1"/>
              <a:t>Returnează</a:t>
            </a:r>
            <a:r>
              <a:rPr lang="en-US" dirty="0"/>
              <a:t> </a:t>
            </a:r>
            <a:r>
              <a:rPr lang="en-US" dirty="0" err="1"/>
              <a:t>direcția</a:t>
            </a:r>
            <a:r>
              <a:rPr lang="en-US" dirty="0"/>
              <a:t> </a:t>
            </a:r>
            <a:r>
              <a:rPr lang="en-US" dirty="0" err="1"/>
              <a:t>curentă</a:t>
            </a:r>
            <a:r>
              <a:rPr lang="en-US" dirty="0"/>
              <a:t> a </a:t>
            </a:r>
            <a:r>
              <a:rPr lang="en-US" dirty="0" err="1"/>
              <a:t>șarpelui</a:t>
            </a:r>
            <a:r>
              <a:rPr lang="en-US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err="1"/>
              <a:t>Metoda</a:t>
            </a:r>
            <a:r>
              <a:rPr lang="en-US" b="1" dirty="0"/>
              <a:t> </a:t>
            </a:r>
            <a:r>
              <a:rPr lang="en-US" b="1" dirty="0" err="1"/>
              <a:t>setDirection</a:t>
            </a:r>
            <a:r>
              <a:rPr lang="en-US" b="1" dirty="0"/>
              <a:t>(char direction): </a:t>
            </a:r>
            <a:r>
              <a:rPr lang="en-US" dirty="0" err="1"/>
              <a:t>Setează</a:t>
            </a:r>
            <a:r>
              <a:rPr lang="en-US" dirty="0"/>
              <a:t> </a:t>
            </a:r>
            <a:r>
              <a:rPr lang="en-US" dirty="0" err="1"/>
              <a:t>direcția</a:t>
            </a:r>
            <a:r>
              <a:rPr lang="en-US" dirty="0"/>
              <a:t> </a:t>
            </a:r>
            <a:r>
              <a:rPr lang="en-US" dirty="0" err="1"/>
              <a:t>șarpelui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de input.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err="1"/>
              <a:t>Metoda</a:t>
            </a:r>
            <a:r>
              <a:rPr lang="en-US" b="1" dirty="0"/>
              <a:t> main(String[] </a:t>
            </a:r>
            <a:r>
              <a:rPr lang="en-US" b="1" dirty="0" err="1"/>
              <a:t>args</a:t>
            </a:r>
            <a:r>
              <a:rPr lang="en-US" b="1" dirty="0"/>
              <a:t>): </a:t>
            </a:r>
            <a:r>
              <a:rPr lang="en-US" dirty="0" err="1"/>
              <a:t>Metodă</a:t>
            </a:r>
            <a:r>
              <a:rPr lang="en-US" dirty="0"/>
              <a:t> </a:t>
            </a:r>
            <a:r>
              <a:rPr lang="en-US" dirty="0" err="1"/>
              <a:t>principală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afișa</a:t>
            </a:r>
            <a:r>
              <a:rPr lang="en-US" dirty="0"/>
              <a:t> </a:t>
            </a:r>
            <a:r>
              <a:rPr lang="en-US" dirty="0" err="1"/>
              <a:t>fereastra</a:t>
            </a:r>
            <a:r>
              <a:rPr lang="en-US" dirty="0"/>
              <a:t> </a:t>
            </a:r>
            <a:r>
              <a:rPr lang="en-US" dirty="0" err="1"/>
              <a:t>jocului</a:t>
            </a:r>
            <a:r>
              <a:rPr lang="en-US" dirty="0"/>
              <a:t>.(</a:t>
            </a:r>
            <a:r>
              <a:rPr lang="en-US" dirty="0" err="1"/>
              <a:t>Folosita</a:t>
            </a:r>
            <a:r>
              <a:rPr lang="en-US" dirty="0"/>
              <a:t> in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4 </a:t>
            </a:r>
            <a:r>
              <a:rPr lang="en-US" dirty="0" err="1"/>
              <a:t>clase</a:t>
            </a:r>
            <a:r>
              <a:rPr lang="en-US" dirty="0"/>
              <a:t>)</a:t>
            </a:r>
          </a:p>
        </p:txBody>
      </p:sp>
      <p:pic>
        <p:nvPicPr>
          <p:cNvPr id="4" name="Picture 2" descr="Identitate - Universitatea Tehnica din Cluj-Napoca">
            <a:extLst>
              <a:ext uri="{FF2B5EF4-FFF2-40B4-BE49-F238E27FC236}">
                <a16:creationId xmlns:a16="http://schemas.microsoft.com/office/drawing/2014/main" id="{EBACA466-B568-0445-81A1-E54658ECB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59100" y="0"/>
            <a:ext cx="2332900" cy="122477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47903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B6AD-0344-E61F-B7FA-1699F1531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Functionalitati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  -  </a:t>
            </a:r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claselor</a:t>
            </a:r>
            <a:r>
              <a:rPr lang="en-US" dirty="0"/>
              <a:t> – </a:t>
            </a:r>
            <a:r>
              <a:rPr lang="en-US" b="1" dirty="0" err="1"/>
              <a:t>Clasa</a:t>
            </a:r>
            <a:r>
              <a:rPr lang="en-US" b="1" dirty="0"/>
              <a:t> </a:t>
            </a:r>
            <a:r>
              <a:rPr lang="en-US" b="1" dirty="0" err="1"/>
              <a:t>GameFrame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D410A-41FF-2D0D-9BC3-1C3A292D9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GameFrame</a:t>
            </a:r>
            <a:r>
              <a:rPr lang="en-US" dirty="0"/>
              <a:t> </a:t>
            </a:r>
            <a:r>
              <a:rPr lang="en-US" dirty="0" err="1"/>
              <a:t>extinde</a:t>
            </a:r>
            <a:r>
              <a:rPr lang="en-US" dirty="0"/>
              <a:t> </a:t>
            </a:r>
            <a:r>
              <a:rPr lang="en-US" dirty="0" err="1"/>
              <a:t>JFrame</a:t>
            </a:r>
            <a:r>
              <a:rPr lang="en-US" dirty="0"/>
              <a:t>,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înseamnă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reprezintă</a:t>
            </a:r>
            <a:r>
              <a:rPr lang="en-US" dirty="0"/>
              <a:t> o </a:t>
            </a:r>
            <a:r>
              <a:rPr lang="en-US" dirty="0" err="1"/>
              <a:t>fereastră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aplicații</a:t>
            </a:r>
            <a:r>
              <a:rPr lang="en-US" dirty="0"/>
              <a:t> Java Swing. </a:t>
            </a:r>
            <a:r>
              <a:rPr lang="en-US" dirty="0" err="1"/>
              <a:t>Constructorul</a:t>
            </a:r>
            <a:r>
              <a:rPr lang="en-US" dirty="0"/>
              <a:t> public </a:t>
            </a:r>
            <a:r>
              <a:rPr lang="en-US" dirty="0" err="1"/>
              <a:t>GameFrame</a:t>
            </a:r>
            <a:r>
              <a:rPr lang="en-US" dirty="0"/>
              <a:t>()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apelat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se </a:t>
            </a:r>
            <a:r>
              <a:rPr lang="en-US" dirty="0" err="1"/>
              <a:t>creează</a:t>
            </a:r>
            <a:r>
              <a:rPr lang="en-US" dirty="0"/>
              <a:t> o </a:t>
            </a:r>
            <a:r>
              <a:rPr lang="en-US" dirty="0" err="1"/>
              <a:t>instanță</a:t>
            </a:r>
            <a:r>
              <a:rPr lang="en-US" dirty="0"/>
              <a:t> a </a:t>
            </a:r>
            <a:r>
              <a:rPr lang="en-US" dirty="0" err="1"/>
              <a:t>clasei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instanta</a:t>
            </a:r>
            <a:r>
              <a:rPr lang="en-US" dirty="0"/>
              <a:t> </a:t>
            </a:r>
            <a:r>
              <a:rPr lang="en-US" dirty="0" err="1"/>
              <a:t>clasei</a:t>
            </a:r>
            <a:r>
              <a:rPr lang="en-US" dirty="0"/>
              <a:t> GUI </a:t>
            </a:r>
            <a:r>
              <a:rPr lang="en-US" dirty="0" err="1"/>
              <a:t>numită</a:t>
            </a:r>
            <a:r>
              <a:rPr lang="en-US" dirty="0"/>
              <a:t> `panel`, </a:t>
            </a:r>
            <a:r>
              <a:rPr lang="en-US" dirty="0" err="1"/>
              <a:t>reprezintă</a:t>
            </a:r>
            <a:r>
              <a:rPr lang="en-US" dirty="0"/>
              <a:t> </a:t>
            </a:r>
            <a:r>
              <a:rPr lang="en-US" dirty="0" err="1"/>
              <a:t>panoul</a:t>
            </a:r>
            <a:r>
              <a:rPr lang="en-US" dirty="0"/>
              <a:t> principal al </a:t>
            </a:r>
            <a:r>
              <a:rPr lang="en-US" dirty="0" err="1"/>
              <a:t>jocului</a:t>
            </a:r>
            <a:r>
              <a:rPr lang="en-US" dirty="0"/>
              <a:t> Snake.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Constructorul</a:t>
            </a:r>
            <a:r>
              <a:rPr lang="en-US" dirty="0"/>
              <a:t> </a:t>
            </a:r>
            <a:r>
              <a:rPr lang="en-US" dirty="0" err="1"/>
              <a:t>GameFrame</a:t>
            </a:r>
            <a:r>
              <a:rPr lang="en-US" dirty="0"/>
              <a:t>: </a:t>
            </a:r>
            <a:r>
              <a:rPr lang="en-US" dirty="0" err="1"/>
              <a:t>Adaugă</a:t>
            </a:r>
            <a:r>
              <a:rPr lang="en-US" dirty="0"/>
              <a:t> </a:t>
            </a:r>
            <a:r>
              <a:rPr lang="en-US" dirty="0" err="1"/>
              <a:t>panoul</a:t>
            </a:r>
            <a:r>
              <a:rPr lang="en-US" dirty="0"/>
              <a:t> de </a:t>
            </a:r>
            <a:r>
              <a:rPr lang="en-US" dirty="0" err="1"/>
              <a:t>joc</a:t>
            </a:r>
            <a:r>
              <a:rPr lang="en-US" dirty="0"/>
              <a:t> (`GUI`) la </a:t>
            </a:r>
            <a:r>
              <a:rPr lang="en-US" dirty="0" err="1"/>
              <a:t>fereastra</a:t>
            </a:r>
            <a:r>
              <a:rPr lang="en-US" dirty="0"/>
              <a:t> </a:t>
            </a:r>
            <a:r>
              <a:rPr lang="en-US" dirty="0" err="1"/>
              <a:t>principală</a:t>
            </a:r>
            <a:r>
              <a:rPr lang="en-US" dirty="0"/>
              <a:t>, </a:t>
            </a:r>
            <a:r>
              <a:rPr lang="en-US" dirty="0" err="1"/>
              <a:t>setează</a:t>
            </a:r>
            <a:r>
              <a:rPr lang="en-US" dirty="0"/>
              <a:t> </a:t>
            </a:r>
            <a:r>
              <a:rPr lang="en-US" dirty="0" err="1"/>
              <a:t>titlul</a:t>
            </a:r>
            <a:r>
              <a:rPr lang="en-US" dirty="0"/>
              <a:t> </a:t>
            </a:r>
            <a:r>
              <a:rPr lang="en-US" dirty="0" err="1"/>
              <a:t>ferestrei</a:t>
            </a:r>
            <a:r>
              <a:rPr lang="en-US" dirty="0"/>
              <a:t> la "Snake“, </a:t>
            </a:r>
            <a:r>
              <a:rPr lang="en-US" dirty="0" err="1"/>
              <a:t>afișează</a:t>
            </a:r>
            <a:r>
              <a:rPr lang="en-US" dirty="0"/>
              <a:t> </a:t>
            </a:r>
            <a:r>
              <a:rPr lang="en-US" dirty="0" err="1"/>
              <a:t>fereastra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centrul</a:t>
            </a:r>
            <a:r>
              <a:rPr lang="en-US" dirty="0"/>
              <a:t> </a:t>
            </a:r>
            <a:r>
              <a:rPr lang="en-US" dirty="0" err="1"/>
              <a:t>ecranului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o face </a:t>
            </a:r>
            <a:r>
              <a:rPr lang="en-US" dirty="0" err="1"/>
              <a:t>vizibila</a:t>
            </a:r>
            <a:r>
              <a:rPr lang="en-US" dirty="0"/>
              <a:t>. De </a:t>
            </a:r>
            <a:r>
              <a:rPr lang="en-US" dirty="0" err="1"/>
              <a:t>asemenea</a:t>
            </a:r>
            <a:r>
              <a:rPr lang="en-US" dirty="0"/>
              <a:t>, </a:t>
            </a:r>
            <a:r>
              <a:rPr lang="en-US" dirty="0" err="1"/>
              <a:t>clasa</a:t>
            </a:r>
            <a:r>
              <a:rPr lang="en-US" dirty="0"/>
              <a:t> pack() </a:t>
            </a:r>
            <a:r>
              <a:rPr lang="en-US" dirty="0" err="1"/>
              <a:t>ajustează</a:t>
            </a:r>
            <a:r>
              <a:rPr lang="en-US" dirty="0"/>
              <a:t> </a:t>
            </a:r>
            <a:r>
              <a:rPr lang="en-US" dirty="0" err="1"/>
              <a:t>dimensiunile</a:t>
            </a:r>
            <a:r>
              <a:rPr lang="en-US" dirty="0"/>
              <a:t> </a:t>
            </a:r>
            <a:r>
              <a:rPr lang="en-US" dirty="0" err="1"/>
              <a:t>ferestrei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încât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încadreze</a:t>
            </a:r>
            <a:r>
              <a:rPr lang="en-US" dirty="0"/>
              <a:t> </a:t>
            </a:r>
            <a:r>
              <a:rPr lang="en-US" dirty="0" err="1"/>
              <a:t>conținutul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setDefaultCloseOperation</a:t>
            </a:r>
            <a:r>
              <a:rPr lang="en-US" dirty="0"/>
              <a:t>(</a:t>
            </a:r>
            <a:r>
              <a:rPr lang="en-US" dirty="0" err="1"/>
              <a:t>JFrame.EXIT_ON_CLOSE</a:t>
            </a:r>
            <a:r>
              <a:rPr lang="en-US" dirty="0"/>
              <a:t>) </a:t>
            </a:r>
            <a:r>
              <a:rPr lang="en-US" dirty="0" err="1"/>
              <a:t>stabilește</a:t>
            </a:r>
            <a:r>
              <a:rPr lang="en-US" dirty="0"/>
              <a:t> </a:t>
            </a:r>
            <a:r>
              <a:rPr lang="en-US" dirty="0" err="1"/>
              <a:t>acțiunea</a:t>
            </a:r>
            <a:r>
              <a:rPr lang="en-US" dirty="0"/>
              <a:t> de </a:t>
            </a:r>
            <a:r>
              <a:rPr lang="en-US" dirty="0" err="1"/>
              <a:t>închidere</a:t>
            </a:r>
            <a:r>
              <a:rPr lang="en-US" dirty="0"/>
              <a:t> a </a:t>
            </a:r>
            <a:r>
              <a:rPr lang="en-US" dirty="0" err="1"/>
              <a:t>ferestrei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apăsat</a:t>
            </a:r>
            <a:r>
              <a:rPr lang="en-US" dirty="0"/>
              <a:t> </a:t>
            </a:r>
            <a:r>
              <a:rPr lang="en-US" dirty="0" err="1"/>
              <a:t>butonul</a:t>
            </a:r>
            <a:r>
              <a:rPr lang="en-US" dirty="0"/>
              <a:t> "X"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închidere</a:t>
            </a:r>
            <a:r>
              <a:rPr lang="en-US" dirty="0"/>
              <a:t>.</a:t>
            </a:r>
          </a:p>
        </p:txBody>
      </p:sp>
      <p:pic>
        <p:nvPicPr>
          <p:cNvPr id="5" name="Picture 2" descr="Identitate - Universitatea Tehnica din Cluj-Napoca">
            <a:extLst>
              <a:ext uri="{FF2B5EF4-FFF2-40B4-BE49-F238E27FC236}">
                <a16:creationId xmlns:a16="http://schemas.microsoft.com/office/drawing/2014/main" id="{8573FDCB-798E-9DDF-51E6-6855FCBDB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71772" y="0"/>
            <a:ext cx="2220227" cy="116561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665163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61DB-B3FE-B2AD-0E11-1562F537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Functionalitati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  -  </a:t>
            </a:r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claselor</a:t>
            </a:r>
            <a:r>
              <a:rPr lang="en-US" dirty="0"/>
              <a:t> – </a:t>
            </a:r>
            <a:r>
              <a:rPr lang="en-US" sz="2800" b="1" dirty="0" err="1"/>
              <a:t>StartButtonPanel</a:t>
            </a:r>
            <a:r>
              <a:rPr lang="en-US" sz="2800" b="1" dirty="0"/>
              <a:t> </a:t>
            </a:r>
            <a:r>
              <a:rPr lang="en-US" sz="2800" b="1" dirty="0" err="1"/>
              <a:t>si</a:t>
            </a:r>
            <a:r>
              <a:rPr lang="en-US" sz="2800" b="1" dirty="0"/>
              <a:t> </a:t>
            </a:r>
            <a:r>
              <a:rPr lang="en-US" sz="2800" b="1" dirty="0" err="1"/>
              <a:t>MyKeyAdapter</a:t>
            </a:r>
            <a:r>
              <a:rPr lang="en-US" sz="2800" b="1" dirty="0"/>
              <a:t>: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BF001E-A011-FCB3-5D65-023EF6844E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8869" y="2372886"/>
            <a:ext cx="11644213" cy="1785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1.1.Constructorul public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StartButtonPane</a:t>
            </a:r>
            <a:r>
              <a:rPr lang="en-US" altLang="en-US" b="1" dirty="0" err="1">
                <a:solidFill>
                  <a:srgbClr val="374151"/>
                </a:solidFill>
              </a:rPr>
              <a:t>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primește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referință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la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obiectul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GUI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crează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butonul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de "Start”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de 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anumita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dimensiune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1.2.Metoda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startButton.addActionListener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(...)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: La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apăsarea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butonului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, se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apelează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metoda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startGame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pentru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începe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jocul</a:t>
            </a:r>
            <a:r>
              <a:rPr lang="en-US" altLang="en-US" dirty="0">
                <a:solidFill>
                  <a:srgbClr val="374151"/>
                </a:solidFill>
              </a:rPr>
              <a:t>, </a:t>
            </a:r>
            <a:r>
              <a:rPr lang="en-US" altLang="en-US" dirty="0" err="1">
                <a:solidFill>
                  <a:srgbClr val="374151"/>
                </a:solidFill>
              </a:rPr>
              <a:t>iar</a:t>
            </a:r>
            <a:r>
              <a:rPr lang="en-US" altLang="en-US" dirty="0">
                <a:solidFill>
                  <a:srgbClr val="374151"/>
                </a:solidFill>
              </a:rPr>
              <a:t> </a:t>
            </a:r>
            <a:r>
              <a:rPr lang="en-US" altLang="en-US" dirty="0" err="1">
                <a:solidFill>
                  <a:srgbClr val="374151"/>
                </a:solidFill>
              </a:rPr>
              <a:t>p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anoul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curent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este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făcut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invizibil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astfel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încât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butonul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să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dispară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din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ecran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în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timpul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jocului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0A13489-7D36-735C-4489-A33393FF1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92" y="3717032"/>
            <a:ext cx="11652184" cy="2154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548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4944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b="1" dirty="0">
                <a:solidFill>
                  <a:srgbClr val="374151"/>
                </a:solidFill>
              </a:rPr>
              <a:t>2.1.Constructorul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public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</a:rPr>
              <a:t>MyKeyAdapter</a:t>
            </a:r>
            <a:r>
              <a:rPr lang="en-US" altLang="en-US" b="1" dirty="0"/>
              <a:t> </a:t>
            </a:r>
            <a:r>
              <a:rPr lang="en-US" altLang="en-US" dirty="0" err="1">
                <a:solidFill>
                  <a:srgbClr val="374151"/>
                </a:solidFill>
              </a:rPr>
              <a:t>primește</a:t>
            </a:r>
            <a:r>
              <a:rPr lang="en-US" altLang="en-US" dirty="0">
                <a:solidFill>
                  <a:srgbClr val="374151"/>
                </a:solidFill>
              </a:rPr>
              <a:t> o </a:t>
            </a:r>
            <a:r>
              <a:rPr lang="en-US" altLang="en-US" dirty="0" err="1">
                <a:solidFill>
                  <a:srgbClr val="374151"/>
                </a:solidFill>
              </a:rPr>
              <a:t>referință</a:t>
            </a:r>
            <a:r>
              <a:rPr lang="en-US" altLang="en-US" dirty="0">
                <a:solidFill>
                  <a:srgbClr val="374151"/>
                </a:solidFill>
              </a:rPr>
              <a:t> la </a:t>
            </a:r>
            <a:r>
              <a:rPr lang="en-US" altLang="en-US" dirty="0" err="1">
                <a:solidFill>
                  <a:srgbClr val="374151"/>
                </a:solidFill>
              </a:rPr>
              <a:t>obiectul</a:t>
            </a:r>
            <a:r>
              <a:rPr lang="en-US" altLang="en-US" dirty="0">
                <a:solidFill>
                  <a:srgbClr val="374151"/>
                </a:solidFill>
              </a:rPr>
              <a:t> GUI.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b="1" dirty="0">
                <a:solidFill>
                  <a:srgbClr val="374151"/>
                </a:solidFill>
              </a:rPr>
              <a:t>2.2.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Metoda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keyPressed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KeyEvent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e):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Detectează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tasta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apăsată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utilizând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obiectul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e</a:t>
            </a:r>
            <a:r>
              <a:rPr lang="en-US" altLang="en-US" dirty="0">
                <a:solidFill>
                  <a:srgbClr val="374151"/>
                </a:solidFill>
              </a:rPr>
              <a:t>, </a:t>
            </a:r>
            <a:r>
              <a:rPr lang="en-US" altLang="en-US" dirty="0" err="1">
                <a:solidFill>
                  <a:srgbClr val="374151"/>
                </a:solidFill>
              </a:rPr>
              <a:t>iar</a:t>
            </a:r>
            <a:r>
              <a:rPr lang="en-US" altLang="en-US" dirty="0">
                <a:solidFill>
                  <a:srgbClr val="374151"/>
                </a:solidFill>
              </a:rPr>
              <a:t> </a:t>
            </a:r>
            <a:r>
              <a:rPr lang="en-US" altLang="en-US" dirty="0" err="1">
                <a:solidFill>
                  <a:srgbClr val="374151"/>
                </a:solidFill>
              </a:rPr>
              <a:t>p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entru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tastele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săgeți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stânga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dreapta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, sus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și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jos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schimbă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direcția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șarpelui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</a:t>
            </a:r>
            <a:r>
              <a:rPr lang="en-US" altLang="en-US" dirty="0" err="1">
                <a:solidFill>
                  <a:srgbClr val="374151"/>
                </a:solidFill>
              </a:rPr>
              <a:t>si</a:t>
            </a:r>
            <a:r>
              <a:rPr lang="en-US" altLang="en-US" dirty="0">
                <a:solidFill>
                  <a:srgbClr val="374151"/>
                </a:solidFill>
              </a:rPr>
              <a:t> </a:t>
            </a:r>
            <a:r>
              <a:rPr lang="en-US" altLang="en-US" dirty="0" err="1">
                <a:solidFill>
                  <a:srgbClr val="374151"/>
                </a:solidFill>
              </a:rPr>
              <a:t>p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entru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tasta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'P',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activează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sau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dezactivează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pauza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în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joc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apelând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</a:rPr>
              <a:t>metoda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Pause()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8" name="Picture 2" descr="Identitate - Universitatea Tehnica din Cluj-Napoca">
            <a:extLst>
              <a:ext uri="{FF2B5EF4-FFF2-40B4-BE49-F238E27FC236}">
                <a16:creationId xmlns:a16="http://schemas.microsoft.com/office/drawing/2014/main" id="{FFF3080B-6930-424B-8FA1-E0C318EFB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59100" y="0"/>
            <a:ext cx="2332900" cy="122477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921522087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AnalogousFromRegularSeedRightStep">
      <a:dk1>
        <a:srgbClr val="000000"/>
      </a:dk1>
      <a:lt1>
        <a:srgbClr val="FFFFFF"/>
      </a:lt1>
      <a:dk2>
        <a:srgbClr val="1B212F"/>
      </a:dk2>
      <a:lt2>
        <a:srgbClr val="F3F0F1"/>
      </a:lt2>
      <a:accent1>
        <a:srgbClr val="20B59F"/>
      </a:accent1>
      <a:accent2>
        <a:srgbClr val="17A1D5"/>
      </a:accent2>
      <a:accent3>
        <a:srgbClr val="2964E7"/>
      </a:accent3>
      <a:accent4>
        <a:srgbClr val="412FD9"/>
      </a:accent4>
      <a:accent5>
        <a:srgbClr val="8C29E7"/>
      </a:accent5>
      <a:accent6>
        <a:srgbClr val="C917D5"/>
      </a:accent6>
      <a:hlink>
        <a:srgbClr val="BF3F52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29C5C51B1DDB49919C38EDB0C66D18" ma:contentTypeVersion="7" ma:contentTypeDescription="Create a new document." ma:contentTypeScope="" ma:versionID="a17b9ac84741968ec8fb0598573b56c6">
  <xsd:schema xmlns:xsd="http://www.w3.org/2001/XMLSchema" xmlns:xs="http://www.w3.org/2001/XMLSchema" xmlns:p="http://schemas.microsoft.com/office/2006/metadata/properties" xmlns:ns3="bcacc8c4-2690-4968-a712-1b82edae437e" xmlns:ns4="ff10428d-9c3a-4d60-bf6c-472eeaedae27" targetNamespace="http://schemas.microsoft.com/office/2006/metadata/properties" ma:root="true" ma:fieldsID="727aa7173f2df1c432710970f09b7500" ns3:_="" ns4:_="">
    <xsd:import namespace="bcacc8c4-2690-4968-a712-1b82edae437e"/>
    <xsd:import namespace="ff10428d-9c3a-4d60-bf6c-472eeaedae27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cc8c4-2690-4968-a712-1b82edae437e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10428d-9c3a-4d60-bf6c-472eeaedae27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cacc8c4-2690-4968-a712-1b82edae437e" xsi:nil="true"/>
  </documentManagement>
</p:properties>
</file>

<file path=customXml/itemProps1.xml><?xml version="1.0" encoding="utf-8"?>
<ds:datastoreItem xmlns:ds="http://schemas.openxmlformats.org/officeDocument/2006/customXml" ds:itemID="{EF39A82B-BEBD-44B2-A327-C187515FB8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acc8c4-2690-4968-a712-1b82edae437e"/>
    <ds:schemaRef ds:uri="ff10428d-9c3a-4d60-bf6c-472eeaedae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AA5530-3C90-4DBD-ADB2-F7622EB57A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134B0A-24EC-4ED1-89C1-949C1C6DEC62}">
  <ds:schemaRefs>
    <ds:schemaRef ds:uri="http://purl.org/dc/dcmitype/"/>
    <ds:schemaRef ds:uri="http://schemas.microsoft.com/office/infopath/2007/PartnerControls"/>
    <ds:schemaRef ds:uri="ff10428d-9c3a-4d60-bf6c-472eeaedae27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bcacc8c4-2690-4968-a712-1b82edae437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1236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Courier New</vt:lpstr>
      <vt:lpstr>Goudy Old Style</vt:lpstr>
      <vt:lpstr>Söhne</vt:lpstr>
      <vt:lpstr>Univers Light</vt:lpstr>
      <vt:lpstr>PoiseVTI</vt:lpstr>
      <vt:lpstr>SNAKE JAVA GAME</vt:lpstr>
      <vt:lpstr>Cuprins:</vt:lpstr>
      <vt:lpstr>Introducere:</vt:lpstr>
      <vt:lpstr>Structura proiectului: </vt:lpstr>
      <vt:lpstr>Functionalitati proiect  -  scopul claselor – Clasa GUI: </vt:lpstr>
      <vt:lpstr>PowerPoint Presentation</vt:lpstr>
      <vt:lpstr>PowerPoint Presentation</vt:lpstr>
      <vt:lpstr>Functionalitati proiect  -  scopul claselor – Clasa GameFrame:</vt:lpstr>
      <vt:lpstr>Functionalitati proiect  -  scopul claselor – StartButtonPanel si MyKeyAdapter:</vt:lpstr>
      <vt:lpstr>Regulile jocului  </vt:lpstr>
      <vt:lpstr>Posibile Imbunatatiri viitoare: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Simona</dc:creator>
  <cp:lastModifiedBy>Simona Elena Ureche</cp:lastModifiedBy>
  <cp:revision>61</cp:revision>
  <dcterms:created xsi:type="dcterms:W3CDTF">2024-01-05T13:00:06Z</dcterms:created>
  <dcterms:modified xsi:type="dcterms:W3CDTF">2024-03-20T20:59:23Z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0x0101008C29C5C51B1DDB49919C38EDB0C66D18</vt:lpwstr>
  </property>
  <property fmtid="{D5CDD505-2E9C-101B-9397-08002B2CF9AE}" pid="3" name="MSIP_Label_5b58b62f-6f94-46bd-8089-18e64b0a9abb_Enabled">
    <vt:lpwstr>true</vt:lpwstr>
  </property>
  <property fmtid="{D5CDD505-2E9C-101B-9397-08002B2CF9AE}" pid="4" name="MSIP_Label_5b58b62f-6f94-46bd-8089-18e64b0a9abb_SetDate">
    <vt:lpwstr>2024-01-05T17:25:31Z</vt:lpwstr>
  </property>
  <property fmtid="{D5CDD505-2E9C-101B-9397-08002B2CF9AE}" pid="5" name="MSIP_Label_5b58b62f-6f94-46bd-8089-18e64b0a9abb_Method">
    <vt:lpwstr>Standard</vt:lpwstr>
  </property>
  <property fmtid="{D5CDD505-2E9C-101B-9397-08002B2CF9AE}" pid="6" name="MSIP_Label_5b58b62f-6f94-46bd-8089-18e64b0a9abb_Name">
    <vt:lpwstr>defa4170-0d19-0005-0004-bc88714345d2</vt:lpwstr>
  </property>
  <property fmtid="{D5CDD505-2E9C-101B-9397-08002B2CF9AE}" pid="7" name="MSIP_Label_5b58b62f-6f94-46bd-8089-18e64b0a9abb_SiteId">
    <vt:lpwstr>a6eb79fa-c4a9-4cce-818d-b85274d15305</vt:lpwstr>
  </property>
  <property fmtid="{D5CDD505-2E9C-101B-9397-08002B2CF9AE}" pid="8" name="MSIP_Label_5b58b62f-6f94-46bd-8089-18e64b0a9abb_ActionId">
    <vt:lpwstr>7fa9bf12-66bd-4ade-acf1-583ebc23c0bd</vt:lpwstr>
  </property>
  <property fmtid="{D5CDD505-2E9C-101B-9397-08002B2CF9AE}" pid="9" name="MSIP_Label_5b58b62f-6f94-46bd-8089-18e64b0a9abb_ContentBits">
    <vt:lpwstr>0</vt:lpwstr>
  </property>
</Properties>
</file>