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mfortaa Light"/>
      <p:regular r:id="rId17"/>
      <p:bold r:id="rId18"/>
    </p:embeddedFont>
    <p:embeddedFont>
      <p:font typeface="Permanent Marker"/>
      <p:regular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Ligh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ermanentMarker-regular.fntdata"/><Relationship Id="rId6" Type="http://schemas.openxmlformats.org/officeDocument/2006/relationships/slide" Target="slides/slide1.xml"/><Relationship Id="rId18" Type="http://schemas.openxmlformats.org/officeDocument/2006/relationships/font" Target="fonts/Comfortaa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07b232e32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07b232e3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c07b232e32_0_3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c07b232e32_0_3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c07b232e32_0_4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c07b232e32_0_4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c07b232e32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c07b232e32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c07b232e32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c07b232e32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c07b232e32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c07b232e32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c07b232e32_0_1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c07b232e32_0_1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c07b232e32_0_2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c07b232e32_0_2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c07b232e32_0_2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c07b232e32_0_2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c07b232e32_0_3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c07b232e32_0_3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c07b232e32_0_3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c07b232e32_0_3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LANK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1"/>
          <p:cNvSpPr txBox="1"/>
          <p:nvPr>
            <p:ph hasCustomPrompt="1"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/>
          <p:nvPr>
            <p:ph hasCustomPrompt="1"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hasCustomPrompt="1"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_2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12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3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">
  <p:cSld name="BLANK_2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" name="Google Shape;225;p14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4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14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8" name="Google Shape;228;p14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1_2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" name="Google Shape;243;p15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LANK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16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16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16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16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16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16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8" name="Google Shape;268;p16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9" name="Google Shape;269;p16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BIG_NUMBER_1_1_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17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-GB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b="1" lang="en-GB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-GB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n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b="1" lang="en-GB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/>
              </a:rPr>
              <a:t>Freepik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2_2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4"/>
          <p:cNvSpPr txBox="1"/>
          <p:nvPr>
            <p:ph hasCustomPrompt="1"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/>
          <p:nvPr>
            <p:ph hasCustomPrompt="1"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/>
          <p:nvPr>
            <p:ph hasCustomPrompt="1"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/>
          <p:nvPr>
            <p:ph hasCustomPrompt="1"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4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4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4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4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IG_NUMBER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6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BIG_NUMBER_1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7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1_1_2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5" name="Google Shape;135;p9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6" name="Google Shape;136;p9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0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0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3" type="subTitle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5" type="ctrTitle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pik.com/free-vector/organization-chart-design_4401583.htm" TargetMode="External"/><Relationship Id="rId4" Type="http://schemas.openxmlformats.org/officeDocument/2006/relationships/hyperlink" Target="https://www.freepik.com/free-vector/organization-chart-design_4401583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2139688" y="1311725"/>
            <a:ext cx="49104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Cool Education Exams</a:t>
            </a:r>
            <a:endParaRPr/>
          </a:p>
        </p:txBody>
      </p:sp>
      <p:sp>
        <p:nvSpPr>
          <p:cNvPr id="325" name="Google Shape;325;p21"/>
          <p:cNvSpPr txBox="1"/>
          <p:nvPr>
            <p:ph idx="1" type="subTitle"/>
          </p:nvPr>
        </p:nvSpPr>
        <p:spPr>
          <a:xfrm>
            <a:off x="3092775" y="2820175"/>
            <a:ext cx="310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XVI Национално състезание по информационни технологии “Кузман Шапкарев”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22-24 март 2024г.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pSp>
        <p:nvGrpSpPr>
          <p:cNvPr id="326" name="Google Shape;326;p21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27" name="Google Shape;327;p21"/>
            <p:cNvSpPr/>
            <p:nvPr/>
          </p:nvSpPr>
          <p:spPr>
            <a:xfrm>
              <a:off x="36336" y="2283499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-75881" y="22836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0" name="Google Shape;330;p21"/>
            <p:cNvSpPr/>
            <p:nvPr/>
          </p:nvSpPr>
          <p:spPr>
            <a:xfrm>
              <a:off x="5379886" y="136118"/>
              <a:ext cx="286978" cy="165098"/>
            </a:xfrm>
            <a:custGeom>
              <a:rect b="b" l="l" r="r" t="t"/>
              <a:pathLst>
                <a:path extrusionOk="0" h="4989" w="8672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350141" y="100301"/>
              <a:ext cx="420904" cy="498241"/>
            </a:xfrm>
            <a:custGeom>
              <a:rect b="b" l="l" r="r" t="t"/>
              <a:pathLst>
                <a:path extrusionOk="0" h="15056" w="12719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1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3" name="Google Shape;333;p21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38" name="Google Shape;338;p21"/>
            <p:cNvSpPr/>
            <p:nvPr/>
          </p:nvSpPr>
          <p:spPr>
            <a:xfrm>
              <a:off x="8084663" y="3138245"/>
              <a:ext cx="1026629" cy="1056842"/>
            </a:xfrm>
            <a:custGeom>
              <a:rect b="b" l="l" r="r" t="t"/>
              <a:pathLst>
                <a:path extrusionOk="0" h="31936" w="31023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8533166" y="3299372"/>
              <a:ext cx="302929" cy="174232"/>
            </a:xfrm>
            <a:custGeom>
              <a:rect b="b" l="l" r="r" t="t"/>
              <a:pathLst>
                <a:path extrusionOk="0" h="5265" w="9154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8481443" y="3415692"/>
              <a:ext cx="443539" cy="302796"/>
            </a:xfrm>
            <a:custGeom>
              <a:rect b="b" l="l" r="r" t="t"/>
              <a:pathLst>
                <a:path extrusionOk="0" h="9150" w="13403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8416515" y="3524964"/>
              <a:ext cx="456577" cy="285423"/>
            </a:xfrm>
            <a:custGeom>
              <a:rect b="b" l="l" r="r" t="t"/>
              <a:pathLst>
                <a:path extrusionOk="0" h="8625" w="13797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8364659" y="3646678"/>
              <a:ext cx="443539" cy="268612"/>
            </a:xfrm>
            <a:custGeom>
              <a:rect b="b" l="l" r="r" t="t"/>
              <a:pathLst>
                <a:path extrusionOk="0" h="8117" w="13403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8307773" y="3769087"/>
              <a:ext cx="428051" cy="257559"/>
            </a:xfrm>
            <a:custGeom>
              <a:rect b="b" l="l" r="r" t="t"/>
              <a:pathLst>
                <a:path extrusionOk="0" h="7783" w="12935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1"/>
          <p:cNvGrpSpPr/>
          <p:nvPr/>
        </p:nvGrpSpPr>
        <p:grpSpPr>
          <a:xfrm>
            <a:off x="1960499" y="1511252"/>
            <a:ext cx="690310" cy="1154730"/>
            <a:chOff x="1960499" y="1511252"/>
            <a:chExt cx="690310" cy="1154730"/>
          </a:xfrm>
        </p:grpSpPr>
        <p:sp>
          <p:nvSpPr>
            <p:cNvPr id="345" name="Google Shape;345;p21"/>
            <p:cNvSpPr/>
            <p:nvPr/>
          </p:nvSpPr>
          <p:spPr>
            <a:xfrm>
              <a:off x="2276433" y="1802367"/>
              <a:ext cx="230886" cy="126347"/>
            </a:xfrm>
            <a:custGeom>
              <a:rect b="b" l="l" r="r" t="t"/>
              <a:pathLst>
                <a:path extrusionOk="0" h="3818" w="6977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1960499" y="1705670"/>
              <a:ext cx="614064" cy="960311"/>
            </a:xfrm>
            <a:custGeom>
              <a:rect b="b" l="l" r="r" t="t"/>
              <a:pathLst>
                <a:path extrusionOk="0" h="29019" w="18556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040749" y="2214401"/>
              <a:ext cx="274932" cy="375269"/>
            </a:xfrm>
            <a:custGeom>
              <a:rect b="b" l="l" r="r" t="t"/>
              <a:pathLst>
                <a:path extrusionOk="0" h="11340" w="8308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175965" y="2156390"/>
              <a:ext cx="75252" cy="67840"/>
            </a:xfrm>
            <a:custGeom>
              <a:rect b="b" l="l" r="r" t="t"/>
              <a:pathLst>
                <a:path extrusionOk="0" h="2050" w="2274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69285" y="2051322"/>
              <a:ext cx="103977" cy="101064"/>
            </a:xfrm>
            <a:custGeom>
              <a:rect b="b" l="l" r="r" t="t"/>
              <a:pathLst>
                <a:path extrusionOk="0" h="3054" w="3142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330209" y="1578331"/>
              <a:ext cx="118570" cy="102487"/>
            </a:xfrm>
            <a:custGeom>
              <a:rect b="b" l="l" r="r" t="t"/>
              <a:pathLst>
                <a:path extrusionOk="0" h="3097" w="3583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512912" y="1511252"/>
              <a:ext cx="137896" cy="132072"/>
            </a:xfrm>
            <a:custGeom>
              <a:rect b="b" l="l" r="r" t="t"/>
              <a:pathLst>
                <a:path extrusionOk="0" h="3991" w="4167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3" name="Google Shape;353;p21"/>
            <p:cNvSpPr/>
            <p:nvPr/>
          </p:nvSpPr>
          <p:spPr>
            <a:xfrm>
              <a:off x="864310" y="336336"/>
              <a:ext cx="515085" cy="529745"/>
            </a:xfrm>
            <a:custGeom>
              <a:rect b="b" l="l" r="r" t="t"/>
              <a:pathLst>
                <a:path extrusionOk="0" h="16008" w="15565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34290" y="251983"/>
              <a:ext cx="800177" cy="752193"/>
            </a:xfrm>
            <a:custGeom>
              <a:rect b="b" l="l" r="r" t="t"/>
              <a:pathLst>
                <a:path extrusionOk="0" h="22730" w="2418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1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56" name="Google Shape;356;p21"/>
            <p:cNvSpPr/>
            <p:nvPr/>
          </p:nvSpPr>
          <p:spPr>
            <a:xfrm>
              <a:off x="2857571" y="1331063"/>
              <a:ext cx="152954" cy="31471"/>
            </a:xfrm>
            <a:custGeom>
              <a:rect b="b" l="l" r="r" t="t"/>
              <a:pathLst>
                <a:path extrusionOk="0" h="951" w="4622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896289" y="1302505"/>
              <a:ext cx="106061" cy="10590"/>
            </a:xfrm>
            <a:custGeom>
              <a:rect b="b" l="l" r="r" t="t"/>
              <a:pathLst>
                <a:path extrusionOk="0" h="320" w="3205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59" name="Google Shape;359;p2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0" name="Google Shape;360;p2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rect b="b" l="l" r="r" t="t"/>
                <a:pathLst>
                  <a:path extrusionOk="0" h="16148" w="3223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rect b="b" l="l" r="r" t="t"/>
                <a:pathLst>
                  <a:path extrusionOk="0" h="17087" w="32766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2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3" name="Google Shape;363;p2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rect b="b" l="l" r="r" t="t"/>
                <a:pathLst>
                  <a:path extrusionOk="0" h="2745" w="2141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rect b="b" l="l" r="r" t="t"/>
                <a:pathLst>
                  <a:path extrusionOk="0" h="2848" w="1727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2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66" name="Google Shape;366;p2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67" name="Google Shape;367;p2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rect b="b" l="l" r="r" t="t"/>
                <a:pathLst>
                  <a:path extrusionOk="0" h="10884" w="14019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rect b="b" l="l" r="r" t="t"/>
                <a:pathLst>
                  <a:path extrusionOk="0" h="24394" w="24802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21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0" name="Google Shape;370;p2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rect b="b" l="l" r="r" t="t"/>
                <a:pathLst>
                  <a:path extrusionOk="0" h="2432" w="2451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rect b="b" l="l" r="r" t="t"/>
                <a:pathLst>
                  <a:path extrusionOk="0" h="2267" w="2424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2" name="Google Shape;372;p2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3" name="Google Shape;373;p21"/>
            <p:cNvSpPr/>
            <p:nvPr/>
          </p:nvSpPr>
          <p:spPr>
            <a:xfrm>
              <a:off x="7100592" y="-366483"/>
              <a:ext cx="638917" cy="1022558"/>
            </a:xfrm>
            <a:custGeom>
              <a:rect b="b" l="l" r="r" t="t"/>
              <a:pathLst>
                <a:path extrusionOk="0" h="30900" w="19307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316454" y="-154591"/>
              <a:ext cx="302929" cy="469417"/>
            </a:xfrm>
            <a:custGeom>
              <a:rect b="b" l="l" r="r" t="t"/>
              <a:pathLst>
                <a:path extrusionOk="0" h="14185" w="9154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166347" y="-209426"/>
              <a:ext cx="119332" cy="80183"/>
            </a:xfrm>
            <a:custGeom>
              <a:rect b="b" l="l" r="r" t="t"/>
              <a:pathLst>
                <a:path extrusionOk="0" h="2423" w="3606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7173991" y="-234708"/>
              <a:ext cx="72870" cy="53643"/>
            </a:xfrm>
            <a:custGeom>
              <a:rect b="b" l="l" r="r" t="t"/>
              <a:pathLst>
                <a:path extrusionOk="0" h="1621" w="2202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1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78" name="Google Shape;378;p21"/>
            <p:cNvSpPr/>
            <p:nvPr/>
          </p:nvSpPr>
          <p:spPr>
            <a:xfrm>
              <a:off x="5910718" y="-129342"/>
              <a:ext cx="37097" cy="58342"/>
            </a:xfrm>
            <a:custGeom>
              <a:rect b="b" l="l" r="r" t="t"/>
              <a:pathLst>
                <a:path extrusionOk="0" h="1763" w="1121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74255" y="-131360"/>
              <a:ext cx="42292" cy="85015"/>
            </a:xfrm>
            <a:custGeom>
              <a:rect b="b" l="l" r="r" t="t"/>
              <a:pathLst>
                <a:path extrusionOk="0" h="2569" w="1278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1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1" name="Google Shape;381;p21"/>
            <p:cNvSpPr/>
            <p:nvPr/>
          </p:nvSpPr>
          <p:spPr>
            <a:xfrm>
              <a:off x="3975568" y="-294506"/>
              <a:ext cx="351343" cy="567272"/>
            </a:xfrm>
            <a:custGeom>
              <a:rect b="b" l="l" r="r" t="t"/>
              <a:pathLst>
                <a:path extrusionOk="0" h="17142" w="10617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3" name="Google Shape;383;p2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rect b="b" l="l" r="r" t="t"/>
                <a:pathLst>
                  <a:path extrusionOk="0" h="2249" w="2024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rect b="b" l="l" r="r" t="t"/>
                <a:pathLst>
                  <a:path extrusionOk="0" h="1973" w="2216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2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86" name="Google Shape;386;p2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87" name="Google Shape;387;p2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rect b="b" l="l" r="r" t="t"/>
                <a:pathLst>
                  <a:path extrusionOk="0" h="17416" w="16212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21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0" name="Google Shape;390;p2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rect b="b" l="l" r="r" t="t"/>
                <a:pathLst>
                  <a:path extrusionOk="0" h="1962" w="2158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rect b="b" l="l" r="r" t="t"/>
                <a:pathLst>
                  <a:path extrusionOk="0" h="1385" w="2357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2" name="Google Shape;392;p2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3" name="Google Shape;393;p21"/>
            <p:cNvSpPr/>
            <p:nvPr/>
          </p:nvSpPr>
          <p:spPr>
            <a:xfrm>
              <a:off x="1588573" y="-164387"/>
              <a:ext cx="730914" cy="425272"/>
            </a:xfrm>
            <a:custGeom>
              <a:rect b="b" l="l" r="r" t="t"/>
              <a:pathLst>
                <a:path extrusionOk="0" h="12851" w="22087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2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5" name="Google Shape;395;p2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rect b="b" l="l" r="r" t="t"/>
                <a:pathLst>
                  <a:path extrusionOk="0" h="1304" w="3209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rect b="b" l="l" r="r" t="t"/>
                <a:pathLst>
                  <a:path extrusionOk="0" h="2458" w="3017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7" name="Google Shape;397;p21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398" name="Google Shape;398;p2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rect b="b" l="l" r="r" t="t"/>
                <a:pathLst>
                  <a:path extrusionOk="0" h="17965" w="25347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rect b="b" l="l" r="r" t="t"/>
                <a:pathLst>
                  <a:path extrusionOk="0" h="9133" w="12822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2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2" name="Google Shape;402;p2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rect b="b" l="l" r="r" t="t"/>
                <a:pathLst>
                  <a:path extrusionOk="0" h="2237" w="1797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rect b="b" l="l" r="r" t="t"/>
                <a:pathLst>
                  <a:path extrusionOk="0" h="1736" w="1671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2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5" name="Google Shape;405;p21"/>
            <p:cNvSpPr/>
            <p:nvPr/>
          </p:nvSpPr>
          <p:spPr>
            <a:xfrm>
              <a:off x="291413" y="-295003"/>
              <a:ext cx="420937" cy="498274"/>
            </a:xfrm>
            <a:custGeom>
              <a:rect b="b" l="l" r="r" t="t"/>
              <a:pathLst>
                <a:path extrusionOk="0" h="15057" w="1272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" name="Google Shape;406;p2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07" name="Google Shape;407;p2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rect b="b" l="l" r="r" t="t"/>
                <a:pathLst>
                  <a:path extrusionOk="0" h="1054" w="443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rect b="b" l="l" r="r" t="t"/>
                <a:pathLst>
                  <a:path extrusionOk="0" h="813" w="3554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" name="Google Shape;409;p2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0" name="Google Shape;410;p21"/>
            <p:cNvSpPr/>
            <p:nvPr/>
          </p:nvSpPr>
          <p:spPr>
            <a:xfrm>
              <a:off x="1265424" y="1280862"/>
              <a:ext cx="642723" cy="709106"/>
            </a:xfrm>
            <a:custGeom>
              <a:rect b="b" l="l" r="r" t="t"/>
              <a:pathLst>
                <a:path extrusionOk="0" h="21428" w="19422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216414" y="1365116"/>
              <a:ext cx="83195" cy="91600"/>
            </a:xfrm>
            <a:custGeom>
              <a:rect b="b" l="l" r="r" t="t"/>
              <a:pathLst>
                <a:path extrusionOk="0" h="2768" w="2514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214230" y="1326463"/>
              <a:ext cx="63538" cy="48745"/>
            </a:xfrm>
            <a:custGeom>
              <a:rect b="b" l="l" r="r" t="t"/>
              <a:pathLst>
                <a:path extrusionOk="0" h="1473" w="192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4" name="Google Shape;414;p21"/>
            <p:cNvSpPr/>
            <p:nvPr/>
          </p:nvSpPr>
          <p:spPr>
            <a:xfrm>
              <a:off x="-182869" y="851983"/>
              <a:ext cx="1277205" cy="1076929"/>
            </a:xfrm>
            <a:custGeom>
              <a:rect b="b" l="l" r="r" t="t"/>
              <a:pathLst>
                <a:path extrusionOk="0" h="32543" w="38595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2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16" name="Google Shape;416;p2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rect b="b" l="l" r="r" t="t"/>
                <a:pathLst>
                  <a:path extrusionOk="0" h="1538" w="2202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rect b="b" l="l" r="r" t="t"/>
                <a:pathLst>
                  <a:path extrusionOk="0" h="1660" w="1742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21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rect b="b" l="l" r="r" t="t"/>
                <a:pathLst>
                  <a:path extrusionOk="0" h="1720" w="2486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rect b="b" l="l" r="r" t="t"/>
                <a:pathLst>
                  <a:path extrusionOk="0" h="1565" w="190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1" name="Google Shape;421;p2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2" name="Google Shape;422;p2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3" name="Google Shape;423;p2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rect b="b" l="l" r="r" t="t"/>
                <a:pathLst>
                  <a:path extrusionOk="0" h="18285" w="10412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rect b="b" l="l" r="r" t="t"/>
                <a:pathLst>
                  <a:path extrusionOk="0" h="3496" w="3625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rect b="b" l="l" r="r" t="t"/>
                <a:pathLst>
                  <a:path extrusionOk="0" h="2638" w="3022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1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rect b="b" l="l" r="r" t="t"/>
                <a:pathLst>
                  <a:path extrusionOk="0" h="2445" w="723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rect b="b" l="l" r="r" t="t"/>
                <a:pathLst>
                  <a:path extrusionOk="0" h="2280" w="979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9" name="Google Shape;429;p2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0" name="Google Shape;430;p21"/>
            <p:cNvSpPr/>
            <p:nvPr/>
          </p:nvSpPr>
          <p:spPr>
            <a:xfrm>
              <a:off x="2679235" y="2917121"/>
              <a:ext cx="31339" cy="113838"/>
            </a:xfrm>
            <a:custGeom>
              <a:rect b="b" l="l" r="r" t="t"/>
              <a:pathLst>
                <a:path extrusionOk="0" h="3440" w="947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2647665" y="2892963"/>
              <a:ext cx="22668" cy="82698"/>
            </a:xfrm>
            <a:custGeom>
              <a:rect b="b" l="l" r="r" t="t"/>
              <a:pathLst>
                <a:path extrusionOk="0" h="2499" w="685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1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3" name="Google Shape;433;p21"/>
            <p:cNvSpPr/>
            <p:nvPr/>
          </p:nvSpPr>
          <p:spPr>
            <a:xfrm>
              <a:off x="2248437" y="2591126"/>
              <a:ext cx="85312" cy="99377"/>
            </a:xfrm>
            <a:custGeom>
              <a:rect b="b" l="l" r="r" t="t"/>
              <a:pathLst>
                <a:path extrusionOk="0" h="3003" w="2578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320380" y="2614622"/>
              <a:ext cx="62810" cy="58673"/>
            </a:xfrm>
            <a:custGeom>
              <a:rect b="b" l="l" r="r" t="t"/>
              <a:pathLst>
                <a:path extrusionOk="0" h="1773" w="1898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36" name="Google Shape;436;p21"/>
            <p:cNvSpPr/>
            <p:nvPr/>
          </p:nvSpPr>
          <p:spPr>
            <a:xfrm>
              <a:off x="319707" y="3143540"/>
              <a:ext cx="638983" cy="1022558"/>
            </a:xfrm>
            <a:custGeom>
              <a:rect b="b" l="l" r="r" t="t"/>
              <a:pathLst>
                <a:path extrusionOk="0" h="30900" w="19309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35602" y="3355431"/>
              <a:ext cx="302896" cy="469417"/>
            </a:xfrm>
            <a:custGeom>
              <a:rect b="b" l="l" r="r" t="t"/>
              <a:pathLst>
                <a:path extrusionOk="0" h="14185" w="9153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692262" y="4059275"/>
              <a:ext cx="96332" cy="96630"/>
            </a:xfrm>
            <a:custGeom>
              <a:rect b="b" l="l" r="r" t="t"/>
              <a:pathLst>
                <a:path extrusionOk="0" h="2920" w="2911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92560" y="4142106"/>
              <a:ext cx="89482" cy="56092"/>
            </a:xfrm>
            <a:custGeom>
              <a:rect b="b" l="l" r="r" t="t"/>
              <a:pathLst>
                <a:path extrusionOk="0" h="1695" w="2704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1" name="Google Shape;441;p21"/>
            <p:cNvSpPr/>
            <p:nvPr/>
          </p:nvSpPr>
          <p:spPr>
            <a:xfrm>
              <a:off x="1344284" y="3702273"/>
              <a:ext cx="388340" cy="424411"/>
            </a:xfrm>
            <a:custGeom>
              <a:rect b="b" l="l" r="r" t="t"/>
              <a:pathLst>
                <a:path extrusionOk="0" h="12825" w="1173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494921" y="4110304"/>
              <a:ext cx="98450" cy="66549"/>
            </a:xfrm>
            <a:custGeom>
              <a:rect b="b" l="l" r="r" t="t"/>
              <a:pathLst>
                <a:path extrusionOk="0" h="2011" w="2975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556539" y="4135587"/>
              <a:ext cx="72936" cy="64199"/>
            </a:xfrm>
            <a:custGeom>
              <a:rect b="b" l="l" r="r" t="t"/>
              <a:pathLst>
                <a:path extrusionOk="0" h="1940" w="2204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5" name="Google Shape;445;p2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rect b="b" l="l" r="r" t="t"/>
                <a:pathLst>
                  <a:path extrusionOk="0" h="40732" w="45547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rect b="b" l="l" r="r" t="t"/>
                <a:pathLst>
                  <a:path extrusionOk="0" h="6472" w="9231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rect b="b" l="l" r="r" t="t"/>
                <a:pathLst>
                  <a:path extrusionOk="0" h="6745" w="9274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rect b="b" l="l" r="r" t="t"/>
                <a:pathLst>
                  <a:path extrusionOk="0" h="6829" w="8686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rect b="b" l="l" r="r" t="t"/>
                <a:pathLst>
                  <a:path extrusionOk="0" h="6870" w="8592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rect b="b" l="l" r="r" t="t"/>
                <a:pathLst>
                  <a:path extrusionOk="0" h="6241" w="9938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rect b="b" l="l" r="r" t="t"/>
                <a:pathLst>
                  <a:path extrusionOk="0" h="6366" w="9188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rect b="b" l="l" r="r" t="t"/>
                <a:pathLst>
                  <a:path extrusionOk="0" h="7140" w="9529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rect b="b" l="l" r="r" t="t"/>
                <a:pathLst>
                  <a:path extrusionOk="0" h="7346" w="9344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rect b="b" l="l" r="r" t="t"/>
                <a:pathLst>
                  <a:path extrusionOk="0" h="7395" w="9662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rect b="b" l="l" r="r" t="t"/>
                <a:pathLst>
                  <a:path extrusionOk="0" h="7608" w="968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21"/>
            <p:cNvSpPr/>
            <p:nvPr/>
          </p:nvSpPr>
          <p:spPr>
            <a:xfrm>
              <a:off x="1364603" y="5136171"/>
              <a:ext cx="119166" cy="46296"/>
            </a:xfrm>
            <a:custGeom>
              <a:rect b="b" l="l" r="r" t="t"/>
              <a:pathLst>
                <a:path extrusionOk="0" h="1399" w="3601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1437505" y="5176610"/>
              <a:ext cx="117842" cy="27599"/>
            </a:xfrm>
            <a:custGeom>
              <a:rect b="b" l="l" r="r" t="t"/>
              <a:pathLst>
                <a:path extrusionOk="0" h="834" w="3561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0" name="Google Shape;460;p2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rect b="b" l="l" r="r" t="t"/>
                <a:pathLst>
                  <a:path extrusionOk="0" h="6564" w="12992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rect b="b" l="l" r="r" t="t"/>
                <a:pathLst>
                  <a:path extrusionOk="0" h="25160" w="31354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rect b="b" l="l" r="r" t="t"/>
                <a:pathLst>
                  <a:path extrusionOk="0" h="7549" w="13738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rect b="b" l="l" r="r" t="t"/>
                <a:pathLst>
                  <a:path extrusionOk="0" h="4825" w="13937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rect b="b" l="l" r="r" t="t"/>
                <a:pathLst>
                  <a:path extrusionOk="0" h="3335" w="8469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rect b="b" l="l" r="r" t="t"/>
                <a:pathLst>
                  <a:path extrusionOk="0" h="4808" w="13167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rect b="b" l="l" r="r" t="t"/>
                <a:pathLst>
                  <a:path extrusionOk="0" h="3618" w="8229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2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69" name="Google Shape;469;p2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rect b="b" l="l" r="r" t="t"/>
                <a:pathLst>
                  <a:path extrusionOk="0" h="1768" w="2534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rect b="b" l="l" r="r" t="t"/>
                <a:pathLst>
                  <a:path extrusionOk="0" h="1812" w="283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1" name="Google Shape;471;p2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2" name="Google Shape;472;p21"/>
            <p:cNvSpPr/>
            <p:nvPr/>
          </p:nvSpPr>
          <p:spPr>
            <a:xfrm>
              <a:off x="2661531" y="4759645"/>
              <a:ext cx="526601" cy="606916"/>
            </a:xfrm>
            <a:custGeom>
              <a:rect b="b" l="l" r="r" t="t"/>
              <a:pathLst>
                <a:path extrusionOk="0" h="18340" w="15913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141173" y="5288794"/>
              <a:ext cx="74193" cy="84651"/>
            </a:xfrm>
            <a:custGeom>
              <a:rect b="b" l="l" r="r" t="t"/>
              <a:pathLst>
                <a:path extrusionOk="0" h="2558" w="2242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3220761" y="5295379"/>
              <a:ext cx="77106" cy="76973"/>
            </a:xfrm>
            <a:custGeom>
              <a:rect b="b" l="l" r="r" t="t"/>
              <a:pathLst>
                <a:path extrusionOk="0" h="2326" w="233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2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76" name="Google Shape;476;p2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77" name="Google Shape;477;p2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rect b="b" l="l" r="r" t="t"/>
                <a:pathLst>
                  <a:path extrusionOk="0" h="31777" w="32201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rect b="b" l="l" r="r" t="t"/>
                <a:pathLst>
                  <a:path extrusionOk="0" h="7337" w="7559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rect b="b" l="l" r="r" t="t"/>
                <a:pathLst>
                  <a:path extrusionOk="0" h="10403" w="12481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rect b="b" l="l" r="r" t="t"/>
                <a:pathLst>
                  <a:path extrusionOk="0" h="10914" w="12041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rect b="b" l="l" r="r" t="t"/>
                <a:pathLst>
                  <a:path extrusionOk="0" h="10662" w="11468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rect b="b" l="l" r="r" t="t"/>
                <a:pathLst>
                  <a:path extrusionOk="0" h="10435" w="10935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3" name="Google Shape;483;p21"/>
            <p:cNvSpPr/>
            <p:nvPr/>
          </p:nvSpPr>
          <p:spPr>
            <a:xfrm>
              <a:off x="3992710" y="4206570"/>
              <a:ext cx="70950" cy="81573"/>
            </a:xfrm>
            <a:custGeom>
              <a:rect b="b" l="l" r="r" t="t"/>
              <a:pathLst>
                <a:path extrusionOk="0" h="2465" w="2144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71933" y="4230363"/>
              <a:ext cx="60890" cy="66946"/>
            </a:xfrm>
            <a:custGeom>
              <a:rect b="b" l="l" r="r" t="t"/>
              <a:pathLst>
                <a:path extrusionOk="0" h="2023" w="184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86" name="Google Shape;486;p21"/>
            <p:cNvSpPr/>
            <p:nvPr/>
          </p:nvSpPr>
          <p:spPr>
            <a:xfrm>
              <a:off x="4756021" y="3831533"/>
              <a:ext cx="118802" cy="28923"/>
            </a:xfrm>
            <a:custGeom>
              <a:rect b="b" l="l" r="r" t="t"/>
              <a:pathLst>
                <a:path extrusionOk="0" h="874" w="359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801887" y="3872303"/>
              <a:ext cx="96498" cy="28493"/>
            </a:xfrm>
            <a:custGeom>
              <a:rect b="b" l="l" r="r" t="t"/>
              <a:pathLst>
                <a:path extrusionOk="0" h="861" w="2916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89" name="Google Shape;489;p21"/>
            <p:cNvSpPr/>
            <p:nvPr/>
          </p:nvSpPr>
          <p:spPr>
            <a:xfrm>
              <a:off x="4349976" y="4903597"/>
              <a:ext cx="591495" cy="606387"/>
            </a:xfrm>
            <a:custGeom>
              <a:rect b="b" l="l" r="r" t="t"/>
              <a:pathLst>
                <a:path extrusionOk="0" h="18324" w="1787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533971" y="4859452"/>
              <a:ext cx="92626" cy="57482"/>
            </a:xfrm>
            <a:custGeom>
              <a:rect b="b" l="l" r="r" t="t"/>
              <a:pathLst>
                <a:path extrusionOk="0" h="1737" w="2799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548134" y="4801904"/>
              <a:ext cx="94777" cy="51823"/>
            </a:xfrm>
            <a:custGeom>
              <a:rect b="b" l="l" r="r" t="t"/>
              <a:pathLst>
                <a:path extrusionOk="0" h="1566" w="2864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1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3" name="Google Shape;493;p21"/>
            <p:cNvSpPr/>
            <p:nvPr/>
          </p:nvSpPr>
          <p:spPr>
            <a:xfrm>
              <a:off x="5630954" y="5129023"/>
              <a:ext cx="86173" cy="60195"/>
            </a:xfrm>
            <a:custGeom>
              <a:rect b="b" l="l" r="r" t="t"/>
              <a:pathLst>
                <a:path extrusionOk="0" h="1819" w="2604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5696146" y="5096427"/>
              <a:ext cx="82433" cy="102487"/>
            </a:xfrm>
            <a:custGeom>
              <a:rect b="b" l="l" r="r" t="t"/>
              <a:pathLst>
                <a:path extrusionOk="0" h="3097" w="2491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1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496" name="Google Shape;496;p21"/>
            <p:cNvSpPr/>
            <p:nvPr/>
          </p:nvSpPr>
          <p:spPr>
            <a:xfrm>
              <a:off x="5587702" y="3976345"/>
              <a:ext cx="374839" cy="629618"/>
            </a:xfrm>
            <a:custGeom>
              <a:rect b="b" l="l" r="r" t="t"/>
              <a:pathLst>
                <a:path extrusionOk="0" h="19026" w="11327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989610" y="4164344"/>
              <a:ext cx="48050" cy="85544"/>
            </a:xfrm>
            <a:custGeom>
              <a:rect b="b" l="l" r="r" t="t"/>
              <a:pathLst>
                <a:path extrusionOk="0" h="2585" w="1452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6052188" y="4181552"/>
              <a:ext cx="54867" cy="92891"/>
            </a:xfrm>
            <a:custGeom>
              <a:rect b="b" l="l" r="r" t="t"/>
              <a:pathLst>
                <a:path extrusionOk="0" h="2807" w="1658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0" name="Google Shape;500;p2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3" name="Google Shape;503;p2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4" name="Google Shape;504;p2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rect b="b" l="l" r="r" t="t"/>
                <a:pathLst>
                  <a:path extrusionOk="0" h="12926" w="23242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rect b="b" l="l" r="r" t="t"/>
                <a:pathLst>
                  <a:path extrusionOk="0" h="2931" w="5607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rect b="b" l="l" r="r" t="t"/>
                <a:pathLst>
                  <a:path extrusionOk="0" h="30177" w="30494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rect b="b" l="l" r="r" t="t"/>
                <a:pathLst>
                  <a:path extrusionOk="0" h="13855" w="24177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rect b="b" l="l" r="r" t="t"/>
                <a:pathLst>
                  <a:path extrusionOk="0" h="2546" w="2864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rect b="b" l="l" r="r" t="t"/>
                <a:pathLst>
                  <a:path extrusionOk="0" h="2357" w="2835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rect b="b" l="l" r="r" t="t"/>
                <a:pathLst>
                  <a:path extrusionOk="0" h="2031" w="2135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rect b="b" l="l" r="r" t="t"/>
                <a:pathLst>
                  <a:path extrusionOk="0" h="2364" w="259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rect b="b" l="l" r="r" t="t"/>
                <a:pathLst>
                  <a:path extrusionOk="0" h="3812" w="40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2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4" name="Google Shape;514;p2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rect b="b" l="l" r="r" t="t"/>
                <a:pathLst>
                  <a:path extrusionOk="0" h="1348" w="3562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rect b="b" l="l" r="r" t="t"/>
                <a:pathLst>
                  <a:path extrusionOk="0" h="1126" w="3322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6" name="Google Shape;516;p2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17" name="Google Shape;517;p2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18" name="Google Shape;518;p2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rect b="b" l="l" r="r" t="t"/>
                <a:pathLst>
                  <a:path extrusionOk="0" h="41902" w="44727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rect b="b" l="l" r="r" t="t"/>
                <a:pathLst>
                  <a:path extrusionOk="0" h="6434" w="9269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rect b="b" l="l" r="r" t="t"/>
                <a:pathLst>
                  <a:path extrusionOk="0" h="6355" w="9542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rect b="b" l="l" r="r" t="t"/>
                <a:pathLst>
                  <a:path extrusionOk="0" h="5791" w="9439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rect b="b" l="l" r="r" t="t"/>
                <a:pathLst>
                  <a:path extrusionOk="0" h="5708" w="9382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rect b="b" l="l" r="r" t="t"/>
                <a:pathLst>
                  <a:path extrusionOk="0" h="7154" w="929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rect b="b" l="l" r="r" t="t"/>
                <a:pathLst>
                  <a:path extrusionOk="0" h="6403" w="9143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rect b="b" l="l" r="r" t="t"/>
                <a:pathLst>
                  <a:path extrusionOk="0" h="6480" w="9975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rect b="b" l="l" r="r" t="t"/>
                <a:pathLst>
                  <a:path extrusionOk="0" h="6309" w="10136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rect b="b" l="l" r="r" t="t"/>
                <a:pathLst>
                  <a:path extrusionOk="0" h="6475" w="10246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rect b="b" l="l" r="r" t="t"/>
                <a:pathLst>
                  <a:path extrusionOk="0" h="6437" w="10519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21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0" name="Google Shape;530;p2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rect b="b" l="l" r="r" t="t"/>
                <a:pathLst>
                  <a:path extrusionOk="0" h="1834" w="3281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rect b="b" l="l" r="r" t="t"/>
                <a:pathLst>
                  <a:path extrusionOk="0" h="2091" w="281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" name="Google Shape;532;p21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3" name="Google Shape;533;p2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rect b="b" l="l" r="r" t="t"/>
                <a:pathLst>
                  <a:path extrusionOk="0" h="2281" w="2656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rect b="b" l="l" r="r" t="t"/>
                <a:pathLst>
                  <a:path extrusionOk="0" h="2144" w="2232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5" name="Google Shape;535;p21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36" name="Google Shape;536;p21"/>
            <p:cNvSpPr/>
            <p:nvPr/>
          </p:nvSpPr>
          <p:spPr>
            <a:xfrm>
              <a:off x="6451118" y="1964685"/>
              <a:ext cx="772346" cy="497711"/>
            </a:xfrm>
            <a:custGeom>
              <a:rect b="b" l="l" r="r" t="t"/>
              <a:pathLst>
                <a:path extrusionOk="0" h="15040" w="23339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7237231" y="2177603"/>
              <a:ext cx="59732" cy="78098"/>
            </a:xfrm>
            <a:custGeom>
              <a:rect b="b" l="l" r="r" t="t"/>
              <a:pathLst>
                <a:path extrusionOk="0" h="2360" w="1805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7278166" y="2184420"/>
              <a:ext cx="57184" cy="84287"/>
            </a:xfrm>
            <a:custGeom>
              <a:rect b="b" l="l" r="r" t="t"/>
              <a:pathLst>
                <a:path extrusionOk="0" h="2547" w="1728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0" name="Google Shape;540;p21"/>
            <p:cNvSpPr/>
            <p:nvPr/>
          </p:nvSpPr>
          <p:spPr>
            <a:xfrm>
              <a:off x="7346204" y="3514142"/>
              <a:ext cx="469152" cy="577729"/>
            </a:xfrm>
            <a:custGeom>
              <a:rect b="b" l="l" r="r" t="t"/>
              <a:pathLst>
                <a:path extrusionOk="0" h="17458" w="14177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755062" y="4055370"/>
              <a:ext cx="79157" cy="80117"/>
            </a:xfrm>
            <a:custGeom>
              <a:rect b="b" l="l" r="r" t="t"/>
              <a:pathLst>
                <a:path extrusionOk="0" h="2421" w="2392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7839084" y="4060731"/>
              <a:ext cx="47157" cy="77403"/>
            </a:xfrm>
            <a:custGeom>
              <a:rect b="b" l="l" r="r" t="t"/>
              <a:pathLst>
                <a:path extrusionOk="0" h="2339" w="1425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4" name="Google Shape;544;p21"/>
            <p:cNvSpPr/>
            <p:nvPr/>
          </p:nvSpPr>
          <p:spPr>
            <a:xfrm>
              <a:off x="7485292" y="4430739"/>
              <a:ext cx="1375953" cy="924075"/>
            </a:xfrm>
            <a:custGeom>
              <a:rect b="b" l="l" r="r" t="t"/>
              <a:pathLst>
                <a:path extrusionOk="0" h="27924" w="41579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8408507" y="4803526"/>
              <a:ext cx="134587" cy="42888"/>
            </a:xfrm>
            <a:custGeom>
              <a:rect b="b" l="l" r="r" t="t"/>
              <a:pathLst>
                <a:path extrusionOk="0" h="1296" w="4067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8480218" y="4767819"/>
              <a:ext cx="105400" cy="27963"/>
            </a:xfrm>
            <a:custGeom>
              <a:rect b="b" l="l" r="r" t="t"/>
              <a:pathLst>
                <a:path extrusionOk="0" h="845" w="318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48" name="Google Shape;548;p2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rect b="b" l="l" r="r" t="t"/>
                <a:pathLst>
                  <a:path extrusionOk="0" h="17414" w="16211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1" name="Google Shape;551;p21"/>
            <p:cNvSpPr/>
            <p:nvPr/>
          </p:nvSpPr>
          <p:spPr>
            <a:xfrm>
              <a:off x="8597399" y="2575705"/>
              <a:ext cx="71844" cy="67674"/>
            </a:xfrm>
            <a:custGeom>
              <a:rect b="b" l="l" r="r" t="t"/>
              <a:pathLst>
                <a:path extrusionOk="0" h="2045" w="2171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8587736" y="2657444"/>
              <a:ext cx="91137" cy="39579"/>
            </a:xfrm>
            <a:custGeom>
              <a:rect b="b" l="l" r="r" t="t"/>
              <a:pathLst>
                <a:path extrusionOk="0" h="1196" w="2754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1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4" name="Google Shape;554;p21"/>
            <p:cNvSpPr/>
            <p:nvPr/>
          </p:nvSpPr>
          <p:spPr>
            <a:xfrm>
              <a:off x="6765365" y="2520242"/>
              <a:ext cx="1413745" cy="811560"/>
            </a:xfrm>
            <a:custGeom>
              <a:rect b="b" l="l" r="r" t="t"/>
              <a:pathLst>
                <a:path extrusionOk="0" h="24524" w="42721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6863484" y="3117827"/>
              <a:ext cx="66317" cy="60361"/>
            </a:xfrm>
            <a:custGeom>
              <a:rect b="b" l="l" r="r" t="t"/>
              <a:pathLst>
                <a:path extrusionOk="0" h="1824" w="2004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7444754" y="2556545"/>
              <a:ext cx="102653" cy="56588"/>
            </a:xfrm>
            <a:custGeom>
              <a:rect b="b" l="l" r="r" t="t"/>
              <a:pathLst>
                <a:path extrusionOk="0" h="1710" w="3102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7490388" y="2588082"/>
              <a:ext cx="121085" cy="54536"/>
            </a:xfrm>
            <a:custGeom>
              <a:rect b="b" l="l" r="r" t="t"/>
              <a:pathLst>
                <a:path extrusionOk="0" h="1648" w="3659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21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59" name="Google Shape;559;p21"/>
            <p:cNvSpPr/>
            <p:nvPr/>
          </p:nvSpPr>
          <p:spPr>
            <a:xfrm>
              <a:off x="8457550" y="1064636"/>
              <a:ext cx="838862" cy="594507"/>
            </a:xfrm>
            <a:custGeom>
              <a:rect b="b" l="l" r="r" t="t"/>
              <a:pathLst>
                <a:path extrusionOk="0" h="17965" w="25349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8682546" y="1188600"/>
              <a:ext cx="424312" cy="302234"/>
            </a:xfrm>
            <a:custGeom>
              <a:rect b="b" l="l" r="r" t="t"/>
              <a:pathLst>
                <a:path extrusionOk="0" h="9133" w="12822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8470754" y="1133435"/>
              <a:ext cx="70983" cy="92990"/>
            </a:xfrm>
            <a:custGeom>
              <a:rect b="b" l="l" r="r" t="t"/>
              <a:pathLst>
                <a:path extrusionOk="0" h="2810" w="2145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8454538" y="1100574"/>
              <a:ext cx="79852" cy="60625"/>
            </a:xfrm>
            <a:custGeom>
              <a:rect b="b" l="l" r="r" t="t"/>
              <a:pathLst>
                <a:path extrusionOk="0" h="1832" w="2413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4" name="Google Shape;564;p2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rect b="b" l="l" r="r" t="t"/>
                <a:pathLst>
                  <a:path extrusionOk="0" h="25423" w="30686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rect b="b" l="l" r="r" t="t"/>
                <a:pathLst>
                  <a:path extrusionOk="0" h="7206" w="13731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rect b="b" l="l" r="r" t="t"/>
                <a:pathLst>
                  <a:path extrusionOk="0" h="4136" w="14139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rect b="b" l="l" r="r" t="t"/>
                <a:pathLst>
                  <a:path extrusionOk="0" h="2926" w="8604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rect b="b" l="l" r="r" t="t"/>
                <a:pathLst>
                  <a:path extrusionOk="0" h="4157" w="1337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rect b="b" l="l" r="r" t="t"/>
                <a:pathLst>
                  <a:path extrusionOk="0" h="3223" w="8382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p21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2" name="Google Shape;572;p2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rect b="b" l="l" r="r" t="t"/>
                <a:pathLst>
                  <a:path extrusionOk="0" h="1047" w="314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rect b="b" l="l" r="r" t="t"/>
                <a:pathLst>
                  <a:path extrusionOk="0" h="1326" w="2929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4" name="Google Shape;574;p21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5" name="Google Shape;575;p21"/>
            <p:cNvSpPr/>
            <p:nvPr/>
          </p:nvSpPr>
          <p:spPr>
            <a:xfrm>
              <a:off x="4925186" y="4301061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816519" y="42881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1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78" name="Google Shape;578;p21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79" name="Google Shape;579;p21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rect b="b" l="l" r="r" t="t"/>
                <a:pathLst>
                  <a:path extrusionOk="0" h="5788" w="5363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rect b="b" l="l" r="r" t="t"/>
                <a:pathLst>
                  <a:path extrusionOk="0" h="11545" w="14541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rect b="b" l="l" r="r" t="t"/>
                <a:pathLst>
                  <a:path extrusionOk="0" h="27513" w="2572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" name="Google Shape;582;p21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3" name="Google Shape;583;p21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rect b="b" l="l" r="r" t="t"/>
                <a:pathLst>
                  <a:path extrusionOk="0" h="2808" w="2707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rect b="b" l="l" r="r" t="t"/>
                <a:pathLst>
                  <a:path extrusionOk="0" h="2735" w="1876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0"/>
          <p:cNvSpPr txBox="1"/>
          <p:nvPr>
            <p:ph type="ctrTitle"/>
          </p:nvPr>
        </p:nvSpPr>
        <p:spPr>
          <a:xfrm>
            <a:off x="2388375" y="501125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Заключение</a:t>
            </a:r>
            <a:endParaRPr sz="3000"/>
          </a:p>
        </p:txBody>
      </p:sp>
      <p:sp>
        <p:nvSpPr>
          <p:cNvPr id="772" name="Google Shape;772;p30"/>
          <p:cNvSpPr txBox="1"/>
          <p:nvPr>
            <p:ph idx="1" type="subTitle"/>
          </p:nvPr>
        </p:nvSpPr>
        <p:spPr>
          <a:xfrm>
            <a:off x="2124975" y="1671775"/>
            <a:ext cx="565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Основният резултат е завършен реално работещ проект. До момента в България няма подобен тип школи за ученици, които да предоставят услуги с отдалечено използване на изпитни варианти. Това ще улесни както учителите, които искат да преподават от разстояние, така и учениците, които посещават школи от други градове. Възможността за преписване е малка, защото времето за всеки въпрос е ограничено именно с цел да се избегне взаимстване на информация от други източници. 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В бъдеще планирам да добавя опция за добавяне и оценяване на домашни работи и платформа, в която да се обявяват резултатите от завършените курсове.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3" name="Google Shape;7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56001">
            <a:off x="151186" y="470509"/>
            <a:ext cx="3140328" cy="141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200" y="3557800"/>
            <a:ext cx="1585700" cy="15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1"/>
          <p:cNvSpPr/>
          <p:nvPr/>
        </p:nvSpPr>
        <p:spPr>
          <a:xfrm>
            <a:off x="1719775" y="943575"/>
            <a:ext cx="5753100" cy="2567700"/>
          </a:xfrm>
          <a:prstGeom prst="roundRect">
            <a:avLst>
              <a:gd fmla="val 13942" name="adj"/>
            </a:avLst>
          </a:prstGeom>
          <a:solidFill>
            <a:srgbClr val="FED5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1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Симона Огнянова</a:t>
            </a:r>
            <a:endParaRPr/>
          </a:p>
        </p:txBody>
      </p:sp>
      <p:sp>
        <p:nvSpPr>
          <p:cNvPr id="781" name="Google Shape;781;p31"/>
          <p:cNvSpPr txBox="1"/>
          <p:nvPr>
            <p:ph idx="1" type="subTitle"/>
          </p:nvPr>
        </p:nvSpPr>
        <p:spPr>
          <a:xfrm>
            <a:off x="1939075" y="1425575"/>
            <a:ext cx="531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Благодаря за вниманието!</a:t>
            </a:r>
            <a:endParaRPr sz="4000"/>
          </a:p>
        </p:txBody>
      </p:sp>
      <p:sp>
        <p:nvSpPr>
          <p:cNvPr id="782" name="Google Shape;782;p31"/>
          <p:cNvSpPr/>
          <p:nvPr/>
        </p:nvSpPr>
        <p:spPr>
          <a:xfrm>
            <a:off x="3433113" y="3797975"/>
            <a:ext cx="2326437" cy="792596"/>
          </a:xfrm>
          <a:custGeom>
            <a:rect b="b" l="l" r="r" t="t"/>
            <a:pathLst>
              <a:path extrusionOk="0" h="25868" w="72132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1"/>
          <p:cNvSpPr/>
          <p:nvPr/>
        </p:nvSpPr>
        <p:spPr>
          <a:xfrm rot="5400000">
            <a:off x="3231160" y="-725757"/>
            <a:ext cx="2719813" cy="5876268"/>
          </a:xfrm>
          <a:custGeom>
            <a:rect b="b" l="l" r="r" t="t"/>
            <a:pathLst>
              <a:path extrusionOk="0" h="92137" w="65863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31"/>
          <p:cNvGrpSpPr/>
          <p:nvPr/>
        </p:nvGrpSpPr>
        <p:grpSpPr>
          <a:xfrm>
            <a:off x="7529212" y="3511287"/>
            <a:ext cx="1862374" cy="2056521"/>
            <a:chOff x="7281641" y="1136546"/>
            <a:chExt cx="892968" cy="986057"/>
          </a:xfrm>
        </p:grpSpPr>
        <p:sp>
          <p:nvSpPr>
            <p:cNvPr id="785" name="Google Shape;785;p31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31"/>
          <p:cNvGrpSpPr/>
          <p:nvPr/>
        </p:nvGrpSpPr>
        <p:grpSpPr>
          <a:xfrm>
            <a:off x="-469390" y="245003"/>
            <a:ext cx="1490486" cy="960916"/>
            <a:chOff x="-75881" y="2283499"/>
            <a:chExt cx="772313" cy="497910"/>
          </a:xfrm>
        </p:grpSpPr>
        <p:sp>
          <p:nvSpPr>
            <p:cNvPr id="790" name="Google Shape;790;p31"/>
            <p:cNvSpPr/>
            <p:nvPr/>
          </p:nvSpPr>
          <p:spPr>
            <a:xfrm>
              <a:off x="36336" y="2283499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-75881" y="22836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2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Въведение</a:t>
            </a:r>
            <a:endParaRPr/>
          </a:p>
        </p:txBody>
      </p:sp>
      <p:sp>
        <p:nvSpPr>
          <p:cNvPr id="590" name="Google Shape;590;p22"/>
          <p:cNvSpPr/>
          <p:nvPr/>
        </p:nvSpPr>
        <p:spPr>
          <a:xfrm>
            <a:off x="2794851" y="662164"/>
            <a:ext cx="3554304" cy="1057613"/>
          </a:xfrm>
          <a:custGeom>
            <a:rect b="b" l="l" r="r" t="t"/>
            <a:pathLst>
              <a:path extrusionOk="0" h="25868" w="72132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91" name="Google Shape;591;p22"/>
          <p:cNvSpPr txBox="1"/>
          <p:nvPr>
            <p:ph type="title"/>
          </p:nvPr>
        </p:nvSpPr>
        <p:spPr>
          <a:xfrm>
            <a:off x="367463" y="2199775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92" name="Google Shape;592;p22"/>
          <p:cNvSpPr txBox="1"/>
          <p:nvPr>
            <p:ph idx="2" type="title"/>
          </p:nvPr>
        </p:nvSpPr>
        <p:spPr>
          <a:xfrm>
            <a:off x="1768304" y="2199775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593" name="Google Shape;593;p22"/>
          <p:cNvSpPr txBox="1"/>
          <p:nvPr>
            <p:ph idx="3" type="title"/>
          </p:nvPr>
        </p:nvSpPr>
        <p:spPr>
          <a:xfrm>
            <a:off x="3191008" y="2241625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594" name="Google Shape;594;p22"/>
          <p:cNvSpPr txBox="1"/>
          <p:nvPr>
            <p:ph idx="4" type="title"/>
          </p:nvPr>
        </p:nvSpPr>
        <p:spPr>
          <a:xfrm>
            <a:off x="4812138" y="2283475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595" name="Google Shape;595;p22"/>
          <p:cNvSpPr/>
          <p:nvPr/>
        </p:nvSpPr>
        <p:spPr>
          <a:xfrm>
            <a:off x="494875" y="2157913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96" name="Google Shape;596;p22"/>
          <p:cNvSpPr/>
          <p:nvPr/>
        </p:nvSpPr>
        <p:spPr>
          <a:xfrm>
            <a:off x="1895713" y="2157913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97" name="Google Shape;597;p22"/>
          <p:cNvSpPr/>
          <p:nvPr/>
        </p:nvSpPr>
        <p:spPr>
          <a:xfrm>
            <a:off x="3318400" y="2199763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598" name="Google Shape;598;p22"/>
          <p:cNvSpPr/>
          <p:nvPr/>
        </p:nvSpPr>
        <p:spPr>
          <a:xfrm>
            <a:off x="4939513" y="2241613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grpSp>
        <p:nvGrpSpPr>
          <p:cNvPr id="599" name="Google Shape;599;p22"/>
          <p:cNvGrpSpPr/>
          <p:nvPr/>
        </p:nvGrpSpPr>
        <p:grpSpPr>
          <a:xfrm>
            <a:off x="586250" y="2929525"/>
            <a:ext cx="218918" cy="577215"/>
            <a:chOff x="3270375" y="3436275"/>
            <a:chExt cx="218918" cy="577215"/>
          </a:xfrm>
        </p:grpSpPr>
        <p:sp>
          <p:nvSpPr>
            <p:cNvPr id="600" name="Google Shape;600;p22"/>
            <p:cNvSpPr/>
            <p:nvPr/>
          </p:nvSpPr>
          <p:spPr>
            <a:xfrm>
              <a:off x="3270375" y="3436275"/>
              <a:ext cx="218918" cy="577215"/>
            </a:xfrm>
            <a:custGeom>
              <a:rect b="b" l="l" r="r" t="t"/>
              <a:pathLst>
                <a:path extrusionOk="0" h="39434" w="14956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3288423" y="3464525"/>
              <a:ext cx="178987" cy="531341"/>
            </a:xfrm>
            <a:custGeom>
              <a:rect b="b" l="l" r="r" t="t"/>
              <a:pathLst>
                <a:path extrusionOk="0" h="36300" w="12228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22"/>
          <p:cNvGrpSpPr/>
          <p:nvPr/>
        </p:nvGrpSpPr>
        <p:grpSpPr>
          <a:xfrm>
            <a:off x="2151893" y="2929525"/>
            <a:ext cx="167058" cy="468473"/>
            <a:chOff x="3593968" y="3125480"/>
            <a:chExt cx="167058" cy="468473"/>
          </a:xfrm>
        </p:grpSpPr>
        <p:sp>
          <p:nvSpPr>
            <p:cNvPr id="603" name="Google Shape;603;p22"/>
            <p:cNvSpPr/>
            <p:nvPr/>
          </p:nvSpPr>
          <p:spPr>
            <a:xfrm>
              <a:off x="3608224" y="3153086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3593968" y="3125480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2"/>
          <p:cNvGrpSpPr/>
          <p:nvPr/>
        </p:nvGrpSpPr>
        <p:grpSpPr>
          <a:xfrm>
            <a:off x="5195693" y="3013225"/>
            <a:ext cx="167058" cy="468473"/>
            <a:chOff x="7172018" y="3071105"/>
            <a:chExt cx="167058" cy="468473"/>
          </a:xfrm>
        </p:grpSpPr>
        <p:sp>
          <p:nvSpPr>
            <p:cNvPr id="606" name="Google Shape;606;p22"/>
            <p:cNvSpPr/>
            <p:nvPr/>
          </p:nvSpPr>
          <p:spPr>
            <a:xfrm>
              <a:off x="7186274" y="3098711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7172018" y="3071105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22"/>
          <p:cNvSpPr txBox="1"/>
          <p:nvPr>
            <p:ph idx="1" type="subTitle"/>
          </p:nvPr>
        </p:nvSpPr>
        <p:spPr>
          <a:xfrm>
            <a:off x="87575" y="3572975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Тема на проекта</a:t>
            </a:r>
            <a:endParaRPr/>
          </a:p>
        </p:txBody>
      </p:sp>
      <p:sp>
        <p:nvSpPr>
          <p:cNvPr id="609" name="Google Shape;609;p22"/>
          <p:cNvSpPr txBox="1"/>
          <p:nvPr>
            <p:ph idx="6" type="subTitle"/>
          </p:nvPr>
        </p:nvSpPr>
        <p:spPr>
          <a:xfrm>
            <a:off x="1488400" y="3572975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Цели на проекта</a:t>
            </a:r>
            <a:endParaRPr/>
          </a:p>
        </p:txBody>
      </p:sp>
      <p:sp>
        <p:nvSpPr>
          <p:cNvPr id="610" name="Google Shape;610;p22"/>
          <p:cNvSpPr txBox="1"/>
          <p:nvPr>
            <p:ph idx="7" type="subTitle"/>
          </p:nvPr>
        </p:nvSpPr>
        <p:spPr>
          <a:xfrm>
            <a:off x="2911088" y="3614825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Основни етапи на реализация</a:t>
            </a:r>
            <a:endParaRPr/>
          </a:p>
        </p:txBody>
      </p:sp>
      <p:sp>
        <p:nvSpPr>
          <p:cNvPr id="611" name="Google Shape;611;p22"/>
          <p:cNvSpPr txBox="1"/>
          <p:nvPr>
            <p:ph idx="8" type="subTitle"/>
          </p:nvPr>
        </p:nvSpPr>
        <p:spPr>
          <a:xfrm>
            <a:off x="4532250" y="3624725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Ниво на сложност</a:t>
            </a:r>
            <a:endParaRPr/>
          </a:p>
        </p:txBody>
      </p:sp>
      <p:sp>
        <p:nvSpPr>
          <p:cNvPr id="612" name="Google Shape;612;p22"/>
          <p:cNvSpPr txBox="1"/>
          <p:nvPr>
            <p:ph idx="4" type="title"/>
          </p:nvPr>
        </p:nvSpPr>
        <p:spPr>
          <a:xfrm>
            <a:off x="6162263" y="2241625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613" name="Google Shape;613;p22"/>
          <p:cNvSpPr/>
          <p:nvPr/>
        </p:nvSpPr>
        <p:spPr>
          <a:xfrm>
            <a:off x="6289638" y="2199763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grpSp>
        <p:nvGrpSpPr>
          <p:cNvPr id="614" name="Google Shape;614;p22"/>
          <p:cNvGrpSpPr/>
          <p:nvPr/>
        </p:nvGrpSpPr>
        <p:grpSpPr>
          <a:xfrm>
            <a:off x="6545818" y="2971375"/>
            <a:ext cx="167058" cy="468473"/>
            <a:chOff x="7172018" y="3071105"/>
            <a:chExt cx="167058" cy="468473"/>
          </a:xfrm>
        </p:grpSpPr>
        <p:sp>
          <p:nvSpPr>
            <p:cNvPr id="615" name="Google Shape;615;p22"/>
            <p:cNvSpPr/>
            <p:nvPr/>
          </p:nvSpPr>
          <p:spPr>
            <a:xfrm>
              <a:off x="7186274" y="3098711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7172018" y="3071105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22"/>
          <p:cNvSpPr txBox="1"/>
          <p:nvPr>
            <p:ph idx="8" type="subTitle"/>
          </p:nvPr>
        </p:nvSpPr>
        <p:spPr>
          <a:xfrm>
            <a:off x="5882375" y="3582875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Логическо и функционално описание на решението</a:t>
            </a:r>
            <a:endParaRPr/>
          </a:p>
        </p:txBody>
      </p:sp>
      <p:sp>
        <p:nvSpPr>
          <p:cNvPr id="618" name="Google Shape;618;p22"/>
          <p:cNvSpPr txBox="1"/>
          <p:nvPr>
            <p:ph idx="4" type="title"/>
          </p:nvPr>
        </p:nvSpPr>
        <p:spPr>
          <a:xfrm>
            <a:off x="7656263" y="2241625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619" name="Google Shape;619;p22"/>
          <p:cNvSpPr/>
          <p:nvPr/>
        </p:nvSpPr>
        <p:spPr>
          <a:xfrm>
            <a:off x="7783638" y="2199763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B3F"/>
              </a:solidFill>
            </a:endParaRPr>
          </a:p>
        </p:txBody>
      </p:sp>
      <p:sp>
        <p:nvSpPr>
          <p:cNvPr id="620" name="Google Shape;620;p22"/>
          <p:cNvSpPr txBox="1"/>
          <p:nvPr>
            <p:ph idx="8" type="subTitle"/>
          </p:nvPr>
        </p:nvSpPr>
        <p:spPr>
          <a:xfrm>
            <a:off x="7376375" y="3582875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Реализация и описание на приложението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22"/>
          <p:cNvGrpSpPr/>
          <p:nvPr/>
        </p:nvGrpSpPr>
        <p:grpSpPr>
          <a:xfrm>
            <a:off x="8006766" y="2951925"/>
            <a:ext cx="233161" cy="539699"/>
            <a:chOff x="5349941" y="3093980"/>
            <a:chExt cx="233161" cy="539699"/>
          </a:xfrm>
        </p:grpSpPr>
        <p:sp>
          <p:nvSpPr>
            <p:cNvPr id="622" name="Google Shape;622;p22"/>
            <p:cNvSpPr/>
            <p:nvPr/>
          </p:nvSpPr>
          <p:spPr>
            <a:xfrm>
              <a:off x="5349941" y="3093980"/>
              <a:ext cx="233161" cy="539699"/>
            </a:xfrm>
            <a:custGeom>
              <a:rect b="b" l="l" r="r" t="t"/>
              <a:pathLst>
                <a:path extrusionOk="0" h="36871" w="15929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5364681" y="3113155"/>
              <a:ext cx="200841" cy="503998"/>
            </a:xfrm>
            <a:custGeom>
              <a:rect b="b" l="l" r="r" t="t"/>
              <a:pathLst>
                <a:path extrusionOk="0" h="34432" w="13721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22"/>
          <p:cNvGrpSpPr/>
          <p:nvPr/>
        </p:nvGrpSpPr>
        <p:grpSpPr>
          <a:xfrm>
            <a:off x="3574568" y="2929525"/>
            <a:ext cx="167058" cy="468473"/>
            <a:chOff x="7172018" y="3071105"/>
            <a:chExt cx="167058" cy="468473"/>
          </a:xfrm>
        </p:grpSpPr>
        <p:sp>
          <p:nvSpPr>
            <p:cNvPr id="625" name="Google Shape;625;p22"/>
            <p:cNvSpPr/>
            <p:nvPr/>
          </p:nvSpPr>
          <p:spPr>
            <a:xfrm>
              <a:off x="7186274" y="3098711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7172018" y="3071105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3"/>
          <p:cNvGrpSpPr/>
          <p:nvPr/>
        </p:nvGrpSpPr>
        <p:grpSpPr>
          <a:xfrm>
            <a:off x="1146625" y="2025923"/>
            <a:ext cx="1901098" cy="2324526"/>
            <a:chOff x="1146625" y="2025923"/>
            <a:chExt cx="1901098" cy="2324526"/>
          </a:xfrm>
        </p:grpSpPr>
        <p:sp>
          <p:nvSpPr>
            <p:cNvPr id="632" name="Google Shape;632;p23"/>
            <p:cNvSpPr/>
            <p:nvPr/>
          </p:nvSpPr>
          <p:spPr>
            <a:xfrm>
              <a:off x="1146625" y="2025923"/>
              <a:ext cx="1901098" cy="2324526"/>
            </a:xfrm>
            <a:custGeom>
              <a:rect b="b" l="l" r="r" t="t"/>
              <a:pathLst>
                <a:path extrusionOk="0" h="81334" w="5603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1218626" y="2064079"/>
              <a:ext cx="1713838" cy="473513"/>
            </a:xfrm>
            <a:custGeom>
              <a:rect b="b" l="l" r="r" t="t"/>
              <a:pathLst>
                <a:path extrusionOk="0" h="16568" w="50511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23"/>
          <p:cNvGrpSpPr/>
          <p:nvPr/>
        </p:nvGrpSpPr>
        <p:grpSpPr>
          <a:xfrm>
            <a:off x="3621450" y="2025923"/>
            <a:ext cx="1901098" cy="2324526"/>
            <a:chOff x="3621450" y="2025923"/>
            <a:chExt cx="1901098" cy="2324526"/>
          </a:xfrm>
        </p:grpSpPr>
        <p:sp>
          <p:nvSpPr>
            <p:cNvPr id="635" name="Google Shape;635;p23"/>
            <p:cNvSpPr/>
            <p:nvPr/>
          </p:nvSpPr>
          <p:spPr>
            <a:xfrm>
              <a:off x="3621450" y="2025923"/>
              <a:ext cx="1901098" cy="2324526"/>
            </a:xfrm>
            <a:custGeom>
              <a:rect b="b" l="l" r="r" t="t"/>
              <a:pathLst>
                <a:path extrusionOk="0" h="81334" w="5603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3693451" y="2064079"/>
              <a:ext cx="1713838" cy="473513"/>
            </a:xfrm>
            <a:custGeom>
              <a:rect b="b" l="l" r="r" t="t"/>
              <a:pathLst>
                <a:path extrusionOk="0" h="16568" w="50511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23"/>
          <p:cNvGrpSpPr/>
          <p:nvPr/>
        </p:nvGrpSpPr>
        <p:grpSpPr>
          <a:xfrm>
            <a:off x="6096275" y="2025923"/>
            <a:ext cx="1901098" cy="2324526"/>
            <a:chOff x="6096275" y="2025923"/>
            <a:chExt cx="1901098" cy="2324526"/>
          </a:xfrm>
        </p:grpSpPr>
        <p:sp>
          <p:nvSpPr>
            <p:cNvPr id="638" name="Google Shape;638;p23"/>
            <p:cNvSpPr/>
            <p:nvPr/>
          </p:nvSpPr>
          <p:spPr>
            <a:xfrm>
              <a:off x="6096275" y="2025923"/>
              <a:ext cx="1901098" cy="2324526"/>
            </a:xfrm>
            <a:custGeom>
              <a:rect b="b" l="l" r="r" t="t"/>
              <a:pathLst>
                <a:path extrusionOk="0" h="81334" w="5603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168276" y="2064079"/>
              <a:ext cx="1713838" cy="473513"/>
            </a:xfrm>
            <a:custGeom>
              <a:rect b="b" l="l" r="r" t="t"/>
              <a:pathLst>
                <a:path extrusionOk="0" h="16568" w="50511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23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Cool Education Exams</a:t>
            </a:r>
            <a:endParaRPr sz="1700"/>
          </a:p>
        </p:txBody>
      </p:sp>
      <p:sp>
        <p:nvSpPr>
          <p:cNvPr id="641" name="Google Shape;641;p23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Симона Николаева Огнянова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42" name="Google Shape;642;p23"/>
          <p:cNvSpPr txBox="1"/>
          <p:nvPr>
            <p:ph idx="3" type="subTitle"/>
          </p:nvPr>
        </p:nvSpPr>
        <p:spPr>
          <a:xfrm>
            <a:off x="6096275" y="2925575"/>
            <a:ext cx="1901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Надя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Воденичарова</a:t>
            </a:r>
            <a:endParaRPr sz="1700"/>
          </a:p>
        </p:txBody>
      </p:sp>
      <p:sp>
        <p:nvSpPr>
          <p:cNvPr id="643" name="Google Shape;643;p23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Тема на проекта</a:t>
            </a:r>
            <a:endParaRPr/>
          </a:p>
        </p:txBody>
      </p:sp>
      <p:sp>
        <p:nvSpPr>
          <p:cNvPr id="644" name="Google Shape;644;p23"/>
          <p:cNvSpPr txBox="1"/>
          <p:nvPr>
            <p:ph type="ctrTitle"/>
          </p:nvPr>
        </p:nvSpPr>
        <p:spPr>
          <a:xfrm>
            <a:off x="1350175" y="1936650"/>
            <a:ext cx="1494000" cy="6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Тема</a:t>
            </a:r>
            <a:endParaRPr sz="2000"/>
          </a:p>
        </p:txBody>
      </p:sp>
      <p:sp>
        <p:nvSpPr>
          <p:cNvPr id="645" name="Google Shape;645;p23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Автор</a:t>
            </a:r>
            <a:endParaRPr sz="2000"/>
          </a:p>
        </p:txBody>
      </p:sp>
      <p:sp>
        <p:nvSpPr>
          <p:cNvPr id="646" name="Google Shape;646;p23"/>
          <p:cNvSpPr txBox="1"/>
          <p:nvPr>
            <p:ph idx="5" type="ctrTitle"/>
          </p:nvPr>
        </p:nvSpPr>
        <p:spPr>
          <a:xfrm>
            <a:off x="6252576" y="1774150"/>
            <a:ext cx="15885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Ръководител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24"/>
          <p:cNvGrpSpPr/>
          <p:nvPr/>
        </p:nvGrpSpPr>
        <p:grpSpPr>
          <a:xfrm>
            <a:off x="3978429" y="2998087"/>
            <a:ext cx="2224806" cy="629506"/>
            <a:chOff x="3978429" y="2998087"/>
            <a:chExt cx="2224806" cy="629506"/>
          </a:xfrm>
        </p:grpSpPr>
        <p:sp>
          <p:nvSpPr>
            <p:cNvPr id="652" name="Google Shape;652;p24"/>
            <p:cNvSpPr/>
            <p:nvPr/>
          </p:nvSpPr>
          <p:spPr>
            <a:xfrm>
              <a:off x="4042866" y="3130725"/>
              <a:ext cx="464100" cy="46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3" name="Google Shape;653;p24"/>
            <p:cNvGrpSpPr/>
            <p:nvPr/>
          </p:nvGrpSpPr>
          <p:grpSpPr>
            <a:xfrm>
              <a:off x="3978429" y="2998087"/>
              <a:ext cx="2224806" cy="629506"/>
              <a:chOff x="34100" y="1847300"/>
              <a:chExt cx="7379125" cy="2009275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6" name="Google Shape;656;p24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Цели на проекта</a:t>
            </a:r>
            <a:endParaRPr/>
          </a:p>
        </p:txBody>
      </p:sp>
      <p:grpSp>
        <p:nvGrpSpPr>
          <p:cNvPr id="657" name="Google Shape;657;p24"/>
          <p:cNvGrpSpPr/>
          <p:nvPr/>
        </p:nvGrpSpPr>
        <p:grpSpPr>
          <a:xfrm>
            <a:off x="1753629" y="1586637"/>
            <a:ext cx="2224806" cy="629506"/>
            <a:chOff x="1753629" y="1586637"/>
            <a:chExt cx="2224806" cy="629506"/>
          </a:xfrm>
        </p:grpSpPr>
        <p:sp>
          <p:nvSpPr>
            <p:cNvPr id="658" name="Google Shape;658;p24"/>
            <p:cNvSpPr/>
            <p:nvPr/>
          </p:nvSpPr>
          <p:spPr>
            <a:xfrm>
              <a:off x="1818066" y="1704325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9" name="Google Shape;659;p24"/>
            <p:cNvGrpSpPr/>
            <p:nvPr/>
          </p:nvGrpSpPr>
          <p:grpSpPr>
            <a:xfrm>
              <a:off x="1753629" y="1586637"/>
              <a:ext cx="2224806" cy="629506"/>
              <a:chOff x="34100" y="1847300"/>
              <a:chExt cx="7379125" cy="2009275"/>
            </a:xfrm>
          </p:grpSpPr>
          <p:sp>
            <p:nvSpPr>
              <p:cNvPr id="660" name="Google Shape;660;p2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2" name="Google Shape;662;p24"/>
          <p:cNvSpPr txBox="1"/>
          <p:nvPr>
            <p:ph idx="4294967295" type="subTitle"/>
          </p:nvPr>
        </p:nvSpPr>
        <p:spPr>
          <a:xfrm>
            <a:off x="2423890" y="1580572"/>
            <a:ext cx="14940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Улеснение на обучението от разстояние</a:t>
            </a:r>
            <a:endParaRPr sz="1000"/>
          </a:p>
        </p:txBody>
      </p:sp>
      <p:grpSp>
        <p:nvGrpSpPr>
          <p:cNvPr id="663" name="Google Shape;663;p24"/>
          <p:cNvGrpSpPr/>
          <p:nvPr/>
        </p:nvGrpSpPr>
        <p:grpSpPr>
          <a:xfrm>
            <a:off x="2874404" y="2292362"/>
            <a:ext cx="2224806" cy="629506"/>
            <a:chOff x="2874404" y="2292362"/>
            <a:chExt cx="2224806" cy="629506"/>
          </a:xfrm>
        </p:grpSpPr>
        <p:sp>
          <p:nvSpPr>
            <p:cNvPr id="664" name="Google Shape;664;p24"/>
            <p:cNvSpPr/>
            <p:nvPr/>
          </p:nvSpPr>
          <p:spPr>
            <a:xfrm>
              <a:off x="2938841" y="2410050"/>
              <a:ext cx="464100" cy="4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5" name="Google Shape;665;p24"/>
            <p:cNvGrpSpPr/>
            <p:nvPr/>
          </p:nvGrpSpPr>
          <p:grpSpPr>
            <a:xfrm>
              <a:off x="2874404" y="2292362"/>
              <a:ext cx="2224806" cy="629506"/>
              <a:chOff x="34100" y="1847300"/>
              <a:chExt cx="7379125" cy="2009275"/>
            </a:xfrm>
          </p:grpSpPr>
          <p:sp>
            <p:nvSpPr>
              <p:cNvPr id="666" name="Google Shape;666;p2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24"/>
          <p:cNvSpPr txBox="1"/>
          <p:nvPr>
            <p:ph idx="4294967295" type="title"/>
          </p:nvPr>
        </p:nvSpPr>
        <p:spPr>
          <a:xfrm>
            <a:off x="2895340" y="2446189"/>
            <a:ext cx="551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02</a:t>
            </a:r>
            <a:endParaRPr sz="1800"/>
          </a:p>
        </p:txBody>
      </p:sp>
      <p:sp>
        <p:nvSpPr>
          <p:cNvPr id="669" name="Google Shape;669;p24"/>
          <p:cNvSpPr txBox="1"/>
          <p:nvPr>
            <p:ph idx="4294967295" type="subTitle"/>
          </p:nvPr>
        </p:nvSpPr>
        <p:spPr>
          <a:xfrm>
            <a:off x="3529840" y="2357822"/>
            <a:ext cx="14940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Провеждане на изпити онлайн</a:t>
            </a:r>
            <a:r>
              <a:rPr lang="en-GB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70" name="Google Shape;670;p24"/>
          <p:cNvSpPr txBox="1"/>
          <p:nvPr>
            <p:ph idx="4294967295" type="title"/>
          </p:nvPr>
        </p:nvSpPr>
        <p:spPr>
          <a:xfrm>
            <a:off x="3999365" y="3151914"/>
            <a:ext cx="551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03</a:t>
            </a:r>
            <a:endParaRPr sz="1800"/>
          </a:p>
        </p:txBody>
      </p:sp>
      <p:sp>
        <p:nvSpPr>
          <p:cNvPr id="671" name="Google Shape;671;p24"/>
          <p:cNvSpPr txBox="1"/>
          <p:nvPr>
            <p:ph idx="4294967295" type="subTitle"/>
          </p:nvPr>
        </p:nvSpPr>
        <p:spPr>
          <a:xfrm>
            <a:off x="4648690" y="2998084"/>
            <a:ext cx="14940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Възможност за участие на повече ученици</a:t>
            </a:r>
            <a:endParaRPr sz="1000"/>
          </a:p>
        </p:txBody>
      </p:sp>
      <p:grpSp>
        <p:nvGrpSpPr>
          <p:cNvPr id="672" name="Google Shape;672;p24"/>
          <p:cNvGrpSpPr/>
          <p:nvPr/>
        </p:nvGrpSpPr>
        <p:grpSpPr>
          <a:xfrm>
            <a:off x="5099204" y="3703812"/>
            <a:ext cx="2224806" cy="629506"/>
            <a:chOff x="5099204" y="3703812"/>
            <a:chExt cx="2224806" cy="629506"/>
          </a:xfrm>
        </p:grpSpPr>
        <p:sp>
          <p:nvSpPr>
            <p:cNvPr id="673" name="Google Shape;673;p24"/>
            <p:cNvSpPr/>
            <p:nvPr/>
          </p:nvSpPr>
          <p:spPr>
            <a:xfrm>
              <a:off x="5163641" y="3821500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4" name="Google Shape;674;p24"/>
            <p:cNvGrpSpPr/>
            <p:nvPr/>
          </p:nvGrpSpPr>
          <p:grpSpPr>
            <a:xfrm>
              <a:off x="5099204" y="3703812"/>
              <a:ext cx="2224806" cy="629506"/>
              <a:chOff x="34100" y="1847300"/>
              <a:chExt cx="7379125" cy="2009275"/>
            </a:xfrm>
          </p:grpSpPr>
          <p:sp>
            <p:nvSpPr>
              <p:cNvPr id="675" name="Google Shape;675;p2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rect b="b" l="l" r="r" t="t"/>
                <a:pathLst>
                  <a:path extrusionOk="0" h="64112" w="75229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rect b="b" l="l" r="r" t="t"/>
                <a:pathLst>
                  <a:path extrusionOk="0" h="80371" w="217932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7" name="Google Shape;677;p24"/>
          <p:cNvSpPr txBox="1"/>
          <p:nvPr>
            <p:ph idx="4294967295" type="title"/>
          </p:nvPr>
        </p:nvSpPr>
        <p:spPr>
          <a:xfrm>
            <a:off x="5120140" y="3857639"/>
            <a:ext cx="551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04</a:t>
            </a:r>
            <a:endParaRPr sz="1800"/>
          </a:p>
        </p:txBody>
      </p:sp>
      <p:sp>
        <p:nvSpPr>
          <p:cNvPr id="678" name="Google Shape;678;p24"/>
          <p:cNvSpPr txBox="1"/>
          <p:nvPr>
            <p:ph idx="4294967295" type="subTitle"/>
          </p:nvPr>
        </p:nvSpPr>
        <p:spPr>
          <a:xfrm>
            <a:off x="5754665" y="3703797"/>
            <a:ext cx="14940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Професионално развитие на учениците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79" name="Google Shape;679;p24"/>
          <p:cNvSpPr/>
          <p:nvPr/>
        </p:nvSpPr>
        <p:spPr>
          <a:xfrm flipH="1" rot="-9161867">
            <a:off x="2096267" y="2540514"/>
            <a:ext cx="618421" cy="203169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4"/>
          <p:cNvSpPr/>
          <p:nvPr/>
        </p:nvSpPr>
        <p:spPr>
          <a:xfrm flipH="1" rot="-9161867">
            <a:off x="3285392" y="3264014"/>
            <a:ext cx="618421" cy="203169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4"/>
          <p:cNvSpPr/>
          <p:nvPr/>
        </p:nvSpPr>
        <p:spPr>
          <a:xfrm flipH="1" rot="-9161867">
            <a:off x="4406167" y="3999639"/>
            <a:ext cx="618421" cy="203169"/>
          </a:xfrm>
          <a:custGeom>
            <a:rect b="b" l="l" r="r" t="t"/>
            <a:pathLst>
              <a:path extrusionOk="0" h="14519" w="44201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4"/>
          <p:cNvSpPr txBox="1"/>
          <p:nvPr>
            <p:ph idx="4294967295" type="title"/>
          </p:nvPr>
        </p:nvSpPr>
        <p:spPr>
          <a:xfrm>
            <a:off x="1774565" y="1740464"/>
            <a:ext cx="551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01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25"/>
          <p:cNvGrpSpPr/>
          <p:nvPr/>
        </p:nvGrpSpPr>
        <p:grpSpPr>
          <a:xfrm>
            <a:off x="3265218" y="1301370"/>
            <a:ext cx="2227198" cy="948888"/>
            <a:chOff x="3917263" y="1628700"/>
            <a:chExt cx="1309500" cy="457075"/>
          </a:xfrm>
        </p:grpSpPr>
        <p:sp>
          <p:nvSpPr>
            <p:cNvPr id="688" name="Google Shape;688;p25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fortaa"/>
                  <a:ea typeface="Comfortaa"/>
                  <a:cs typeface="Comfortaa"/>
                  <a:sym typeface="Comfortaa"/>
                </a:rPr>
                <a:t>Избрах подходящи технологии.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690" name="Google Shape;690;p25"/>
          <p:cNvGrpSpPr/>
          <p:nvPr/>
        </p:nvGrpSpPr>
        <p:grpSpPr>
          <a:xfrm>
            <a:off x="589087" y="1249760"/>
            <a:ext cx="2227198" cy="1000446"/>
            <a:chOff x="1690075" y="1628700"/>
            <a:chExt cx="1309500" cy="457075"/>
          </a:xfrm>
        </p:grpSpPr>
        <p:sp>
          <p:nvSpPr>
            <p:cNvPr id="691" name="Google Shape;691;p25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Comfortaa"/>
                  <a:ea typeface="Comfortaa"/>
                  <a:cs typeface="Comfortaa"/>
                  <a:sym typeface="Comfortaa"/>
                </a:rPr>
                <a:t>Събрах необходимата информация и изисквания за подобен тип проекти.</a:t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693" name="Google Shape;693;p25"/>
          <p:cNvSpPr txBox="1"/>
          <p:nvPr>
            <p:ph idx="15" type="ctrTitle"/>
          </p:nvPr>
        </p:nvSpPr>
        <p:spPr>
          <a:xfrm>
            <a:off x="2008800" y="24160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Основни етапи на реализация</a:t>
            </a:r>
            <a:endParaRPr/>
          </a:p>
        </p:txBody>
      </p:sp>
      <p:grpSp>
        <p:nvGrpSpPr>
          <p:cNvPr id="694" name="Google Shape;694;p25"/>
          <p:cNvGrpSpPr/>
          <p:nvPr/>
        </p:nvGrpSpPr>
        <p:grpSpPr>
          <a:xfrm>
            <a:off x="5837679" y="1331999"/>
            <a:ext cx="2404635" cy="918264"/>
            <a:chOff x="3917263" y="1628700"/>
            <a:chExt cx="1309500" cy="457075"/>
          </a:xfrm>
        </p:grpSpPr>
        <p:sp>
          <p:nvSpPr>
            <p:cNvPr id="695" name="Google Shape;695;p25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Comfortaa"/>
                  <a:ea typeface="Comfortaa"/>
                  <a:cs typeface="Comfortaa"/>
                  <a:sym typeface="Comfortaa"/>
                </a:rPr>
                <a:t>Направих необходимата архитектура на приложението</a:t>
              </a:r>
              <a:endParaRPr sz="11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25"/>
          <p:cNvGrpSpPr/>
          <p:nvPr/>
        </p:nvGrpSpPr>
        <p:grpSpPr>
          <a:xfrm>
            <a:off x="589068" y="2775045"/>
            <a:ext cx="2227198" cy="948888"/>
            <a:chOff x="3917263" y="1628700"/>
            <a:chExt cx="1309500" cy="457075"/>
          </a:xfrm>
        </p:grpSpPr>
        <p:sp>
          <p:nvSpPr>
            <p:cNvPr id="698" name="Google Shape;698;p25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fortaa"/>
                  <a:ea typeface="Comfortaa"/>
                  <a:cs typeface="Comfortaa"/>
                  <a:sym typeface="Comfortaa"/>
                </a:rPr>
                <a:t>Оформих таблиците за базите данни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700" name="Google Shape;700;p25"/>
          <p:cNvGrpSpPr/>
          <p:nvPr/>
        </p:nvGrpSpPr>
        <p:grpSpPr>
          <a:xfrm>
            <a:off x="3247420" y="2887901"/>
            <a:ext cx="2262816" cy="836036"/>
            <a:chOff x="3917263" y="1628700"/>
            <a:chExt cx="1309500" cy="457075"/>
          </a:xfrm>
        </p:grpSpPr>
        <p:sp>
          <p:nvSpPr>
            <p:cNvPr id="701" name="Google Shape;701;p25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100">
                  <a:latin typeface="Comfortaa"/>
                  <a:ea typeface="Comfortaa"/>
                  <a:cs typeface="Comfortaa"/>
                  <a:sym typeface="Comfortaa"/>
                </a:rPr>
                <a:t>Реализирах необходимите връзки на приложението с базите данни.</a:t>
              </a:r>
              <a:endParaRPr sz="11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5"/>
          <p:cNvGrpSpPr/>
          <p:nvPr/>
        </p:nvGrpSpPr>
        <p:grpSpPr>
          <a:xfrm>
            <a:off x="5926412" y="2723485"/>
            <a:ext cx="2227198" cy="1000446"/>
            <a:chOff x="1690075" y="1628700"/>
            <a:chExt cx="1309500" cy="457075"/>
          </a:xfrm>
        </p:grpSpPr>
        <p:sp>
          <p:nvSpPr>
            <p:cNvPr id="704" name="Google Shape;704;p25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Comfortaa"/>
                  <a:ea typeface="Comfortaa"/>
                  <a:cs typeface="Comfortaa"/>
                  <a:sym typeface="Comfortaa"/>
                </a:rPr>
                <a:t>Създадох ролите на потребителите чрез автентикация и оторизация.</a:t>
              </a:r>
              <a:r>
                <a:rPr lang="en-GB" sz="1200">
                  <a:latin typeface="Comfortaa"/>
                  <a:ea typeface="Comfortaa"/>
                  <a:cs typeface="Comfortaa"/>
                  <a:sym typeface="Comfortaa"/>
                </a:rPr>
                <a:t>.</a:t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706" name="Google Shape;706;p25"/>
          <p:cNvGrpSpPr/>
          <p:nvPr/>
        </p:nvGrpSpPr>
        <p:grpSpPr>
          <a:xfrm>
            <a:off x="571270" y="4039126"/>
            <a:ext cx="2262816" cy="836036"/>
            <a:chOff x="3917263" y="1628700"/>
            <a:chExt cx="1309500" cy="457075"/>
          </a:xfrm>
        </p:grpSpPr>
        <p:sp>
          <p:nvSpPr>
            <p:cNvPr id="707" name="Google Shape;707;p25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Comfortaa"/>
                  <a:ea typeface="Comfortaa"/>
                  <a:cs typeface="Comfortaa"/>
                  <a:sym typeface="Comfortaa"/>
                </a:rPr>
                <a:t>Създадох прототип на проекта.</a:t>
              </a:r>
              <a:endParaRPr sz="11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25"/>
          <p:cNvGrpSpPr/>
          <p:nvPr/>
        </p:nvGrpSpPr>
        <p:grpSpPr>
          <a:xfrm>
            <a:off x="3265237" y="3956922"/>
            <a:ext cx="2227198" cy="1000446"/>
            <a:chOff x="1690075" y="1628700"/>
            <a:chExt cx="1309500" cy="457075"/>
          </a:xfrm>
        </p:grpSpPr>
        <p:sp>
          <p:nvSpPr>
            <p:cNvPr id="710" name="Google Shape;710;p25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Comfortaa"/>
                  <a:ea typeface="Comfortaa"/>
                  <a:cs typeface="Comfortaa"/>
                  <a:sym typeface="Comfortaa"/>
                </a:rPr>
                <a:t>Оформих дизайна.</a:t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712" name="Google Shape;712;p25"/>
          <p:cNvGrpSpPr/>
          <p:nvPr/>
        </p:nvGrpSpPr>
        <p:grpSpPr>
          <a:xfrm>
            <a:off x="6015118" y="3956920"/>
            <a:ext cx="2227198" cy="948888"/>
            <a:chOff x="3917263" y="1628700"/>
            <a:chExt cx="1309500" cy="457075"/>
          </a:xfrm>
        </p:grpSpPr>
        <p:sp>
          <p:nvSpPr>
            <p:cNvPr id="713" name="Google Shape;713;p25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fortaa"/>
                  <a:ea typeface="Comfortaa"/>
                  <a:cs typeface="Comfortaa"/>
                  <a:sym typeface="Comfortaa"/>
                </a:rPr>
                <a:t>Направих необходимото тестване.</a:t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6"/>
          <p:cNvSpPr txBox="1"/>
          <p:nvPr>
            <p:ph type="ctrTitle"/>
          </p:nvPr>
        </p:nvSpPr>
        <p:spPr>
          <a:xfrm>
            <a:off x="926850" y="4460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Ниво на сложност</a:t>
            </a:r>
            <a:endParaRPr sz="3000"/>
          </a:p>
        </p:txBody>
      </p:sp>
      <p:sp>
        <p:nvSpPr>
          <p:cNvPr id="720" name="Google Shape;720;p26"/>
          <p:cNvSpPr txBox="1"/>
          <p:nvPr>
            <p:ph idx="1" type="body"/>
          </p:nvPr>
        </p:nvSpPr>
        <p:spPr>
          <a:xfrm>
            <a:off x="318200" y="1476400"/>
            <a:ext cx="60639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Високо ниво на сложност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Комуникациите с бази данни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изпълнение на много функционалности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изпълнени задачи за две роли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свързването с базите данни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Опростяване на алгоритъма за работа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21" name="Google Shape;7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550" y="1541325"/>
            <a:ext cx="3477399" cy="20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7"/>
          <p:cNvSpPr txBox="1"/>
          <p:nvPr>
            <p:ph type="ctrTitle"/>
          </p:nvPr>
        </p:nvSpPr>
        <p:spPr>
          <a:xfrm>
            <a:off x="2008800" y="41460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Логическо и функционално описание на решението</a:t>
            </a:r>
            <a:endParaRPr/>
          </a:p>
        </p:txBody>
      </p:sp>
      <p:sp>
        <p:nvSpPr>
          <p:cNvPr id="727" name="Google Shape;727;p27"/>
          <p:cNvSpPr txBox="1"/>
          <p:nvPr>
            <p:ph idx="1" type="body"/>
          </p:nvPr>
        </p:nvSpPr>
        <p:spPr>
          <a:xfrm>
            <a:off x="197350" y="1920575"/>
            <a:ext cx="40575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При стартиране се появява прозореца за влизане на потребителя. Ако данните не са валидни излиза прозорец с текст “Invalid data”. Ако данните са правилни се отваря прозореца, в който учениците виждат зададените изпити. В дясната част могат да променят цветовете на панела така, че да им бъде възможно най-приятно за работа. Всеки ученик има право да зададе своя технически въпрос на администратора чрез модула за коментар към админ.</a:t>
            </a:r>
            <a:endParaRPr sz="1200">
              <a:uFill>
                <a:noFill/>
              </a:uFill>
              <a:hlinkClick r:id="rId3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8" name="Google Shape;728;p27"/>
          <p:cNvSpPr/>
          <p:nvPr/>
        </p:nvSpPr>
        <p:spPr>
          <a:xfrm>
            <a:off x="889025" y="1315663"/>
            <a:ext cx="2674148" cy="436747"/>
          </a:xfrm>
          <a:custGeom>
            <a:rect b="b" l="l" r="r" t="t"/>
            <a:pathLst>
              <a:path extrusionOk="0" h="33314" w="168583">
                <a:moveTo>
                  <a:pt x="83010" y="0"/>
                </a:moveTo>
                <a:cubicBezTo>
                  <a:pt x="82358" y="0"/>
                  <a:pt x="81707" y="17"/>
                  <a:pt x="81059" y="63"/>
                </a:cubicBezTo>
                <a:cubicBezTo>
                  <a:pt x="78534" y="241"/>
                  <a:pt x="75994" y="490"/>
                  <a:pt x="73474" y="536"/>
                </a:cubicBezTo>
                <a:cubicBezTo>
                  <a:pt x="70146" y="595"/>
                  <a:pt x="66845" y="1010"/>
                  <a:pt x="63509" y="1010"/>
                </a:cubicBezTo>
                <a:cubicBezTo>
                  <a:pt x="63451" y="1010"/>
                  <a:pt x="63393" y="1010"/>
                  <a:pt x="63335" y="1009"/>
                </a:cubicBezTo>
                <a:cubicBezTo>
                  <a:pt x="63203" y="1009"/>
                  <a:pt x="63072" y="1009"/>
                  <a:pt x="62941" y="1009"/>
                </a:cubicBezTo>
                <a:cubicBezTo>
                  <a:pt x="61222" y="1009"/>
                  <a:pt x="59490" y="1054"/>
                  <a:pt x="57770" y="1054"/>
                </a:cubicBezTo>
                <a:cubicBezTo>
                  <a:pt x="56892" y="1054"/>
                  <a:pt x="56018" y="1042"/>
                  <a:pt x="55149" y="1006"/>
                </a:cubicBezTo>
                <a:cubicBezTo>
                  <a:pt x="54434" y="976"/>
                  <a:pt x="53720" y="965"/>
                  <a:pt x="53006" y="965"/>
                </a:cubicBezTo>
                <a:cubicBezTo>
                  <a:pt x="51063" y="965"/>
                  <a:pt x="49126" y="1047"/>
                  <a:pt x="47188" y="1047"/>
                </a:cubicBezTo>
                <a:cubicBezTo>
                  <a:pt x="46742" y="1047"/>
                  <a:pt x="46296" y="1042"/>
                  <a:pt x="45850" y="1032"/>
                </a:cubicBezTo>
                <a:cubicBezTo>
                  <a:pt x="45819" y="1031"/>
                  <a:pt x="45787" y="1031"/>
                  <a:pt x="45755" y="1031"/>
                </a:cubicBezTo>
                <a:cubicBezTo>
                  <a:pt x="44851" y="1031"/>
                  <a:pt x="43897" y="1322"/>
                  <a:pt x="43022" y="1322"/>
                </a:cubicBezTo>
                <a:cubicBezTo>
                  <a:pt x="42752" y="1322"/>
                  <a:pt x="42490" y="1294"/>
                  <a:pt x="42240" y="1222"/>
                </a:cubicBezTo>
                <a:cubicBezTo>
                  <a:pt x="41750" y="1081"/>
                  <a:pt x="41271" y="1038"/>
                  <a:pt x="40798" y="1038"/>
                </a:cubicBezTo>
                <a:cubicBezTo>
                  <a:pt x="40023" y="1038"/>
                  <a:pt x="39263" y="1155"/>
                  <a:pt x="38497" y="1155"/>
                </a:cubicBezTo>
                <a:cubicBezTo>
                  <a:pt x="38332" y="1155"/>
                  <a:pt x="38166" y="1150"/>
                  <a:pt x="38001" y="1137"/>
                </a:cubicBezTo>
                <a:cubicBezTo>
                  <a:pt x="37209" y="1074"/>
                  <a:pt x="36424" y="1020"/>
                  <a:pt x="35630" y="1020"/>
                </a:cubicBezTo>
                <a:cubicBezTo>
                  <a:pt x="34913" y="1020"/>
                  <a:pt x="34189" y="1064"/>
                  <a:pt x="33447" y="1185"/>
                </a:cubicBezTo>
                <a:cubicBezTo>
                  <a:pt x="32874" y="1278"/>
                  <a:pt x="32252" y="1295"/>
                  <a:pt x="31620" y="1295"/>
                </a:cubicBezTo>
                <a:cubicBezTo>
                  <a:pt x="31266" y="1295"/>
                  <a:pt x="30908" y="1290"/>
                  <a:pt x="30555" y="1290"/>
                </a:cubicBezTo>
                <a:cubicBezTo>
                  <a:pt x="30171" y="1290"/>
                  <a:pt x="29792" y="1296"/>
                  <a:pt x="29426" y="1322"/>
                </a:cubicBezTo>
                <a:cubicBezTo>
                  <a:pt x="27153" y="1483"/>
                  <a:pt x="24872" y="1478"/>
                  <a:pt x="22601" y="1635"/>
                </a:cubicBezTo>
                <a:cubicBezTo>
                  <a:pt x="21980" y="1679"/>
                  <a:pt x="21357" y="1694"/>
                  <a:pt x="20733" y="1694"/>
                </a:cubicBezTo>
                <a:cubicBezTo>
                  <a:pt x="19629" y="1694"/>
                  <a:pt x="18522" y="1646"/>
                  <a:pt x="17418" y="1623"/>
                </a:cubicBezTo>
                <a:cubicBezTo>
                  <a:pt x="17178" y="1618"/>
                  <a:pt x="16938" y="1616"/>
                  <a:pt x="16699" y="1616"/>
                </a:cubicBezTo>
                <a:cubicBezTo>
                  <a:pt x="14761" y="1616"/>
                  <a:pt x="12833" y="1766"/>
                  <a:pt x="10899" y="1882"/>
                </a:cubicBezTo>
                <a:cubicBezTo>
                  <a:pt x="10794" y="1889"/>
                  <a:pt x="10689" y="1891"/>
                  <a:pt x="10583" y="1891"/>
                </a:cubicBezTo>
                <a:cubicBezTo>
                  <a:pt x="9738" y="1891"/>
                  <a:pt x="8873" y="1713"/>
                  <a:pt x="8003" y="1713"/>
                </a:cubicBezTo>
                <a:cubicBezTo>
                  <a:pt x="7679" y="1713"/>
                  <a:pt x="7354" y="1738"/>
                  <a:pt x="7029" y="1806"/>
                </a:cubicBezTo>
                <a:cubicBezTo>
                  <a:pt x="5112" y="2204"/>
                  <a:pt x="3394" y="3091"/>
                  <a:pt x="2051" y="4442"/>
                </a:cubicBezTo>
                <a:cubicBezTo>
                  <a:pt x="395" y="6108"/>
                  <a:pt x="344" y="8495"/>
                  <a:pt x="224" y="10616"/>
                </a:cubicBezTo>
                <a:cubicBezTo>
                  <a:pt x="1" y="14522"/>
                  <a:pt x="149" y="18453"/>
                  <a:pt x="256" y="22371"/>
                </a:cubicBezTo>
                <a:cubicBezTo>
                  <a:pt x="308" y="24329"/>
                  <a:pt x="682" y="26325"/>
                  <a:pt x="1614" y="28028"/>
                </a:cubicBezTo>
                <a:cubicBezTo>
                  <a:pt x="2729" y="30068"/>
                  <a:pt x="4934" y="30596"/>
                  <a:pt x="7064" y="31024"/>
                </a:cubicBezTo>
                <a:cubicBezTo>
                  <a:pt x="8721" y="31358"/>
                  <a:pt x="10417" y="31242"/>
                  <a:pt x="12093" y="31511"/>
                </a:cubicBezTo>
                <a:cubicBezTo>
                  <a:pt x="14055" y="31824"/>
                  <a:pt x="16069" y="31857"/>
                  <a:pt x="18060" y="31894"/>
                </a:cubicBezTo>
                <a:cubicBezTo>
                  <a:pt x="18109" y="31895"/>
                  <a:pt x="18159" y="31896"/>
                  <a:pt x="18208" y="31896"/>
                </a:cubicBezTo>
                <a:cubicBezTo>
                  <a:pt x="19325" y="31896"/>
                  <a:pt x="20460" y="31672"/>
                  <a:pt x="21567" y="31672"/>
                </a:cubicBezTo>
                <a:cubicBezTo>
                  <a:pt x="21862" y="31672"/>
                  <a:pt x="22155" y="31688"/>
                  <a:pt x="22445" y="31728"/>
                </a:cubicBezTo>
                <a:cubicBezTo>
                  <a:pt x="23021" y="31808"/>
                  <a:pt x="23595" y="31838"/>
                  <a:pt x="24169" y="31838"/>
                </a:cubicBezTo>
                <a:cubicBezTo>
                  <a:pt x="25818" y="31838"/>
                  <a:pt x="27459" y="31593"/>
                  <a:pt x="29118" y="31593"/>
                </a:cubicBezTo>
                <a:cubicBezTo>
                  <a:pt x="29697" y="31593"/>
                  <a:pt x="30278" y="31622"/>
                  <a:pt x="30862" y="31703"/>
                </a:cubicBezTo>
                <a:cubicBezTo>
                  <a:pt x="32022" y="31862"/>
                  <a:pt x="33262" y="31893"/>
                  <a:pt x="34498" y="31893"/>
                </a:cubicBezTo>
                <a:cubicBezTo>
                  <a:pt x="34948" y="31893"/>
                  <a:pt x="35398" y="31889"/>
                  <a:pt x="35843" y="31885"/>
                </a:cubicBezTo>
                <a:cubicBezTo>
                  <a:pt x="35883" y="31885"/>
                  <a:pt x="35924" y="31885"/>
                  <a:pt x="35964" y="31885"/>
                </a:cubicBezTo>
                <a:cubicBezTo>
                  <a:pt x="37718" y="31885"/>
                  <a:pt x="39470" y="32164"/>
                  <a:pt x="41226" y="32216"/>
                </a:cubicBezTo>
                <a:cubicBezTo>
                  <a:pt x="41297" y="32219"/>
                  <a:pt x="41369" y="32219"/>
                  <a:pt x="41440" y="32219"/>
                </a:cubicBezTo>
                <a:cubicBezTo>
                  <a:pt x="42385" y="32219"/>
                  <a:pt x="43357" y="32049"/>
                  <a:pt x="44289" y="32049"/>
                </a:cubicBezTo>
                <a:cubicBezTo>
                  <a:pt x="44693" y="32049"/>
                  <a:pt x="45089" y="32081"/>
                  <a:pt x="45473" y="32173"/>
                </a:cubicBezTo>
                <a:cubicBezTo>
                  <a:pt x="46907" y="32519"/>
                  <a:pt x="48343" y="32461"/>
                  <a:pt x="49763" y="32657"/>
                </a:cubicBezTo>
                <a:cubicBezTo>
                  <a:pt x="51468" y="32892"/>
                  <a:pt x="53190" y="32979"/>
                  <a:pt x="54917" y="32979"/>
                </a:cubicBezTo>
                <a:cubicBezTo>
                  <a:pt x="55941" y="32979"/>
                  <a:pt x="56968" y="32948"/>
                  <a:pt x="57993" y="32899"/>
                </a:cubicBezTo>
                <a:cubicBezTo>
                  <a:pt x="58415" y="32879"/>
                  <a:pt x="58838" y="32872"/>
                  <a:pt x="59261" y="32872"/>
                </a:cubicBezTo>
                <a:cubicBezTo>
                  <a:pt x="60212" y="32872"/>
                  <a:pt x="61165" y="32907"/>
                  <a:pt x="62116" y="32907"/>
                </a:cubicBezTo>
                <a:cubicBezTo>
                  <a:pt x="62743" y="32907"/>
                  <a:pt x="63369" y="32892"/>
                  <a:pt x="63992" y="32841"/>
                </a:cubicBezTo>
                <a:cubicBezTo>
                  <a:pt x="67459" y="32556"/>
                  <a:pt x="70924" y="32493"/>
                  <a:pt x="74399" y="32461"/>
                </a:cubicBezTo>
                <a:cubicBezTo>
                  <a:pt x="74429" y="32460"/>
                  <a:pt x="74459" y="32460"/>
                  <a:pt x="74488" y="32460"/>
                </a:cubicBezTo>
                <a:cubicBezTo>
                  <a:pt x="75936" y="32460"/>
                  <a:pt x="77336" y="32799"/>
                  <a:pt x="78768" y="32799"/>
                </a:cubicBezTo>
                <a:cubicBezTo>
                  <a:pt x="78823" y="32799"/>
                  <a:pt x="78877" y="32798"/>
                  <a:pt x="78932" y="32797"/>
                </a:cubicBezTo>
                <a:cubicBezTo>
                  <a:pt x="81552" y="32749"/>
                  <a:pt x="84176" y="32601"/>
                  <a:pt x="86793" y="32601"/>
                </a:cubicBezTo>
                <a:cubicBezTo>
                  <a:pt x="87489" y="32601"/>
                  <a:pt x="88184" y="32612"/>
                  <a:pt x="88878" y="32637"/>
                </a:cubicBezTo>
                <a:cubicBezTo>
                  <a:pt x="89745" y="32669"/>
                  <a:pt x="90612" y="32676"/>
                  <a:pt x="91478" y="32676"/>
                </a:cubicBezTo>
                <a:cubicBezTo>
                  <a:pt x="92188" y="32676"/>
                  <a:pt x="92899" y="32672"/>
                  <a:pt x="93609" y="32672"/>
                </a:cubicBezTo>
                <a:cubicBezTo>
                  <a:pt x="94751" y="32672"/>
                  <a:pt x="95893" y="32684"/>
                  <a:pt x="97033" y="32750"/>
                </a:cubicBezTo>
                <a:cubicBezTo>
                  <a:pt x="99351" y="32883"/>
                  <a:pt x="101661" y="33232"/>
                  <a:pt x="103979" y="33301"/>
                </a:cubicBezTo>
                <a:cubicBezTo>
                  <a:pt x="104295" y="33310"/>
                  <a:pt x="104611" y="33314"/>
                  <a:pt x="104928" y="33314"/>
                </a:cubicBezTo>
                <a:cubicBezTo>
                  <a:pt x="106813" y="33314"/>
                  <a:pt x="108701" y="33170"/>
                  <a:pt x="110588" y="33124"/>
                </a:cubicBezTo>
                <a:cubicBezTo>
                  <a:pt x="111113" y="33111"/>
                  <a:pt x="111637" y="33106"/>
                  <a:pt x="112160" y="33106"/>
                </a:cubicBezTo>
                <a:cubicBezTo>
                  <a:pt x="113610" y="33106"/>
                  <a:pt x="115058" y="33142"/>
                  <a:pt x="116509" y="33142"/>
                </a:cubicBezTo>
                <a:cubicBezTo>
                  <a:pt x="117705" y="33142"/>
                  <a:pt x="118903" y="33118"/>
                  <a:pt x="120103" y="33028"/>
                </a:cubicBezTo>
                <a:cubicBezTo>
                  <a:pt x="121953" y="32892"/>
                  <a:pt x="123827" y="32732"/>
                  <a:pt x="125702" y="32727"/>
                </a:cubicBezTo>
                <a:cubicBezTo>
                  <a:pt x="127451" y="32724"/>
                  <a:pt x="129200" y="32326"/>
                  <a:pt x="130951" y="32306"/>
                </a:cubicBezTo>
                <a:cubicBezTo>
                  <a:pt x="131004" y="32306"/>
                  <a:pt x="131057" y="32305"/>
                  <a:pt x="131111" y="32305"/>
                </a:cubicBezTo>
                <a:cubicBezTo>
                  <a:pt x="131996" y="32305"/>
                  <a:pt x="132929" y="32376"/>
                  <a:pt x="133790" y="32376"/>
                </a:cubicBezTo>
                <a:cubicBezTo>
                  <a:pt x="133876" y="32376"/>
                  <a:pt x="133962" y="32375"/>
                  <a:pt x="134046" y="32374"/>
                </a:cubicBezTo>
                <a:cubicBezTo>
                  <a:pt x="135038" y="32356"/>
                  <a:pt x="136054" y="32178"/>
                  <a:pt x="137076" y="32178"/>
                </a:cubicBezTo>
                <a:cubicBezTo>
                  <a:pt x="137327" y="32178"/>
                  <a:pt x="137579" y="32188"/>
                  <a:pt x="137830" y="32215"/>
                </a:cubicBezTo>
                <a:cubicBezTo>
                  <a:pt x="140021" y="32446"/>
                  <a:pt x="142208" y="32563"/>
                  <a:pt x="144397" y="32563"/>
                </a:cubicBezTo>
                <a:cubicBezTo>
                  <a:pt x="146414" y="32563"/>
                  <a:pt x="148434" y="32463"/>
                  <a:pt x="150458" y="32261"/>
                </a:cubicBezTo>
                <a:cubicBezTo>
                  <a:pt x="151788" y="32128"/>
                  <a:pt x="153128" y="32097"/>
                  <a:pt x="154471" y="32097"/>
                </a:cubicBezTo>
                <a:cubicBezTo>
                  <a:pt x="155585" y="32097"/>
                  <a:pt x="156700" y="32118"/>
                  <a:pt x="157812" y="32119"/>
                </a:cubicBezTo>
                <a:cubicBezTo>
                  <a:pt x="157905" y="32119"/>
                  <a:pt x="157998" y="32119"/>
                  <a:pt x="158091" y="32119"/>
                </a:cubicBezTo>
                <a:cubicBezTo>
                  <a:pt x="158273" y="32119"/>
                  <a:pt x="158455" y="32119"/>
                  <a:pt x="158637" y="32119"/>
                </a:cubicBezTo>
                <a:cubicBezTo>
                  <a:pt x="160449" y="32119"/>
                  <a:pt x="162266" y="32127"/>
                  <a:pt x="164061" y="32311"/>
                </a:cubicBezTo>
                <a:cubicBezTo>
                  <a:pt x="164102" y="32315"/>
                  <a:pt x="164143" y="32317"/>
                  <a:pt x="164184" y="32317"/>
                </a:cubicBezTo>
                <a:cubicBezTo>
                  <a:pt x="164643" y="32317"/>
                  <a:pt x="165117" y="32075"/>
                  <a:pt x="165494" y="32075"/>
                </a:cubicBezTo>
                <a:cubicBezTo>
                  <a:pt x="165644" y="32075"/>
                  <a:pt x="165779" y="32113"/>
                  <a:pt x="165891" y="32219"/>
                </a:cubicBezTo>
                <a:cubicBezTo>
                  <a:pt x="166190" y="32502"/>
                  <a:pt x="166487" y="32595"/>
                  <a:pt x="166777" y="32595"/>
                </a:cubicBezTo>
                <a:cubicBezTo>
                  <a:pt x="167269" y="32595"/>
                  <a:pt x="167739" y="32327"/>
                  <a:pt x="168155" y="32257"/>
                </a:cubicBezTo>
                <a:cubicBezTo>
                  <a:pt x="168582" y="32185"/>
                  <a:pt x="168474" y="31042"/>
                  <a:pt x="168434" y="30346"/>
                </a:cubicBezTo>
                <a:cubicBezTo>
                  <a:pt x="168338" y="28696"/>
                  <a:pt x="168242" y="27043"/>
                  <a:pt x="168224" y="25391"/>
                </a:cubicBezTo>
                <a:cubicBezTo>
                  <a:pt x="168202" y="23326"/>
                  <a:pt x="168314" y="21260"/>
                  <a:pt x="168265" y="19196"/>
                </a:cubicBezTo>
                <a:cubicBezTo>
                  <a:pt x="168197" y="16439"/>
                  <a:pt x="167980" y="13687"/>
                  <a:pt x="167919" y="10932"/>
                </a:cubicBezTo>
                <a:cubicBezTo>
                  <a:pt x="167856" y="8127"/>
                  <a:pt x="167905" y="5321"/>
                  <a:pt x="167905" y="2516"/>
                </a:cubicBezTo>
                <a:cubicBezTo>
                  <a:pt x="168402" y="1931"/>
                  <a:pt x="168178" y="1863"/>
                  <a:pt x="167851" y="1863"/>
                </a:cubicBezTo>
                <a:cubicBezTo>
                  <a:pt x="167765" y="1863"/>
                  <a:pt x="167672" y="1868"/>
                  <a:pt x="167583" y="1869"/>
                </a:cubicBezTo>
                <a:cubicBezTo>
                  <a:pt x="166616" y="1882"/>
                  <a:pt x="165647" y="1930"/>
                  <a:pt x="164680" y="1930"/>
                </a:cubicBezTo>
                <a:cubicBezTo>
                  <a:pt x="164440" y="1930"/>
                  <a:pt x="164201" y="1927"/>
                  <a:pt x="163961" y="1920"/>
                </a:cubicBezTo>
                <a:cubicBezTo>
                  <a:pt x="162136" y="1865"/>
                  <a:pt x="160303" y="1627"/>
                  <a:pt x="158485" y="1627"/>
                </a:cubicBezTo>
                <a:cubicBezTo>
                  <a:pt x="158076" y="1627"/>
                  <a:pt x="157667" y="1639"/>
                  <a:pt x="157260" y="1668"/>
                </a:cubicBezTo>
                <a:cubicBezTo>
                  <a:pt x="156048" y="1754"/>
                  <a:pt x="154837" y="1777"/>
                  <a:pt x="153627" y="1777"/>
                </a:cubicBezTo>
                <a:cubicBezTo>
                  <a:pt x="152152" y="1777"/>
                  <a:pt x="150677" y="1742"/>
                  <a:pt x="149203" y="1742"/>
                </a:cubicBezTo>
                <a:cubicBezTo>
                  <a:pt x="148551" y="1742"/>
                  <a:pt x="147899" y="1749"/>
                  <a:pt x="147246" y="1769"/>
                </a:cubicBezTo>
                <a:cubicBezTo>
                  <a:pt x="146453" y="1792"/>
                  <a:pt x="145658" y="1803"/>
                  <a:pt x="144864" y="1803"/>
                </a:cubicBezTo>
                <a:cubicBezTo>
                  <a:pt x="140987" y="1803"/>
                  <a:pt x="137104" y="1559"/>
                  <a:pt x="133224" y="1469"/>
                </a:cubicBezTo>
                <a:cubicBezTo>
                  <a:pt x="132261" y="1447"/>
                  <a:pt x="131297" y="1426"/>
                  <a:pt x="130333" y="1426"/>
                </a:cubicBezTo>
                <a:cubicBezTo>
                  <a:pt x="129634" y="1426"/>
                  <a:pt x="128935" y="1437"/>
                  <a:pt x="128238" y="1468"/>
                </a:cubicBezTo>
                <a:cubicBezTo>
                  <a:pt x="128016" y="1477"/>
                  <a:pt x="127794" y="1481"/>
                  <a:pt x="127573" y="1481"/>
                </a:cubicBezTo>
                <a:cubicBezTo>
                  <a:pt x="125333" y="1481"/>
                  <a:pt x="123129" y="1043"/>
                  <a:pt x="120894" y="946"/>
                </a:cubicBezTo>
                <a:cubicBezTo>
                  <a:pt x="118874" y="859"/>
                  <a:pt x="116858" y="636"/>
                  <a:pt x="114826" y="636"/>
                </a:cubicBezTo>
                <a:cubicBezTo>
                  <a:pt x="114596" y="636"/>
                  <a:pt x="114365" y="639"/>
                  <a:pt x="114134" y="645"/>
                </a:cubicBezTo>
                <a:cubicBezTo>
                  <a:pt x="113503" y="663"/>
                  <a:pt x="112871" y="670"/>
                  <a:pt x="112239" y="670"/>
                </a:cubicBezTo>
                <a:cubicBezTo>
                  <a:pt x="111061" y="670"/>
                  <a:pt x="109882" y="645"/>
                  <a:pt x="108703" y="617"/>
                </a:cubicBezTo>
                <a:cubicBezTo>
                  <a:pt x="108628" y="615"/>
                  <a:pt x="108553" y="614"/>
                  <a:pt x="108479" y="614"/>
                </a:cubicBezTo>
                <a:cubicBezTo>
                  <a:pt x="107255" y="614"/>
                  <a:pt x="106046" y="853"/>
                  <a:pt x="104820" y="853"/>
                </a:cubicBezTo>
                <a:cubicBezTo>
                  <a:pt x="104519" y="853"/>
                  <a:pt x="104217" y="838"/>
                  <a:pt x="103914" y="803"/>
                </a:cubicBezTo>
                <a:cubicBezTo>
                  <a:pt x="101664" y="537"/>
                  <a:pt x="99402" y="213"/>
                  <a:pt x="97146" y="213"/>
                </a:cubicBezTo>
                <a:cubicBezTo>
                  <a:pt x="97116" y="213"/>
                  <a:pt x="97085" y="213"/>
                  <a:pt x="97054" y="213"/>
                </a:cubicBezTo>
                <a:cubicBezTo>
                  <a:pt x="97011" y="213"/>
                  <a:pt x="96967" y="213"/>
                  <a:pt x="96923" y="213"/>
                </a:cubicBezTo>
                <a:cubicBezTo>
                  <a:pt x="95236" y="213"/>
                  <a:pt x="93559" y="61"/>
                  <a:pt x="91867" y="61"/>
                </a:cubicBezTo>
                <a:cubicBezTo>
                  <a:pt x="91416" y="61"/>
                  <a:pt x="90963" y="71"/>
                  <a:pt x="90509" y="99"/>
                </a:cubicBezTo>
                <a:cubicBezTo>
                  <a:pt x="89931" y="134"/>
                  <a:pt x="89352" y="147"/>
                  <a:pt x="88772" y="147"/>
                </a:cubicBezTo>
                <a:cubicBezTo>
                  <a:pt x="86854" y="147"/>
                  <a:pt x="84927" y="0"/>
                  <a:pt x="83010" y="0"/>
                </a:cubicBezTo>
                <a:close/>
              </a:path>
            </a:pathLst>
          </a:custGeom>
          <a:solidFill>
            <a:srgbClr val="FEB8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mfortaa"/>
                <a:ea typeface="Comfortaa"/>
                <a:cs typeface="Comfortaa"/>
                <a:sym typeface="Comfortaa"/>
              </a:rPr>
              <a:t>Потребител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9" name="Google Shape;729;p27"/>
          <p:cNvSpPr txBox="1"/>
          <p:nvPr>
            <p:ph idx="1" type="body"/>
          </p:nvPr>
        </p:nvSpPr>
        <p:spPr>
          <a:xfrm>
            <a:off x="4879825" y="1952050"/>
            <a:ext cx="40575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При влизане на администратора се предоставят допълнителни права. Администраторът може да добавя и редактира курсове. Може да управлява изпитите - да създава, редактира вече създадените въпроси, да променя времето за отговор и описанието на изпита. Той има право да създава, редактира и изтрива учениците, които ще се явяват на изпит. Има достъп до класацията по резултати от изпити. Може да вижда резултатите на всеки ученик, както и въпросите, оставени от тях. </a:t>
            </a:r>
            <a:endParaRPr sz="1200">
              <a:uFill>
                <a:noFill/>
              </a:uFill>
              <a:hlinkClick r:id="rId4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0" name="Google Shape;730;p27"/>
          <p:cNvSpPr/>
          <p:nvPr/>
        </p:nvSpPr>
        <p:spPr>
          <a:xfrm>
            <a:off x="5571500" y="1315663"/>
            <a:ext cx="2674148" cy="436747"/>
          </a:xfrm>
          <a:custGeom>
            <a:rect b="b" l="l" r="r" t="t"/>
            <a:pathLst>
              <a:path extrusionOk="0" h="33314" w="168583">
                <a:moveTo>
                  <a:pt x="83010" y="0"/>
                </a:moveTo>
                <a:cubicBezTo>
                  <a:pt x="82358" y="0"/>
                  <a:pt x="81707" y="17"/>
                  <a:pt x="81059" y="63"/>
                </a:cubicBezTo>
                <a:cubicBezTo>
                  <a:pt x="78534" y="241"/>
                  <a:pt x="75994" y="490"/>
                  <a:pt x="73474" y="536"/>
                </a:cubicBezTo>
                <a:cubicBezTo>
                  <a:pt x="70146" y="595"/>
                  <a:pt x="66845" y="1010"/>
                  <a:pt x="63509" y="1010"/>
                </a:cubicBezTo>
                <a:cubicBezTo>
                  <a:pt x="63451" y="1010"/>
                  <a:pt x="63393" y="1010"/>
                  <a:pt x="63335" y="1009"/>
                </a:cubicBezTo>
                <a:cubicBezTo>
                  <a:pt x="63203" y="1009"/>
                  <a:pt x="63072" y="1009"/>
                  <a:pt x="62941" y="1009"/>
                </a:cubicBezTo>
                <a:cubicBezTo>
                  <a:pt x="61222" y="1009"/>
                  <a:pt x="59490" y="1054"/>
                  <a:pt x="57770" y="1054"/>
                </a:cubicBezTo>
                <a:cubicBezTo>
                  <a:pt x="56892" y="1054"/>
                  <a:pt x="56018" y="1042"/>
                  <a:pt x="55149" y="1006"/>
                </a:cubicBezTo>
                <a:cubicBezTo>
                  <a:pt x="54434" y="976"/>
                  <a:pt x="53720" y="965"/>
                  <a:pt x="53006" y="965"/>
                </a:cubicBezTo>
                <a:cubicBezTo>
                  <a:pt x="51063" y="965"/>
                  <a:pt x="49126" y="1047"/>
                  <a:pt x="47188" y="1047"/>
                </a:cubicBezTo>
                <a:cubicBezTo>
                  <a:pt x="46742" y="1047"/>
                  <a:pt x="46296" y="1042"/>
                  <a:pt x="45850" y="1032"/>
                </a:cubicBezTo>
                <a:cubicBezTo>
                  <a:pt x="45819" y="1031"/>
                  <a:pt x="45787" y="1031"/>
                  <a:pt x="45755" y="1031"/>
                </a:cubicBezTo>
                <a:cubicBezTo>
                  <a:pt x="44851" y="1031"/>
                  <a:pt x="43897" y="1322"/>
                  <a:pt x="43022" y="1322"/>
                </a:cubicBezTo>
                <a:cubicBezTo>
                  <a:pt x="42752" y="1322"/>
                  <a:pt x="42490" y="1294"/>
                  <a:pt x="42240" y="1222"/>
                </a:cubicBezTo>
                <a:cubicBezTo>
                  <a:pt x="41750" y="1081"/>
                  <a:pt x="41271" y="1038"/>
                  <a:pt x="40798" y="1038"/>
                </a:cubicBezTo>
                <a:cubicBezTo>
                  <a:pt x="40023" y="1038"/>
                  <a:pt x="39263" y="1155"/>
                  <a:pt x="38497" y="1155"/>
                </a:cubicBezTo>
                <a:cubicBezTo>
                  <a:pt x="38332" y="1155"/>
                  <a:pt x="38166" y="1150"/>
                  <a:pt x="38001" y="1137"/>
                </a:cubicBezTo>
                <a:cubicBezTo>
                  <a:pt x="37209" y="1074"/>
                  <a:pt x="36424" y="1020"/>
                  <a:pt x="35630" y="1020"/>
                </a:cubicBezTo>
                <a:cubicBezTo>
                  <a:pt x="34913" y="1020"/>
                  <a:pt x="34189" y="1064"/>
                  <a:pt x="33447" y="1185"/>
                </a:cubicBezTo>
                <a:cubicBezTo>
                  <a:pt x="32874" y="1278"/>
                  <a:pt x="32252" y="1295"/>
                  <a:pt x="31620" y="1295"/>
                </a:cubicBezTo>
                <a:cubicBezTo>
                  <a:pt x="31266" y="1295"/>
                  <a:pt x="30908" y="1290"/>
                  <a:pt x="30555" y="1290"/>
                </a:cubicBezTo>
                <a:cubicBezTo>
                  <a:pt x="30171" y="1290"/>
                  <a:pt x="29792" y="1296"/>
                  <a:pt x="29426" y="1322"/>
                </a:cubicBezTo>
                <a:cubicBezTo>
                  <a:pt x="27153" y="1483"/>
                  <a:pt x="24872" y="1478"/>
                  <a:pt x="22601" y="1635"/>
                </a:cubicBezTo>
                <a:cubicBezTo>
                  <a:pt x="21980" y="1679"/>
                  <a:pt x="21357" y="1694"/>
                  <a:pt x="20733" y="1694"/>
                </a:cubicBezTo>
                <a:cubicBezTo>
                  <a:pt x="19629" y="1694"/>
                  <a:pt x="18522" y="1646"/>
                  <a:pt x="17418" y="1623"/>
                </a:cubicBezTo>
                <a:cubicBezTo>
                  <a:pt x="17178" y="1618"/>
                  <a:pt x="16938" y="1616"/>
                  <a:pt x="16699" y="1616"/>
                </a:cubicBezTo>
                <a:cubicBezTo>
                  <a:pt x="14761" y="1616"/>
                  <a:pt x="12833" y="1766"/>
                  <a:pt x="10899" y="1882"/>
                </a:cubicBezTo>
                <a:cubicBezTo>
                  <a:pt x="10794" y="1889"/>
                  <a:pt x="10689" y="1891"/>
                  <a:pt x="10583" y="1891"/>
                </a:cubicBezTo>
                <a:cubicBezTo>
                  <a:pt x="9738" y="1891"/>
                  <a:pt x="8873" y="1713"/>
                  <a:pt x="8003" y="1713"/>
                </a:cubicBezTo>
                <a:cubicBezTo>
                  <a:pt x="7679" y="1713"/>
                  <a:pt x="7354" y="1738"/>
                  <a:pt x="7029" y="1806"/>
                </a:cubicBezTo>
                <a:cubicBezTo>
                  <a:pt x="5112" y="2204"/>
                  <a:pt x="3394" y="3091"/>
                  <a:pt x="2051" y="4442"/>
                </a:cubicBezTo>
                <a:cubicBezTo>
                  <a:pt x="395" y="6108"/>
                  <a:pt x="344" y="8495"/>
                  <a:pt x="224" y="10616"/>
                </a:cubicBezTo>
                <a:cubicBezTo>
                  <a:pt x="1" y="14522"/>
                  <a:pt x="149" y="18453"/>
                  <a:pt x="256" y="22371"/>
                </a:cubicBezTo>
                <a:cubicBezTo>
                  <a:pt x="308" y="24329"/>
                  <a:pt x="682" y="26325"/>
                  <a:pt x="1614" y="28028"/>
                </a:cubicBezTo>
                <a:cubicBezTo>
                  <a:pt x="2729" y="30068"/>
                  <a:pt x="4934" y="30596"/>
                  <a:pt x="7064" y="31024"/>
                </a:cubicBezTo>
                <a:cubicBezTo>
                  <a:pt x="8721" y="31358"/>
                  <a:pt x="10417" y="31242"/>
                  <a:pt x="12093" y="31511"/>
                </a:cubicBezTo>
                <a:cubicBezTo>
                  <a:pt x="14055" y="31824"/>
                  <a:pt x="16069" y="31857"/>
                  <a:pt x="18060" y="31894"/>
                </a:cubicBezTo>
                <a:cubicBezTo>
                  <a:pt x="18109" y="31895"/>
                  <a:pt x="18159" y="31896"/>
                  <a:pt x="18208" y="31896"/>
                </a:cubicBezTo>
                <a:cubicBezTo>
                  <a:pt x="19325" y="31896"/>
                  <a:pt x="20460" y="31672"/>
                  <a:pt x="21567" y="31672"/>
                </a:cubicBezTo>
                <a:cubicBezTo>
                  <a:pt x="21862" y="31672"/>
                  <a:pt x="22155" y="31688"/>
                  <a:pt x="22445" y="31728"/>
                </a:cubicBezTo>
                <a:cubicBezTo>
                  <a:pt x="23021" y="31808"/>
                  <a:pt x="23595" y="31838"/>
                  <a:pt x="24169" y="31838"/>
                </a:cubicBezTo>
                <a:cubicBezTo>
                  <a:pt x="25818" y="31838"/>
                  <a:pt x="27459" y="31593"/>
                  <a:pt x="29118" y="31593"/>
                </a:cubicBezTo>
                <a:cubicBezTo>
                  <a:pt x="29697" y="31593"/>
                  <a:pt x="30278" y="31622"/>
                  <a:pt x="30862" y="31703"/>
                </a:cubicBezTo>
                <a:cubicBezTo>
                  <a:pt x="32022" y="31862"/>
                  <a:pt x="33262" y="31893"/>
                  <a:pt x="34498" y="31893"/>
                </a:cubicBezTo>
                <a:cubicBezTo>
                  <a:pt x="34948" y="31893"/>
                  <a:pt x="35398" y="31889"/>
                  <a:pt x="35843" y="31885"/>
                </a:cubicBezTo>
                <a:cubicBezTo>
                  <a:pt x="35883" y="31885"/>
                  <a:pt x="35924" y="31885"/>
                  <a:pt x="35964" y="31885"/>
                </a:cubicBezTo>
                <a:cubicBezTo>
                  <a:pt x="37718" y="31885"/>
                  <a:pt x="39470" y="32164"/>
                  <a:pt x="41226" y="32216"/>
                </a:cubicBezTo>
                <a:cubicBezTo>
                  <a:pt x="41297" y="32219"/>
                  <a:pt x="41369" y="32219"/>
                  <a:pt x="41440" y="32219"/>
                </a:cubicBezTo>
                <a:cubicBezTo>
                  <a:pt x="42385" y="32219"/>
                  <a:pt x="43357" y="32049"/>
                  <a:pt x="44289" y="32049"/>
                </a:cubicBezTo>
                <a:cubicBezTo>
                  <a:pt x="44693" y="32049"/>
                  <a:pt x="45089" y="32081"/>
                  <a:pt x="45473" y="32173"/>
                </a:cubicBezTo>
                <a:cubicBezTo>
                  <a:pt x="46907" y="32519"/>
                  <a:pt x="48343" y="32461"/>
                  <a:pt x="49763" y="32657"/>
                </a:cubicBezTo>
                <a:cubicBezTo>
                  <a:pt x="51468" y="32892"/>
                  <a:pt x="53190" y="32979"/>
                  <a:pt x="54917" y="32979"/>
                </a:cubicBezTo>
                <a:cubicBezTo>
                  <a:pt x="55941" y="32979"/>
                  <a:pt x="56968" y="32948"/>
                  <a:pt x="57993" y="32899"/>
                </a:cubicBezTo>
                <a:cubicBezTo>
                  <a:pt x="58415" y="32879"/>
                  <a:pt x="58838" y="32872"/>
                  <a:pt x="59261" y="32872"/>
                </a:cubicBezTo>
                <a:cubicBezTo>
                  <a:pt x="60212" y="32872"/>
                  <a:pt x="61165" y="32907"/>
                  <a:pt x="62116" y="32907"/>
                </a:cubicBezTo>
                <a:cubicBezTo>
                  <a:pt x="62743" y="32907"/>
                  <a:pt x="63369" y="32892"/>
                  <a:pt x="63992" y="32841"/>
                </a:cubicBezTo>
                <a:cubicBezTo>
                  <a:pt x="67459" y="32556"/>
                  <a:pt x="70924" y="32493"/>
                  <a:pt x="74399" y="32461"/>
                </a:cubicBezTo>
                <a:cubicBezTo>
                  <a:pt x="74429" y="32460"/>
                  <a:pt x="74459" y="32460"/>
                  <a:pt x="74488" y="32460"/>
                </a:cubicBezTo>
                <a:cubicBezTo>
                  <a:pt x="75936" y="32460"/>
                  <a:pt x="77336" y="32799"/>
                  <a:pt x="78768" y="32799"/>
                </a:cubicBezTo>
                <a:cubicBezTo>
                  <a:pt x="78823" y="32799"/>
                  <a:pt x="78877" y="32798"/>
                  <a:pt x="78932" y="32797"/>
                </a:cubicBezTo>
                <a:cubicBezTo>
                  <a:pt x="81552" y="32749"/>
                  <a:pt x="84176" y="32601"/>
                  <a:pt x="86793" y="32601"/>
                </a:cubicBezTo>
                <a:cubicBezTo>
                  <a:pt x="87489" y="32601"/>
                  <a:pt x="88184" y="32612"/>
                  <a:pt x="88878" y="32637"/>
                </a:cubicBezTo>
                <a:cubicBezTo>
                  <a:pt x="89745" y="32669"/>
                  <a:pt x="90612" y="32676"/>
                  <a:pt x="91478" y="32676"/>
                </a:cubicBezTo>
                <a:cubicBezTo>
                  <a:pt x="92188" y="32676"/>
                  <a:pt x="92899" y="32672"/>
                  <a:pt x="93609" y="32672"/>
                </a:cubicBezTo>
                <a:cubicBezTo>
                  <a:pt x="94751" y="32672"/>
                  <a:pt x="95893" y="32684"/>
                  <a:pt x="97033" y="32750"/>
                </a:cubicBezTo>
                <a:cubicBezTo>
                  <a:pt x="99351" y="32883"/>
                  <a:pt x="101661" y="33232"/>
                  <a:pt x="103979" y="33301"/>
                </a:cubicBezTo>
                <a:cubicBezTo>
                  <a:pt x="104295" y="33310"/>
                  <a:pt x="104611" y="33314"/>
                  <a:pt x="104928" y="33314"/>
                </a:cubicBezTo>
                <a:cubicBezTo>
                  <a:pt x="106813" y="33314"/>
                  <a:pt x="108701" y="33170"/>
                  <a:pt x="110588" y="33124"/>
                </a:cubicBezTo>
                <a:cubicBezTo>
                  <a:pt x="111113" y="33111"/>
                  <a:pt x="111637" y="33106"/>
                  <a:pt x="112160" y="33106"/>
                </a:cubicBezTo>
                <a:cubicBezTo>
                  <a:pt x="113610" y="33106"/>
                  <a:pt x="115058" y="33142"/>
                  <a:pt x="116509" y="33142"/>
                </a:cubicBezTo>
                <a:cubicBezTo>
                  <a:pt x="117705" y="33142"/>
                  <a:pt x="118903" y="33118"/>
                  <a:pt x="120103" y="33028"/>
                </a:cubicBezTo>
                <a:cubicBezTo>
                  <a:pt x="121953" y="32892"/>
                  <a:pt x="123827" y="32732"/>
                  <a:pt x="125702" y="32727"/>
                </a:cubicBezTo>
                <a:cubicBezTo>
                  <a:pt x="127451" y="32724"/>
                  <a:pt x="129200" y="32326"/>
                  <a:pt x="130951" y="32306"/>
                </a:cubicBezTo>
                <a:cubicBezTo>
                  <a:pt x="131004" y="32306"/>
                  <a:pt x="131057" y="32305"/>
                  <a:pt x="131111" y="32305"/>
                </a:cubicBezTo>
                <a:cubicBezTo>
                  <a:pt x="131996" y="32305"/>
                  <a:pt x="132929" y="32376"/>
                  <a:pt x="133790" y="32376"/>
                </a:cubicBezTo>
                <a:cubicBezTo>
                  <a:pt x="133876" y="32376"/>
                  <a:pt x="133962" y="32375"/>
                  <a:pt x="134046" y="32374"/>
                </a:cubicBezTo>
                <a:cubicBezTo>
                  <a:pt x="135038" y="32356"/>
                  <a:pt x="136054" y="32178"/>
                  <a:pt x="137076" y="32178"/>
                </a:cubicBezTo>
                <a:cubicBezTo>
                  <a:pt x="137327" y="32178"/>
                  <a:pt x="137579" y="32188"/>
                  <a:pt x="137830" y="32215"/>
                </a:cubicBezTo>
                <a:cubicBezTo>
                  <a:pt x="140021" y="32446"/>
                  <a:pt x="142208" y="32563"/>
                  <a:pt x="144397" y="32563"/>
                </a:cubicBezTo>
                <a:cubicBezTo>
                  <a:pt x="146414" y="32563"/>
                  <a:pt x="148434" y="32463"/>
                  <a:pt x="150458" y="32261"/>
                </a:cubicBezTo>
                <a:cubicBezTo>
                  <a:pt x="151788" y="32128"/>
                  <a:pt x="153128" y="32097"/>
                  <a:pt x="154471" y="32097"/>
                </a:cubicBezTo>
                <a:cubicBezTo>
                  <a:pt x="155585" y="32097"/>
                  <a:pt x="156700" y="32118"/>
                  <a:pt x="157812" y="32119"/>
                </a:cubicBezTo>
                <a:cubicBezTo>
                  <a:pt x="157905" y="32119"/>
                  <a:pt x="157998" y="32119"/>
                  <a:pt x="158091" y="32119"/>
                </a:cubicBezTo>
                <a:cubicBezTo>
                  <a:pt x="158273" y="32119"/>
                  <a:pt x="158455" y="32119"/>
                  <a:pt x="158637" y="32119"/>
                </a:cubicBezTo>
                <a:cubicBezTo>
                  <a:pt x="160449" y="32119"/>
                  <a:pt x="162266" y="32127"/>
                  <a:pt x="164061" y="32311"/>
                </a:cubicBezTo>
                <a:cubicBezTo>
                  <a:pt x="164102" y="32315"/>
                  <a:pt x="164143" y="32317"/>
                  <a:pt x="164184" y="32317"/>
                </a:cubicBezTo>
                <a:cubicBezTo>
                  <a:pt x="164643" y="32317"/>
                  <a:pt x="165117" y="32075"/>
                  <a:pt x="165494" y="32075"/>
                </a:cubicBezTo>
                <a:cubicBezTo>
                  <a:pt x="165644" y="32075"/>
                  <a:pt x="165779" y="32113"/>
                  <a:pt x="165891" y="32219"/>
                </a:cubicBezTo>
                <a:cubicBezTo>
                  <a:pt x="166190" y="32502"/>
                  <a:pt x="166487" y="32595"/>
                  <a:pt x="166777" y="32595"/>
                </a:cubicBezTo>
                <a:cubicBezTo>
                  <a:pt x="167269" y="32595"/>
                  <a:pt x="167739" y="32327"/>
                  <a:pt x="168155" y="32257"/>
                </a:cubicBezTo>
                <a:cubicBezTo>
                  <a:pt x="168582" y="32185"/>
                  <a:pt x="168474" y="31042"/>
                  <a:pt x="168434" y="30346"/>
                </a:cubicBezTo>
                <a:cubicBezTo>
                  <a:pt x="168338" y="28696"/>
                  <a:pt x="168242" y="27043"/>
                  <a:pt x="168224" y="25391"/>
                </a:cubicBezTo>
                <a:cubicBezTo>
                  <a:pt x="168202" y="23326"/>
                  <a:pt x="168314" y="21260"/>
                  <a:pt x="168265" y="19196"/>
                </a:cubicBezTo>
                <a:cubicBezTo>
                  <a:pt x="168197" y="16439"/>
                  <a:pt x="167980" y="13687"/>
                  <a:pt x="167919" y="10932"/>
                </a:cubicBezTo>
                <a:cubicBezTo>
                  <a:pt x="167856" y="8127"/>
                  <a:pt x="167905" y="5321"/>
                  <a:pt x="167905" y="2516"/>
                </a:cubicBezTo>
                <a:cubicBezTo>
                  <a:pt x="168402" y="1931"/>
                  <a:pt x="168178" y="1863"/>
                  <a:pt x="167851" y="1863"/>
                </a:cubicBezTo>
                <a:cubicBezTo>
                  <a:pt x="167765" y="1863"/>
                  <a:pt x="167672" y="1868"/>
                  <a:pt x="167583" y="1869"/>
                </a:cubicBezTo>
                <a:cubicBezTo>
                  <a:pt x="166616" y="1882"/>
                  <a:pt x="165647" y="1930"/>
                  <a:pt x="164680" y="1930"/>
                </a:cubicBezTo>
                <a:cubicBezTo>
                  <a:pt x="164440" y="1930"/>
                  <a:pt x="164201" y="1927"/>
                  <a:pt x="163961" y="1920"/>
                </a:cubicBezTo>
                <a:cubicBezTo>
                  <a:pt x="162136" y="1865"/>
                  <a:pt x="160303" y="1627"/>
                  <a:pt x="158485" y="1627"/>
                </a:cubicBezTo>
                <a:cubicBezTo>
                  <a:pt x="158076" y="1627"/>
                  <a:pt x="157667" y="1639"/>
                  <a:pt x="157260" y="1668"/>
                </a:cubicBezTo>
                <a:cubicBezTo>
                  <a:pt x="156048" y="1754"/>
                  <a:pt x="154837" y="1777"/>
                  <a:pt x="153627" y="1777"/>
                </a:cubicBezTo>
                <a:cubicBezTo>
                  <a:pt x="152152" y="1777"/>
                  <a:pt x="150677" y="1742"/>
                  <a:pt x="149203" y="1742"/>
                </a:cubicBezTo>
                <a:cubicBezTo>
                  <a:pt x="148551" y="1742"/>
                  <a:pt x="147899" y="1749"/>
                  <a:pt x="147246" y="1769"/>
                </a:cubicBezTo>
                <a:cubicBezTo>
                  <a:pt x="146453" y="1792"/>
                  <a:pt x="145658" y="1803"/>
                  <a:pt x="144864" y="1803"/>
                </a:cubicBezTo>
                <a:cubicBezTo>
                  <a:pt x="140987" y="1803"/>
                  <a:pt x="137104" y="1559"/>
                  <a:pt x="133224" y="1469"/>
                </a:cubicBezTo>
                <a:cubicBezTo>
                  <a:pt x="132261" y="1447"/>
                  <a:pt x="131297" y="1426"/>
                  <a:pt x="130333" y="1426"/>
                </a:cubicBezTo>
                <a:cubicBezTo>
                  <a:pt x="129634" y="1426"/>
                  <a:pt x="128935" y="1437"/>
                  <a:pt x="128238" y="1468"/>
                </a:cubicBezTo>
                <a:cubicBezTo>
                  <a:pt x="128016" y="1477"/>
                  <a:pt x="127794" y="1481"/>
                  <a:pt x="127573" y="1481"/>
                </a:cubicBezTo>
                <a:cubicBezTo>
                  <a:pt x="125333" y="1481"/>
                  <a:pt x="123129" y="1043"/>
                  <a:pt x="120894" y="946"/>
                </a:cubicBezTo>
                <a:cubicBezTo>
                  <a:pt x="118874" y="859"/>
                  <a:pt x="116858" y="636"/>
                  <a:pt x="114826" y="636"/>
                </a:cubicBezTo>
                <a:cubicBezTo>
                  <a:pt x="114596" y="636"/>
                  <a:pt x="114365" y="639"/>
                  <a:pt x="114134" y="645"/>
                </a:cubicBezTo>
                <a:cubicBezTo>
                  <a:pt x="113503" y="663"/>
                  <a:pt x="112871" y="670"/>
                  <a:pt x="112239" y="670"/>
                </a:cubicBezTo>
                <a:cubicBezTo>
                  <a:pt x="111061" y="670"/>
                  <a:pt x="109882" y="645"/>
                  <a:pt x="108703" y="617"/>
                </a:cubicBezTo>
                <a:cubicBezTo>
                  <a:pt x="108628" y="615"/>
                  <a:pt x="108553" y="614"/>
                  <a:pt x="108479" y="614"/>
                </a:cubicBezTo>
                <a:cubicBezTo>
                  <a:pt x="107255" y="614"/>
                  <a:pt x="106046" y="853"/>
                  <a:pt x="104820" y="853"/>
                </a:cubicBezTo>
                <a:cubicBezTo>
                  <a:pt x="104519" y="853"/>
                  <a:pt x="104217" y="838"/>
                  <a:pt x="103914" y="803"/>
                </a:cubicBezTo>
                <a:cubicBezTo>
                  <a:pt x="101664" y="537"/>
                  <a:pt x="99402" y="213"/>
                  <a:pt x="97146" y="213"/>
                </a:cubicBezTo>
                <a:cubicBezTo>
                  <a:pt x="97116" y="213"/>
                  <a:pt x="97085" y="213"/>
                  <a:pt x="97054" y="213"/>
                </a:cubicBezTo>
                <a:cubicBezTo>
                  <a:pt x="97011" y="213"/>
                  <a:pt x="96967" y="213"/>
                  <a:pt x="96923" y="213"/>
                </a:cubicBezTo>
                <a:cubicBezTo>
                  <a:pt x="95236" y="213"/>
                  <a:pt x="93559" y="61"/>
                  <a:pt x="91867" y="61"/>
                </a:cubicBezTo>
                <a:cubicBezTo>
                  <a:pt x="91416" y="61"/>
                  <a:pt x="90963" y="71"/>
                  <a:pt x="90509" y="99"/>
                </a:cubicBezTo>
                <a:cubicBezTo>
                  <a:pt x="89931" y="134"/>
                  <a:pt x="89352" y="147"/>
                  <a:pt x="88772" y="147"/>
                </a:cubicBezTo>
                <a:cubicBezTo>
                  <a:pt x="86854" y="147"/>
                  <a:pt x="84927" y="0"/>
                  <a:pt x="83010" y="0"/>
                </a:cubicBezTo>
                <a:close/>
              </a:path>
            </a:pathLst>
          </a:custGeom>
          <a:solidFill>
            <a:srgbClr val="FEB8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mfortaa"/>
                <a:ea typeface="Comfortaa"/>
                <a:cs typeface="Comfortaa"/>
                <a:sym typeface="Comfortaa"/>
              </a:rPr>
              <a:t>Администратор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8"/>
          <p:cNvSpPr txBox="1"/>
          <p:nvPr>
            <p:ph idx="1" type="subTitle"/>
          </p:nvPr>
        </p:nvSpPr>
        <p:spPr>
          <a:xfrm>
            <a:off x="155612" y="3659315"/>
            <a:ext cx="19233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Средата за разработка</a:t>
            </a:r>
            <a:endParaRPr sz="1000"/>
          </a:p>
        </p:txBody>
      </p:sp>
      <p:sp>
        <p:nvSpPr>
          <p:cNvPr id="736" name="Google Shape;736;p28"/>
          <p:cNvSpPr txBox="1"/>
          <p:nvPr>
            <p:ph idx="2" type="subTitle"/>
          </p:nvPr>
        </p:nvSpPr>
        <p:spPr>
          <a:xfrm>
            <a:off x="2458754" y="3529321"/>
            <a:ext cx="1923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Базите данни</a:t>
            </a:r>
            <a:endParaRPr sz="1000"/>
          </a:p>
        </p:txBody>
      </p:sp>
      <p:sp>
        <p:nvSpPr>
          <p:cNvPr id="737" name="Google Shape;737;p28"/>
          <p:cNvSpPr txBox="1"/>
          <p:nvPr>
            <p:ph idx="4294967295" type="subTitle"/>
          </p:nvPr>
        </p:nvSpPr>
        <p:spPr>
          <a:xfrm>
            <a:off x="4761910" y="3456413"/>
            <a:ext cx="19233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Заявките за разработка</a:t>
            </a:r>
            <a:endParaRPr sz="1000"/>
          </a:p>
        </p:txBody>
      </p:sp>
      <p:sp>
        <p:nvSpPr>
          <p:cNvPr id="738" name="Google Shape;738;p28"/>
          <p:cNvSpPr txBox="1"/>
          <p:nvPr>
            <p:ph idx="3" type="subTitle"/>
          </p:nvPr>
        </p:nvSpPr>
        <p:spPr>
          <a:xfrm>
            <a:off x="7065078" y="3544078"/>
            <a:ext cx="19233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Front-End заявки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39" name="Google Shape;739;p28"/>
          <p:cNvSpPr txBox="1"/>
          <p:nvPr>
            <p:ph idx="8" type="ctrTitle"/>
          </p:nvPr>
        </p:nvSpPr>
        <p:spPr>
          <a:xfrm>
            <a:off x="2008800" y="367425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Технологии</a:t>
            </a:r>
            <a:endParaRPr sz="3000"/>
          </a:p>
        </p:txBody>
      </p:sp>
      <p:sp>
        <p:nvSpPr>
          <p:cNvPr id="740" name="Google Shape;740;p28"/>
          <p:cNvSpPr txBox="1"/>
          <p:nvPr>
            <p:ph type="ctrTitle"/>
          </p:nvPr>
        </p:nvSpPr>
        <p:spPr>
          <a:xfrm>
            <a:off x="155629" y="2524154"/>
            <a:ext cx="1923300" cy="11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Visual Studio Code</a:t>
            </a:r>
            <a:endParaRPr/>
          </a:p>
        </p:txBody>
      </p:sp>
      <p:sp>
        <p:nvSpPr>
          <p:cNvPr id="741" name="Google Shape;741;p28"/>
          <p:cNvSpPr txBox="1"/>
          <p:nvPr>
            <p:ph idx="5" type="ctrTitle"/>
          </p:nvPr>
        </p:nvSpPr>
        <p:spPr>
          <a:xfrm>
            <a:off x="2458754" y="3100282"/>
            <a:ext cx="1923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phpMyAdmin</a:t>
            </a:r>
            <a:endParaRPr/>
          </a:p>
        </p:txBody>
      </p:sp>
      <p:sp>
        <p:nvSpPr>
          <p:cNvPr id="742" name="Google Shape;742;p28"/>
          <p:cNvSpPr txBox="1"/>
          <p:nvPr>
            <p:ph idx="6" type="ctrTitle"/>
          </p:nvPr>
        </p:nvSpPr>
        <p:spPr>
          <a:xfrm>
            <a:off x="4761910" y="3100282"/>
            <a:ext cx="19233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Ajax</a:t>
            </a:r>
            <a:endParaRPr/>
          </a:p>
        </p:txBody>
      </p:sp>
      <p:sp>
        <p:nvSpPr>
          <p:cNvPr id="743" name="Google Shape;743;p28"/>
          <p:cNvSpPr txBox="1"/>
          <p:nvPr>
            <p:ph idx="7" type="ctrTitle"/>
          </p:nvPr>
        </p:nvSpPr>
        <p:spPr>
          <a:xfrm>
            <a:off x="7065094" y="2913201"/>
            <a:ext cx="1923300" cy="6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</a:t>
            </a:r>
            <a:endParaRPr/>
          </a:p>
        </p:txBody>
      </p:sp>
      <p:grpSp>
        <p:nvGrpSpPr>
          <p:cNvPr id="744" name="Google Shape;744;p28"/>
          <p:cNvGrpSpPr/>
          <p:nvPr/>
        </p:nvGrpSpPr>
        <p:grpSpPr>
          <a:xfrm>
            <a:off x="738990" y="1504516"/>
            <a:ext cx="739876" cy="1213948"/>
            <a:chOff x="106075" y="1701200"/>
            <a:chExt cx="574750" cy="747275"/>
          </a:xfrm>
        </p:grpSpPr>
        <p:sp>
          <p:nvSpPr>
            <p:cNvPr id="745" name="Google Shape;745;p28"/>
            <p:cNvSpPr/>
            <p:nvPr/>
          </p:nvSpPr>
          <p:spPr>
            <a:xfrm>
              <a:off x="106075" y="1701200"/>
              <a:ext cx="574750" cy="747175"/>
            </a:xfrm>
            <a:custGeom>
              <a:rect b="b" l="l" r="r" t="t"/>
              <a:pathLst>
                <a:path extrusionOk="0" h="29887" w="2299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06075" y="1701250"/>
              <a:ext cx="574750" cy="747225"/>
            </a:xfrm>
            <a:custGeom>
              <a:rect b="b" l="l" r="r" t="t"/>
              <a:pathLst>
                <a:path extrusionOk="0" h="29889" w="2299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28"/>
          <p:cNvGrpSpPr/>
          <p:nvPr/>
        </p:nvGrpSpPr>
        <p:grpSpPr>
          <a:xfrm>
            <a:off x="3064633" y="1540620"/>
            <a:ext cx="711426" cy="1177844"/>
            <a:chOff x="770600" y="1702650"/>
            <a:chExt cx="552650" cy="725050"/>
          </a:xfrm>
        </p:grpSpPr>
        <p:sp>
          <p:nvSpPr>
            <p:cNvPr id="748" name="Google Shape;748;p28"/>
            <p:cNvSpPr/>
            <p:nvPr/>
          </p:nvSpPr>
          <p:spPr>
            <a:xfrm>
              <a:off x="770625" y="1702650"/>
              <a:ext cx="552625" cy="725025"/>
            </a:xfrm>
            <a:custGeom>
              <a:rect b="b" l="l" r="r" t="t"/>
              <a:pathLst>
                <a:path extrusionOk="0" h="29001" w="22105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770600" y="1702700"/>
              <a:ext cx="552650" cy="725000"/>
            </a:xfrm>
            <a:custGeom>
              <a:rect b="b" l="l" r="r" t="t"/>
              <a:pathLst>
                <a:path extrusionOk="0" h="29000" w="22106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28"/>
          <p:cNvGrpSpPr/>
          <p:nvPr/>
        </p:nvGrpSpPr>
        <p:grpSpPr>
          <a:xfrm>
            <a:off x="5361592" y="1530101"/>
            <a:ext cx="723270" cy="1188362"/>
            <a:chOff x="5185600" y="1944938"/>
            <a:chExt cx="561850" cy="731525"/>
          </a:xfrm>
        </p:grpSpPr>
        <p:sp>
          <p:nvSpPr>
            <p:cNvPr id="751" name="Google Shape;751;p28"/>
            <p:cNvSpPr/>
            <p:nvPr/>
          </p:nvSpPr>
          <p:spPr>
            <a:xfrm>
              <a:off x="5192800" y="1954338"/>
              <a:ext cx="547450" cy="712800"/>
            </a:xfrm>
            <a:custGeom>
              <a:rect b="b" l="l" r="r" t="t"/>
              <a:pathLst>
                <a:path extrusionOk="0" h="28512" w="21898">
                  <a:moveTo>
                    <a:pt x="11818" y="0"/>
                  </a:moveTo>
                  <a:cubicBezTo>
                    <a:pt x="11504" y="0"/>
                    <a:pt x="11186" y="28"/>
                    <a:pt x="10867" y="123"/>
                  </a:cubicBezTo>
                  <a:cubicBezTo>
                    <a:pt x="10352" y="278"/>
                    <a:pt x="9768" y="221"/>
                    <a:pt x="9237" y="346"/>
                  </a:cubicBezTo>
                  <a:cubicBezTo>
                    <a:pt x="8999" y="402"/>
                    <a:pt x="8758" y="353"/>
                    <a:pt x="8543" y="433"/>
                  </a:cubicBezTo>
                  <a:cubicBezTo>
                    <a:pt x="8210" y="557"/>
                    <a:pt x="7864" y="714"/>
                    <a:pt x="7548" y="812"/>
                  </a:cubicBezTo>
                  <a:cubicBezTo>
                    <a:pt x="6823" y="1034"/>
                    <a:pt x="6224" y="1461"/>
                    <a:pt x="5542" y="1737"/>
                  </a:cubicBezTo>
                  <a:cubicBezTo>
                    <a:pt x="5379" y="1802"/>
                    <a:pt x="5179" y="1853"/>
                    <a:pt x="5196" y="2086"/>
                  </a:cubicBezTo>
                  <a:cubicBezTo>
                    <a:pt x="5147" y="2066"/>
                    <a:pt x="5101" y="2057"/>
                    <a:pt x="5058" y="2057"/>
                  </a:cubicBezTo>
                  <a:cubicBezTo>
                    <a:pt x="4930" y="2057"/>
                    <a:pt x="4831" y="2138"/>
                    <a:pt x="4781" y="2248"/>
                  </a:cubicBezTo>
                  <a:cubicBezTo>
                    <a:pt x="4699" y="2428"/>
                    <a:pt x="4540" y="2490"/>
                    <a:pt x="4402" y="2602"/>
                  </a:cubicBezTo>
                  <a:cubicBezTo>
                    <a:pt x="3965" y="2957"/>
                    <a:pt x="3435" y="3287"/>
                    <a:pt x="3183" y="3748"/>
                  </a:cubicBezTo>
                  <a:cubicBezTo>
                    <a:pt x="2912" y="4242"/>
                    <a:pt x="2447" y="4589"/>
                    <a:pt x="2233" y="5108"/>
                  </a:cubicBezTo>
                  <a:cubicBezTo>
                    <a:pt x="2057" y="5535"/>
                    <a:pt x="1786" y="5913"/>
                    <a:pt x="1520" y="6299"/>
                  </a:cubicBezTo>
                  <a:cubicBezTo>
                    <a:pt x="1240" y="6705"/>
                    <a:pt x="1045" y="7183"/>
                    <a:pt x="835" y="7640"/>
                  </a:cubicBezTo>
                  <a:cubicBezTo>
                    <a:pt x="638" y="8069"/>
                    <a:pt x="533" y="8523"/>
                    <a:pt x="423" y="8949"/>
                  </a:cubicBezTo>
                  <a:cubicBezTo>
                    <a:pt x="274" y="9527"/>
                    <a:pt x="285" y="10157"/>
                    <a:pt x="204" y="10761"/>
                  </a:cubicBezTo>
                  <a:cubicBezTo>
                    <a:pt x="177" y="10961"/>
                    <a:pt x="392" y="11122"/>
                    <a:pt x="324" y="11271"/>
                  </a:cubicBezTo>
                  <a:cubicBezTo>
                    <a:pt x="1" y="11988"/>
                    <a:pt x="410" y="12680"/>
                    <a:pt x="374" y="13392"/>
                  </a:cubicBezTo>
                  <a:cubicBezTo>
                    <a:pt x="346" y="13961"/>
                    <a:pt x="624" y="14540"/>
                    <a:pt x="740" y="15119"/>
                  </a:cubicBezTo>
                  <a:cubicBezTo>
                    <a:pt x="902" y="15929"/>
                    <a:pt x="1282" y="16658"/>
                    <a:pt x="1621" y="17403"/>
                  </a:cubicBezTo>
                  <a:cubicBezTo>
                    <a:pt x="1791" y="17776"/>
                    <a:pt x="2050" y="18107"/>
                    <a:pt x="2249" y="18448"/>
                  </a:cubicBezTo>
                  <a:cubicBezTo>
                    <a:pt x="2482" y="18846"/>
                    <a:pt x="2694" y="19258"/>
                    <a:pt x="2882" y="19680"/>
                  </a:cubicBezTo>
                  <a:cubicBezTo>
                    <a:pt x="3259" y="20528"/>
                    <a:pt x="3875" y="21249"/>
                    <a:pt x="4342" y="22052"/>
                  </a:cubicBezTo>
                  <a:cubicBezTo>
                    <a:pt x="4530" y="22374"/>
                    <a:pt x="4842" y="22638"/>
                    <a:pt x="5043" y="22934"/>
                  </a:cubicBezTo>
                  <a:cubicBezTo>
                    <a:pt x="5402" y="23464"/>
                    <a:pt x="5754" y="23985"/>
                    <a:pt x="6212" y="24441"/>
                  </a:cubicBezTo>
                  <a:cubicBezTo>
                    <a:pt x="6429" y="24657"/>
                    <a:pt x="6636" y="24867"/>
                    <a:pt x="6793" y="25140"/>
                  </a:cubicBezTo>
                  <a:cubicBezTo>
                    <a:pt x="7047" y="25580"/>
                    <a:pt x="7461" y="25919"/>
                    <a:pt x="7776" y="26315"/>
                  </a:cubicBezTo>
                  <a:cubicBezTo>
                    <a:pt x="8091" y="26711"/>
                    <a:pt x="8367" y="27113"/>
                    <a:pt x="8766" y="27456"/>
                  </a:cubicBezTo>
                  <a:cubicBezTo>
                    <a:pt x="8967" y="27629"/>
                    <a:pt x="9285" y="27850"/>
                    <a:pt x="9308" y="28235"/>
                  </a:cubicBezTo>
                  <a:cubicBezTo>
                    <a:pt x="9315" y="28359"/>
                    <a:pt x="9410" y="28511"/>
                    <a:pt x="9595" y="28511"/>
                  </a:cubicBezTo>
                  <a:cubicBezTo>
                    <a:pt x="9666" y="28511"/>
                    <a:pt x="9750" y="28489"/>
                    <a:pt x="9848" y="28434"/>
                  </a:cubicBezTo>
                  <a:cubicBezTo>
                    <a:pt x="10142" y="28269"/>
                    <a:pt x="10367" y="28073"/>
                    <a:pt x="10618" y="27869"/>
                  </a:cubicBezTo>
                  <a:cubicBezTo>
                    <a:pt x="11399" y="27238"/>
                    <a:pt x="11999" y="26432"/>
                    <a:pt x="12851" y="25874"/>
                  </a:cubicBezTo>
                  <a:cubicBezTo>
                    <a:pt x="13152" y="25676"/>
                    <a:pt x="13335" y="25338"/>
                    <a:pt x="13630" y="25096"/>
                  </a:cubicBezTo>
                  <a:cubicBezTo>
                    <a:pt x="14123" y="24692"/>
                    <a:pt x="14608" y="24260"/>
                    <a:pt x="14941" y="23698"/>
                  </a:cubicBezTo>
                  <a:cubicBezTo>
                    <a:pt x="15044" y="23525"/>
                    <a:pt x="15387" y="23385"/>
                    <a:pt x="15460" y="23274"/>
                  </a:cubicBezTo>
                  <a:cubicBezTo>
                    <a:pt x="15673" y="22949"/>
                    <a:pt x="15923" y="22684"/>
                    <a:pt x="16183" y="22399"/>
                  </a:cubicBezTo>
                  <a:cubicBezTo>
                    <a:pt x="16478" y="22075"/>
                    <a:pt x="16647" y="21650"/>
                    <a:pt x="17039" y="21384"/>
                  </a:cubicBezTo>
                  <a:cubicBezTo>
                    <a:pt x="17152" y="21306"/>
                    <a:pt x="17109" y="21068"/>
                    <a:pt x="17329" y="21068"/>
                  </a:cubicBezTo>
                  <a:cubicBezTo>
                    <a:pt x="17336" y="21068"/>
                    <a:pt x="17343" y="21068"/>
                    <a:pt x="17351" y="21069"/>
                  </a:cubicBezTo>
                  <a:cubicBezTo>
                    <a:pt x="17359" y="20610"/>
                    <a:pt x="17803" y="20374"/>
                    <a:pt x="18043" y="20092"/>
                  </a:cubicBezTo>
                  <a:cubicBezTo>
                    <a:pt x="18515" y="19537"/>
                    <a:pt x="18890" y="18917"/>
                    <a:pt x="19360" y="18361"/>
                  </a:cubicBezTo>
                  <a:cubicBezTo>
                    <a:pt x="19580" y="18102"/>
                    <a:pt x="19868" y="17769"/>
                    <a:pt x="19926" y="17357"/>
                  </a:cubicBezTo>
                  <a:cubicBezTo>
                    <a:pt x="19958" y="17131"/>
                    <a:pt x="20090" y="16918"/>
                    <a:pt x="20279" y="16728"/>
                  </a:cubicBezTo>
                  <a:cubicBezTo>
                    <a:pt x="20400" y="16606"/>
                    <a:pt x="20697" y="16484"/>
                    <a:pt x="20522" y="16189"/>
                  </a:cubicBezTo>
                  <a:cubicBezTo>
                    <a:pt x="20486" y="16128"/>
                    <a:pt x="20591" y="15902"/>
                    <a:pt x="20660" y="15888"/>
                  </a:cubicBezTo>
                  <a:cubicBezTo>
                    <a:pt x="20997" y="15820"/>
                    <a:pt x="20891" y="15543"/>
                    <a:pt x="20968" y="15362"/>
                  </a:cubicBezTo>
                  <a:cubicBezTo>
                    <a:pt x="21132" y="14975"/>
                    <a:pt x="21035" y="14550"/>
                    <a:pt x="21131" y="14146"/>
                  </a:cubicBezTo>
                  <a:cubicBezTo>
                    <a:pt x="21170" y="13977"/>
                    <a:pt x="21390" y="13789"/>
                    <a:pt x="21309" y="13733"/>
                  </a:cubicBezTo>
                  <a:cubicBezTo>
                    <a:pt x="20965" y="13491"/>
                    <a:pt x="21613" y="13250"/>
                    <a:pt x="21281" y="13043"/>
                  </a:cubicBezTo>
                  <a:cubicBezTo>
                    <a:pt x="21716" y="12907"/>
                    <a:pt x="21175" y="12420"/>
                    <a:pt x="21586" y="12277"/>
                  </a:cubicBezTo>
                  <a:cubicBezTo>
                    <a:pt x="21381" y="12084"/>
                    <a:pt x="21898" y="11828"/>
                    <a:pt x="21525" y="11649"/>
                  </a:cubicBezTo>
                  <a:cubicBezTo>
                    <a:pt x="21551" y="11605"/>
                    <a:pt x="21573" y="11559"/>
                    <a:pt x="21602" y="11516"/>
                  </a:cubicBezTo>
                  <a:cubicBezTo>
                    <a:pt x="21791" y="11237"/>
                    <a:pt x="21793" y="10930"/>
                    <a:pt x="21696" y="10630"/>
                  </a:cubicBezTo>
                  <a:cubicBezTo>
                    <a:pt x="21679" y="10575"/>
                    <a:pt x="21541" y="10550"/>
                    <a:pt x="21587" y="10427"/>
                  </a:cubicBezTo>
                  <a:cubicBezTo>
                    <a:pt x="21763" y="9957"/>
                    <a:pt x="21484" y="9463"/>
                    <a:pt x="21658" y="8998"/>
                  </a:cubicBezTo>
                  <a:cubicBezTo>
                    <a:pt x="21698" y="8891"/>
                    <a:pt x="21652" y="8785"/>
                    <a:pt x="21670" y="8731"/>
                  </a:cubicBezTo>
                  <a:cubicBezTo>
                    <a:pt x="21778" y="8397"/>
                    <a:pt x="21493" y="8125"/>
                    <a:pt x="21565" y="7697"/>
                  </a:cubicBezTo>
                  <a:cubicBezTo>
                    <a:pt x="21703" y="7160"/>
                    <a:pt x="21100" y="6712"/>
                    <a:pt x="21050" y="6113"/>
                  </a:cubicBezTo>
                  <a:cubicBezTo>
                    <a:pt x="21027" y="5829"/>
                    <a:pt x="20726" y="5614"/>
                    <a:pt x="20671" y="5390"/>
                  </a:cubicBezTo>
                  <a:cubicBezTo>
                    <a:pt x="20541" y="4864"/>
                    <a:pt x="19859" y="4738"/>
                    <a:pt x="19829" y="4191"/>
                  </a:cubicBezTo>
                  <a:cubicBezTo>
                    <a:pt x="19221" y="3850"/>
                    <a:pt x="18853" y="3267"/>
                    <a:pt x="18333" y="2843"/>
                  </a:cubicBezTo>
                  <a:cubicBezTo>
                    <a:pt x="17523" y="2183"/>
                    <a:pt x="16672" y="1570"/>
                    <a:pt x="15741" y="1072"/>
                  </a:cubicBezTo>
                  <a:cubicBezTo>
                    <a:pt x="15385" y="880"/>
                    <a:pt x="14988" y="718"/>
                    <a:pt x="14651" y="529"/>
                  </a:cubicBezTo>
                  <a:cubicBezTo>
                    <a:pt x="14022" y="177"/>
                    <a:pt x="13354" y="77"/>
                    <a:pt x="12691" y="40"/>
                  </a:cubicBezTo>
                  <a:cubicBezTo>
                    <a:pt x="12403" y="24"/>
                    <a:pt x="12112" y="0"/>
                    <a:pt x="1181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185600" y="1944938"/>
              <a:ext cx="561850" cy="731525"/>
            </a:xfrm>
            <a:custGeom>
              <a:rect b="b" l="l" r="r" t="t"/>
              <a:pathLst>
                <a:path extrusionOk="0" h="29261" w="22474">
                  <a:moveTo>
                    <a:pt x="12261" y="1259"/>
                  </a:moveTo>
                  <a:cubicBezTo>
                    <a:pt x="12380" y="1259"/>
                    <a:pt x="12499" y="1280"/>
                    <a:pt x="12620" y="1348"/>
                  </a:cubicBezTo>
                  <a:cubicBezTo>
                    <a:pt x="12625" y="1351"/>
                    <a:pt x="12638" y="1353"/>
                    <a:pt x="12656" y="1353"/>
                  </a:cubicBezTo>
                  <a:cubicBezTo>
                    <a:pt x="12740" y="1353"/>
                    <a:pt x="12937" y="1323"/>
                    <a:pt x="13082" y="1323"/>
                  </a:cubicBezTo>
                  <a:cubicBezTo>
                    <a:pt x="13100" y="1323"/>
                    <a:pt x="13117" y="1324"/>
                    <a:pt x="13133" y="1325"/>
                  </a:cubicBezTo>
                  <a:cubicBezTo>
                    <a:pt x="13479" y="1347"/>
                    <a:pt x="13798" y="1420"/>
                    <a:pt x="14125" y="1600"/>
                  </a:cubicBezTo>
                  <a:cubicBezTo>
                    <a:pt x="14326" y="1708"/>
                    <a:pt x="14676" y="1692"/>
                    <a:pt x="14889" y="1858"/>
                  </a:cubicBezTo>
                  <a:cubicBezTo>
                    <a:pt x="15537" y="2363"/>
                    <a:pt x="16359" y="2605"/>
                    <a:pt x="16949" y="3221"/>
                  </a:cubicBezTo>
                  <a:cubicBezTo>
                    <a:pt x="17316" y="3605"/>
                    <a:pt x="17793" y="3930"/>
                    <a:pt x="18199" y="4294"/>
                  </a:cubicBezTo>
                  <a:cubicBezTo>
                    <a:pt x="18460" y="4527"/>
                    <a:pt x="18754" y="4737"/>
                    <a:pt x="18990" y="5017"/>
                  </a:cubicBezTo>
                  <a:cubicBezTo>
                    <a:pt x="19231" y="5304"/>
                    <a:pt x="19377" y="5715"/>
                    <a:pt x="19809" y="5841"/>
                  </a:cubicBezTo>
                  <a:cubicBezTo>
                    <a:pt x="19722" y="6060"/>
                    <a:pt x="19927" y="6174"/>
                    <a:pt x="19991" y="6339"/>
                  </a:cubicBezTo>
                  <a:cubicBezTo>
                    <a:pt x="20229" y="6960"/>
                    <a:pt x="20512" y="7586"/>
                    <a:pt x="20602" y="8233"/>
                  </a:cubicBezTo>
                  <a:cubicBezTo>
                    <a:pt x="20671" y="8738"/>
                    <a:pt x="20686" y="9281"/>
                    <a:pt x="20786" y="9767"/>
                  </a:cubicBezTo>
                  <a:cubicBezTo>
                    <a:pt x="20873" y="10185"/>
                    <a:pt x="20740" y="10578"/>
                    <a:pt x="20852" y="11001"/>
                  </a:cubicBezTo>
                  <a:cubicBezTo>
                    <a:pt x="20973" y="11457"/>
                    <a:pt x="20814" y="12008"/>
                    <a:pt x="20674" y="12491"/>
                  </a:cubicBezTo>
                  <a:cubicBezTo>
                    <a:pt x="20541" y="12953"/>
                    <a:pt x="20511" y="13424"/>
                    <a:pt x="20459" y="13888"/>
                  </a:cubicBezTo>
                  <a:cubicBezTo>
                    <a:pt x="20440" y="14050"/>
                    <a:pt x="20356" y="14186"/>
                    <a:pt x="20334" y="14343"/>
                  </a:cubicBezTo>
                  <a:cubicBezTo>
                    <a:pt x="20260" y="14868"/>
                    <a:pt x="20157" y="15423"/>
                    <a:pt x="19953" y="15891"/>
                  </a:cubicBezTo>
                  <a:cubicBezTo>
                    <a:pt x="19714" y="16440"/>
                    <a:pt x="19437" y="17009"/>
                    <a:pt x="19065" y="17506"/>
                  </a:cubicBezTo>
                  <a:cubicBezTo>
                    <a:pt x="18660" y="18051"/>
                    <a:pt x="18331" y="18641"/>
                    <a:pt x="17937" y="19193"/>
                  </a:cubicBezTo>
                  <a:cubicBezTo>
                    <a:pt x="17625" y="19629"/>
                    <a:pt x="17281" y="20039"/>
                    <a:pt x="16955" y="20463"/>
                  </a:cubicBezTo>
                  <a:cubicBezTo>
                    <a:pt x="16558" y="20978"/>
                    <a:pt x="16131" y="21478"/>
                    <a:pt x="15669" y="21942"/>
                  </a:cubicBezTo>
                  <a:cubicBezTo>
                    <a:pt x="15518" y="22092"/>
                    <a:pt x="15481" y="22279"/>
                    <a:pt x="15367" y="22435"/>
                  </a:cubicBezTo>
                  <a:cubicBezTo>
                    <a:pt x="14978" y="22970"/>
                    <a:pt x="14410" y="23340"/>
                    <a:pt x="14025" y="23879"/>
                  </a:cubicBezTo>
                  <a:cubicBezTo>
                    <a:pt x="13738" y="24279"/>
                    <a:pt x="13335" y="24607"/>
                    <a:pt x="12969" y="24952"/>
                  </a:cubicBezTo>
                  <a:cubicBezTo>
                    <a:pt x="12341" y="25544"/>
                    <a:pt x="11688" y="26112"/>
                    <a:pt x="11076" y="26719"/>
                  </a:cubicBezTo>
                  <a:cubicBezTo>
                    <a:pt x="10799" y="26994"/>
                    <a:pt x="10485" y="27233"/>
                    <a:pt x="10225" y="27516"/>
                  </a:cubicBezTo>
                  <a:cubicBezTo>
                    <a:pt x="10127" y="27622"/>
                    <a:pt x="10051" y="27662"/>
                    <a:pt x="9988" y="27662"/>
                  </a:cubicBezTo>
                  <a:cubicBezTo>
                    <a:pt x="9881" y="27662"/>
                    <a:pt x="9809" y="27550"/>
                    <a:pt x="9722" y="27447"/>
                  </a:cubicBezTo>
                  <a:cubicBezTo>
                    <a:pt x="9436" y="27108"/>
                    <a:pt x="9271" y="26694"/>
                    <a:pt x="8960" y="26366"/>
                  </a:cubicBezTo>
                  <a:cubicBezTo>
                    <a:pt x="8499" y="25884"/>
                    <a:pt x="8167" y="25312"/>
                    <a:pt x="7776" y="24785"/>
                  </a:cubicBezTo>
                  <a:cubicBezTo>
                    <a:pt x="7322" y="24173"/>
                    <a:pt x="6774" y="23617"/>
                    <a:pt x="6303" y="23004"/>
                  </a:cubicBezTo>
                  <a:cubicBezTo>
                    <a:pt x="5757" y="22292"/>
                    <a:pt x="5282" y="21540"/>
                    <a:pt x="4843" y="20769"/>
                  </a:cubicBezTo>
                  <a:cubicBezTo>
                    <a:pt x="4545" y="20249"/>
                    <a:pt x="4194" y="19763"/>
                    <a:pt x="3923" y="19222"/>
                  </a:cubicBezTo>
                  <a:cubicBezTo>
                    <a:pt x="3592" y="18560"/>
                    <a:pt x="3273" y="17885"/>
                    <a:pt x="2869" y="17252"/>
                  </a:cubicBezTo>
                  <a:cubicBezTo>
                    <a:pt x="2679" y="16954"/>
                    <a:pt x="2678" y="16540"/>
                    <a:pt x="2471" y="16258"/>
                  </a:cubicBezTo>
                  <a:cubicBezTo>
                    <a:pt x="2202" y="15893"/>
                    <a:pt x="2200" y="15466"/>
                    <a:pt x="2079" y="15080"/>
                  </a:cubicBezTo>
                  <a:cubicBezTo>
                    <a:pt x="1956" y="14686"/>
                    <a:pt x="1798" y="14276"/>
                    <a:pt x="1815" y="13823"/>
                  </a:cubicBezTo>
                  <a:cubicBezTo>
                    <a:pt x="1831" y="13399"/>
                    <a:pt x="1668" y="12964"/>
                    <a:pt x="1663" y="12526"/>
                  </a:cubicBezTo>
                  <a:cubicBezTo>
                    <a:pt x="1658" y="11926"/>
                    <a:pt x="1698" y="11306"/>
                    <a:pt x="1636" y="10733"/>
                  </a:cubicBezTo>
                  <a:cubicBezTo>
                    <a:pt x="1588" y="10291"/>
                    <a:pt x="1886" y="9884"/>
                    <a:pt x="1669" y="9466"/>
                  </a:cubicBezTo>
                  <a:cubicBezTo>
                    <a:pt x="1657" y="9441"/>
                    <a:pt x="1740" y="9383"/>
                    <a:pt x="1740" y="9340"/>
                  </a:cubicBezTo>
                  <a:cubicBezTo>
                    <a:pt x="1740" y="9210"/>
                    <a:pt x="2155" y="9133"/>
                    <a:pt x="1795" y="8958"/>
                  </a:cubicBezTo>
                  <a:cubicBezTo>
                    <a:pt x="1768" y="8945"/>
                    <a:pt x="1814" y="8875"/>
                    <a:pt x="1859" y="8835"/>
                  </a:cubicBezTo>
                  <a:cubicBezTo>
                    <a:pt x="1994" y="8718"/>
                    <a:pt x="2129" y="8647"/>
                    <a:pt x="2039" y="8385"/>
                  </a:cubicBezTo>
                  <a:cubicBezTo>
                    <a:pt x="1980" y="8216"/>
                    <a:pt x="2251" y="7955"/>
                    <a:pt x="2365" y="7733"/>
                  </a:cubicBezTo>
                  <a:cubicBezTo>
                    <a:pt x="2613" y="7247"/>
                    <a:pt x="2890" y="6770"/>
                    <a:pt x="3259" y="6334"/>
                  </a:cubicBezTo>
                  <a:cubicBezTo>
                    <a:pt x="3437" y="6124"/>
                    <a:pt x="3713" y="5812"/>
                    <a:pt x="3679" y="5444"/>
                  </a:cubicBezTo>
                  <a:cubicBezTo>
                    <a:pt x="3678" y="5422"/>
                    <a:pt x="3680" y="5385"/>
                    <a:pt x="3694" y="5378"/>
                  </a:cubicBezTo>
                  <a:cubicBezTo>
                    <a:pt x="4276" y="5076"/>
                    <a:pt x="4397" y="4363"/>
                    <a:pt x="4939" y="4060"/>
                  </a:cubicBezTo>
                  <a:cubicBezTo>
                    <a:pt x="5449" y="3776"/>
                    <a:pt x="5654" y="3138"/>
                    <a:pt x="6307" y="3049"/>
                  </a:cubicBezTo>
                  <a:cubicBezTo>
                    <a:pt x="6484" y="2597"/>
                    <a:pt x="7017" y="2606"/>
                    <a:pt x="7355" y="2357"/>
                  </a:cubicBezTo>
                  <a:cubicBezTo>
                    <a:pt x="7578" y="2192"/>
                    <a:pt x="7940" y="2110"/>
                    <a:pt x="8189" y="1912"/>
                  </a:cubicBezTo>
                  <a:cubicBezTo>
                    <a:pt x="8238" y="1984"/>
                    <a:pt x="8274" y="2007"/>
                    <a:pt x="8300" y="2007"/>
                  </a:cubicBezTo>
                  <a:cubicBezTo>
                    <a:pt x="8315" y="2007"/>
                    <a:pt x="8328" y="1999"/>
                    <a:pt x="8338" y="1989"/>
                  </a:cubicBezTo>
                  <a:cubicBezTo>
                    <a:pt x="8828" y="1501"/>
                    <a:pt x="9519" y="1650"/>
                    <a:pt x="10114" y="1502"/>
                  </a:cubicBezTo>
                  <a:cubicBezTo>
                    <a:pt x="10625" y="1375"/>
                    <a:pt x="11170" y="1343"/>
                    <a:pt x="11702" y="1321"/>
                  </a:cubicBezTo>
                  <a:cubicBezTo>
                    <a:pt x="11884" y="1314"/>
                    <a:pt x="12071" y="1259"/>
                    <a:pt x="12261" y="1259"/>
                  </a:cubicBezTo>
                  <a:close/>
                  <a:moveTo>
                    <a:pt x="12129" y="1"/>
                  </a:moveTo>
                  <a:cubicBezTo>
                    <a:pt x="11806" y="1"/>
                    <a:pt x="11480" y="29"/>
                    <a:pt x="11154" y="127"/>
                  </a:cubicBezTo>
                  <a:cubicBezTo>
                    <a:pt x="10624" y="286"/>
                    <a:pt x="10026" y="226"/>
                    <a:pt x="9481" y="354"/>
                  </a:cubicBezTo>
                  <a:cubicBezTo>
                    <a:pt x="9236" y="413"/>
                    <a:pt x="8989" y="362"/>
                    <a:pt x="8768" y="444"/>
                  </a:cubicBezTo>
                  <a:cubicBezTo>
                    <a:pt x="8426" y="571"/>
                    <a:pt x="8072" y="733"/>
                    <a:pt x="7747" y="833"/>
                  </a:cubicBezTo>
                  <a:cubicBezTo>
                    <a:pt x="7002" y="1061"/>
                    <a:pt x="6388" y="1499"/>
                    <a:pt x="5687" y="1783"/>
                  </a:cubicBezTo>
                  <a:cubicBezTo>
                    <a:pt x="5521" y="1850"/>
                    <a:pt x="5315" y="1901"/>
                    <a:pt x="5332" y="2141"/>
                  </a:cubicBezTo>
                  <a:cubicBezTo>
                    <a:pt x="5282" y="2120"/>
                    <a:pt x="5235" y="2111"/>
                    <a:pt x="5191" y="2111"/>
                  </a:cubicBezTo>
                  <a:cubicBezTo>
                    <a:pt x="5060" y="2111"/>
                    <a:pt x="4959" y="2194"/>
                    <a:pt x="4907" y="2307"/>
                  </a:cubicBezTo>
                  <a:cubicBezTo>
                    <a:pt x="4823" y="2492"/>
                    <a:pt x="4660" y="2556"/>
                    <a:pt x="4518" y="2671"/>
                  </a:cubicBezTo>
                  <a:cubicBezTo>
                    <a:pt x="4069" y="3035"/>
                    <a:pt x="3526" y="3374"/>
                    <a:pt x="3266" y="3847"/>
                  </a:cubicBezTo>
                  <a:cubicBezTo>
                    <a:pt x="2989" y="4353"/>
                    <a:pt x="2511" y="4710"/>
                    <a:pt x="2292" y="5243"/>
                  </a:cubicBezTo>
                  <a:cubicBezTo>
                    <a:pt x="2111" y="5679"/>
                    <a:pt x="1832" y="6067"/>
                    <a:pt x="1559" y="6464"/>
                  </a:cubicBezTo>
                  <a:cubicBezTo>
                    <a:pt x="1272" y="6880"/>
                    <a:pt x="1072" y="7371"/>
                    <a:pt x="857" y="7840"/>
                  </a:cubicBezTo>
                  <a:cubicBezTo>
                    <a:pt x="655" y="8280"/>
                    <a:pt x="546" y="8746"/>
                    <a:pt x="434" y="9183"/>
                  </a:cubicBezTo>
                  <a:cubicBezTo>
                    <a:pt x="281" y="9777"/>
                    <a:pt x="292" y="10423"/>
                    <a:pt x="209" y="11043"/>
                  </a:cubicBezTo>
                  <a:cubicBezTo>
                    <a:pt x="181" y="11247"/>
                    <a:pt x="402" y="11413"/>
                    <a:pt x="333" y="11567"/>
                  </a:cubicBezTo>
                  <a:cubicBezTo>
                    <a:pt x="1" y="12301"/>
                    <a:pt x="421" y="13013"/>
                    <a:pt x="384" y="13744"/>
                  </a:cubicBezTo>
                  <a:cubicBezTo>
                    <a:pt x="356" y="14327"/>
                    <a:pt x="640" y="14921"/>
                    <a:pt x="759" y="15516"/>
                  </a:cubicBezTo>
                  <a:cubicBezTo>
                    <a:pt x="925" y="16346"/>
                    <a:pt x="1316" y="17095"/>
                    <a:pt x="1664" y="17860"/>
                  </a:cubicBezTo>
                  <a:cubicBezTo>
                    <a:pt x="1839" y="18241"/>
                    <a:pt x="2105" y="18583"/>
                    <a:pt x="2309" y="18931"/>
                  </a:cubicBezTo>
                  <a:cubicBezTo>
                    <a:pt x="2548" y="19342"/>
                    <a:pt x="2764" y="19764"/>
                    <a:pt x="2957" y="20197"/>
                  </a:cubicBezTo>
                  <a:cubicBezTo>
                    <a:pt x="3346" y="21066"/>
                    <a:pt x="3976" y="21807"/>
                    <a:pt x="4456" y="22631"/>
                  </a:cubicBezTo>
                  <a:cubicBezTo>
                    <a:pt x="4649" y="22962"/>
                    <a:pt x="4970" y="23233"/>
                    <a:pt x="5175" y="23535"/>
                  </a:cubicBezTo>
                  <a:cubicBezTo>
                    <a:pt x="5544" y="24079"/>
                    <a:pt x="5905" y="24615"/>
                    <a:pt x="6375" y="25082"/>
                  </a:cubicBezTo>
                  <a:cubicBezTo>
                    <a:pt x="6599" y="25304"/>
                    <a:pt x="6810" y="25520"/>
                    <a:pt x="6973" y="25801"/>
                  </a:cubicBezTo>
                  <a:cubicBezTo>
                    <a:pt x="7232" y="26252"/>
                    <a:pt x="7658" y="26601"/>
                    <a:pt x="7981" y="27006"/>
                  </a:cubicBezTo>
                  <a:cubicBezTo>
                    <a:pt x="8304" y="27412"/>
                    <a:pt x="8587" y="27824"/>
                    <a:pt x="8996" y="28177"/>
                  </a:cubicBezTo>
                  <a:cubicBezTo>
                    <a:pt x="9204" y="28356"/>
                    <a:pt x="9529" y="28583"/>
                    <a:pt x="9552" y="28977"/>
                  </a:cubicBezTo>
                  <a:cubicBezTo>
                    <a:pt x="9560" y="29105"/>
                    <a:pt x="9658" y="29261"/>
                    <a:pt x="9848" y="29261"/>
                  </a:cubicBezTo>
                  <a:cubicBezTo>
                    <a:pt x="9921" y="29261"/>
                    <a:pt x="10007" y="29238"/>
                    <a:pt x="10106" y="29182"/>
                  </a:cubicBezTo>
                  <a:cubicBezTo>
                    <a:pt x="10408" y="29014"/>
                    <a:pt x="10639" y="28810"/>
                    <a:pt x="10898" y="28601"/>
                  </a:cubicBezTo>
                  <a:cubicBezTo>
                    <a:pt x="11698" y="27954"/>
                    <a:pt x="12314" y="27127"/>
                    <a:pt x="13187" y="26554"/>
                  </a:cubicBezTo>
                  <a:cubicBezTo>
                    <a:pt x="13498" y="26352"/>
                    <a:pt x="13685" y="26005"/>
                    <a:pt x="13987" y="25757"/>
                  </a:cubicBezTo>
                  <a:cubicBezTo>
                    <a:pt x="14494" y="25340"/>
                    <a:pt x="14991" y="24898"/>
                    <a:pt x="15333" y="24322"/>
                  </a:cubicBezTo>
                  <a:cubicBezTo>
                    <a:pt x="15439" y="24144"/>
                    <a:pt x="15792" y="24001"/>
                    <a:pt x="15867" y="23886"/>
                  </a:cubicBezTo>
                  <a:cubicBezTo>
                    <a:pt x="16084" y="23554"/>
                    <a:pt x="16342" y="23281"/>
                    <a:pt x="16608" y="22987"/>
                  </a:cubicBezTo>
                  <a:cubicBezTo>
                    <a:pt x="16911" y="22656"/>
                    <a:pt x="17086" y="22220"/>
                    <a:pt x="17487" y="21945"/>
                  </a:cubicBezTo>
                  <a:cubicBezTo>
                    <a:pt x="17603" y="21866"/>
                    <a:pt x="17559" y="21622"/>
                    <a:pt x="17784" y="21622"/>
                  </a:cubicBezTo>
                  <a:cubicBezTo>
                    <a:pt x="17792" y="21622"/>
                    <a:pt x="17799" y="21622"/>
                    <a:pt x="17807" y="21623"/>
                  </a:cubicBezTo>
                  <a:cubicBezTo>
                    <a:pt x="17816" y="21152"/>
                    <a:pt x="18271" y="20911"/>
                    <a:pt x="18518" y="20620"/>
                  </a:cubicBezTo>
                  <a:cubicBezTo>
                    <a:pt x="19002" y="20051"/>
                    <a:pt x="19386" y="19414"/>
                    <a:pt x="19869" y="18845"/>
                  </a:cubicBezTo>
                  <a:cubicBezTo>
                    <a:pt x="20095" y="18578"/>
                    <a:pt x="20390" y="18237"/>
                    <a:pt x="20450" y="17815"/>
                  </a:cubicBezTo>
                  <a:cubicBezTo>
                    <a:pt x="20483" y="17582"/>
                    <a:pt x="20619" y="17363"/>
                    <a:pt x="20813" y="17169"/>
                  </a:cubicBezTo>
                  <a:cubicBezTo>
                    <a:pt x="20937" y="17043"/>
                    <a:pt x="21242" y="16919"/>
                    <a:pt x="21062" y="16615"/>
                  </a:cubicBezTo>
                  <a:cubicBezTo>
                    <a:pt x="21025" y="16552"/>
                    <a:pt x="21133" y="16320"/>
                    <a:pt x="21205" y="16306"/>
                  </a:cubicBezTo>
                  <a:cubicBezTo>
                    <a:pt x="21550" y="16237"/>
                    <a:pt x="21441" y="15952"/>
                    <a:pt x="21520" y="15766"/>
                  </a:cubicBezTo>
                  <a:cubicBezTo>
                    <a:pt x="21687" y="15369"/>
                    <a:pt x="21588" y="14933"/>
                    <a:pt x="21686" y="14518"/>
                  </a:cubicBezTo>
                  <a:cubicBezTo>
                    <a:pt x="21726" y="14344"/>
                    <a:pt x="21952" y="14153"/>
                    <a:pt x="21870" y="14095"/>
                  </a:cubicBezTo>
                  <a:cubicBezTo>
                    <a:pt x="21516" y="13846"/>
                    <a:pt x="22181" y="13599"/>
                    <a:pt x="21841" y="13386"/>
                  </a:cubicBezTo>
                  <a:cubicBezTo>
                    <a:pt x="22287" y="13248"/>
                    <a:pt x="21730" y="12748"/>
                    <a:pt x="22154" y="12601"/>
                  </a:cubicBezTo>
                  <a:cubicBezTo>
                    <a:pt x="21943" y="12403"/>
                    <a:pt x="22474" y="12140"/>
                    <a:pt x="22090" y="11957"/>
                  </a:cubicBezTo>
                  <a:cubicBezTo>
                    <a:pt x="22117" y="11912"/>
                    <a:pt x="22139" y="11864"/>
                    <a:pt x="22168" y="11820"/>
                  </a:cubicBezTo>
                  <a:cubicBezTo>
                    <a:pt x="22364" y="11533"/>
                    <a:pt x="22365" y="11218"/>
                    <a:pt x="22266" y="10910"/>
                  </a:cubicBezTo>
                  <a:cubicBezTo>
                    <a:pt x="22248" y="10854"/>
                    <a:pt x="22106" y="10828"/>
                    <a:pt x="22154" y="10701"/>
                  </a:cubicBezTo>
                  <a:cubicBezTo>
                    <a:pt x="22336" y="10220"/>
                    <a:pt x="22048" y="9715"/>
                    <a:pt x="22227" y="9236"/>
                  </a:cubicBezTo>
                  <a:cubicBezTo>
                    <a:pt x="22267" y="9126"/>
                    <a:pt x="22221" y="9017"/>
                    <a:pt x="22239" y="8961"/>
                  </a:cubicBezTo>
                  <a:cubicBezTo>
                    <a:pt x="22349" y="8619"/>
                    <a:pt x="22057" y="8338"/>
                    <a:pt x="22131" y="7901"/>
                  </a:cubicBezTo>
                  <a:cubicBezTo>
                    <a:pt x="22273" y="7349"/>
                    <a:pt x="21654" y="6890"/>
                    <a:pt x="21604" y="6274"/>
                  </a:cubicBezTo>
                  <a:cubicBezTo>
                    <a:pt x="21580" y="5981"/>
                    <a:pt x="21271" y="5762"/>
                    <a:pt x="21215" y="5532"/>
                  </a:cubicBezTo>
                  <a:cubicBezTo>
                    <a:pt x="21082" y="4992"/>
                    <a:pt x="20382" y="4863"/>
                    <a:pt x="20351" y="4301"/>
                  </a:cubicBezTo>
                  <a:cubicBezTo>
                    <a:pt x="19726" y="3952"/>
                    <a:pt x="19349" y="3353"/>
                    <a:pt x="18815" y="2917"/>
                  </a:cubicBezTo>
                  <a:cubicBezTo>
                    <a:pt x="17984" y="2241"/>
                    <a:pt x="17110" y="1612"/>
                    <a:pt x="16155" y="1100"/>
                  </a:cubicBezTo>
                  <a:cubicBezTo>
                    <a:pt x="15790" y="903"/>
                    <a:pt x="15382" y="737"/>
                    <a:pt x="15035" y="543"/>
                  </a:cubicBezTo>
                  <a:cubicBezTo>
                    <a:pt x="14390" y="182"/>
                    <a:pt x="13705" y="79"/>
                    <a:pt x="13025" y="41"/>
                  </a:cubicBezTo>
                  <a:cubicBezTo>
                    <a:pt x="12729" y="25"/>
                    <a:pt x="12430" y="1"/>
                    <a:pt x="12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28"/>
          <p:cNvGrpSpPr/>
          <p:nvPr/>
        </p:nvGrpSpPr>
        <p:grpSpPr>
          <a:xfrm>
            <a:off x="7656317" y="1504515"/>
            <a:ext cx="739876" cy="1213948"/>
            <a:chOff x="6968188" y="1859688"/>
            <a:chExt cx="574750" cy="747275"/>
          </a:xfrm>
        </p:grpSpPr>
        <p:sp>
          <p:nvSpPr>
            <p:cNvPr id="754" name="Google Shape;754;p28"/>
            <p:cNvSpPr/>
            <p:nvPr/>
          </p:nvSpPr>
          <p:spPr>
            <a:xfrm>
              <a:off x="6968188" y="1859688"/>
              <a:ext cx="574750" cy="747175"/>
            </a:xfrm>
            <a:custGeom>
              <a:rect b="b" l="l" r="r" t="t"/>
              <a:pathLst>
                <a:path extrusionOk="0" h="29887" w="2299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6968188" y="1859738"/>
              <a:ext cx="574750" cy="747225"/>
            </a:xfrm>
            <a:custGeom>
              <a:rect b="b" l="l" r="r" t="t"/>
              <a:pathLst>
                <a:path extrusionOk="0" h="29889" w="2299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56" name="Google Shape;7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315" y="1786451"/>
            <a:ext cx="439219" cy="48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358" y="1735104"/>
            <a:ext cx="629762" cy="58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1320" y="1775353"/>
            <a:ext cx="629759" cy="67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8340" y="1750145"/>
            <a:ext cx="495898" cy="55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9"/>
          <p:cNvSpPr txBox="1"/>
          <p:nvPr>
            <p:ph idx="1" type="subTitle"/>
          </p:nvPr>
        </p:nvSpPr>
        <p:spPr>
          <a:xfrm>
            <a:off x="86500" y="1645600"/>
            <a:ext cx="4262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Стартиране: http://cee.infinityfreeapp.com/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Стартирането на проложението става чрез отваряне на линка по-горе. Потребителят има достъп до изпитите, предоставени от администратора. След започване на изпита ученикът има определено време, за което да отговори на въпросите. Администраторът може да създаваа изпитите, да създава курсовете и да добавя ученици в тези курсове. Той е този, който определя времето на изпита и съответно времето за отговор на въпросите. 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5" name="Google Shape;765;p29"/>
          <p:cNvSpPr txBox="1"/>
          <p:nvPr>
            <p:ph type="ctrTitle"/>
          </p:nvPr>
        </p:nvSpPr>
        <p:spPr>
          <a:xfrm>
            <a:off x="412600" y="485375"/>
            <a:ext cx="84771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на приложението</a:t>
            </a:r>
            <a:endParaRPr/>
          </a:p>
        </p:txBody>
      </p:sp>
      <p:pic>
        <p:nvPicPr>
          <p:cNvPr id="766" name="Google Shape;7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55375"/>
            <a:ext cx="4317775" cy="2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