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0b5f404d07_3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0b5f404d07_3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0b5f404d07_3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0b5f404d07_3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09b8533512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09b8533512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0b5f404d07_3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0b5f404d07_3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102c4b1fa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102c4b1fa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09b853351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09b853351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0da1ecd19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0da1ecd19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09b8533512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09b8533512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84550" y="744575"/>
            <a:ext cx="89718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Впр лабораторно упражнение 5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Структури за цикли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90150" y="0"/>
            <a:ext cx="1953850" cy="195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38862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Часовник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Изпишете на конзолата всеки час и минута от денонощието. Използвайте вложен </a:t>
            </a:r>
            <a:r>
              <a:rPr b="1" lang="en"/>
              <a:t>for</a:t>
            </a:r>
            <a:r>
              <a:rPr lang="en"/>
              <a:t>.</a:t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3175" y="1767463"/>
            <a:ext cx="3857625" cy="319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Сума на n числа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0" y="572700"/>
            <a:ext cx="9144000" cy="45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Отпечатайте на конзолата таблицата за умножение за числата от 1 до 10. Използвайте вложен </a:t>
            </a:r>
            <a:r>
              <a:rPr b="1" lang="en"/>
              <a:t>for</a:t>
            </a:r>
            <a:r>
              <a:rPr lang="en"/>
              <a:t>.</a:t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83125" y="946225"/>
            <a:ext cx="3377750" cy="413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Шахматна дъска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0" y="1017725"/>
            <a:ext cx="9144000" cy="412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000"/>
              <a:t>Генерирайте и създайте шахматна дъска с </a:t>
            </a:r>
            <a:r>
              <a:rPr b="1" lang="en" sz="2000"/>
              <a:t>‘B’</a:t>
            </a:r>
            <a:r>
              <a:rPr lang="en" sz="2000"/>
              <a:t> за черните квадрати и </a:t>
            </a:r>
            <a:r>
              <a:rPr b="1" lang="en" sz="2000"/>
              <a:t>‘W’</a:t>
            </a:r>
            <a:r>
              <a:rPr lang="en" sz="2000"/>
              <a:t> за белите. Използвайте вложен </a:t>
            </a:r>
            <a:r>
              <a:rPr b="1" lang="en" sz="2000"/>
              <a:t>for</a:t>
            </a:r>
            <a:r>
              <a:rPr lang="en" sz="2000"/>
              <a:t>.</a:t>
            </a:r>
            <a:endParaRPr sz="2000"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7500" y="1866075"/>
            <a:ext cx="3429000" cy="242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238250" y="1696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Сума от две числа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0" y="927275"/>
            <a:ext cx="5199900" cy="42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Напишете програма, която проверява </a:t>
            </a:r>
            <a:r>
              <a:rPr b="1" lang="en"/>
              <a:t>всички възможни комбинации</a:t>
            </a:r>
            <a:r>
              <a:rPr lang="en"/>
              <a:t> от двойка числа в даден интервал.</a:t>
            </a:r>
            <a:br>
              <a:rPr lang="en"/>
            </a:br>
            <a:r>
              <a:rPr lang="en"/>
              <a:t>Ако се намери комбинация, чийто </a:t>
            </a:r>
            <a:r>
              <a:rPr b="1" lang="en"/>
              <a:t>сбор</a:t>
            </a:r>
            <a:r>
              <a:rPr lang="en"/>
              <a:t> от числата е </a:t>
            </a:r>
            <a:r>
              <a:rPr b="1" lang="en"/>
              <a:t>равен</a:t>
            </a:r>
            <a:r>
              <a:rPr lang="en"/>
              <a:t> на дадено </a:t>
            </a:r>
            <a:r>
              <a:rPr b="1" lang="en"/>
              <a:t>магическо число</a:t>
            </a:r>
            <a:r>
              <a:rPr lang="en"/>
              <a:t> (въвежда се от конзолата) на изхода се </a:t>
            </a:r>
            <a:r>
              <a:rPr b="1" lang="en"/>
              <a:t>отпечатва съобщение</a:t>
            </a:r>
            <a:r>
              <a:rPr lang="en"/>
              <a:t> и програмата </a:t>
            </a:r>
            <a:r>
              <a:rPr b="1" lang="en"/>
              <a:t>приключва изпълнението си</a:t>
            </a:r>
            <a:r>
              <a:rPr lang="en"/>
              <a:t>.</a:t>
            </a:r>
            <a:br>
              <a:rPr lang="en"/>
            </a:br>
            <a:r>
              <a:rPr lang="en"/>
              <a:t>Ако </a:t>
            </a:r>
            <a:r>
              <a:rPr b="1" lang="en"/>
              <a:t>не се намери</a:t>
            </a:r>
            <a:r>
              <a:rPr lang="en"/>
              <a:t> нито една комбинация, отговаряща на условието се отпечатва </a:t>
            </a:r>
            <a:r>
              <a:rPr b="1" lang="en"/>
              <a:t>съобщение</a:t>
            </a:r>
            <a:r>
              <a:rPr lang="en"/>
              <a:t>, че не е намерено.</a:t>
            </a:r>
            <a:endParaRPr b="1"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43513" y="-12"/>
            <a:ext cx="3800475" cy="155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95838" y="2753050"/>
            <a:ext cx="4248150" cy="161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5. Сграда</a:t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0" y="937100"/>
            <a:ext cx="5685900" cy="42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900"/>
              <a:t>Напишете програма, която извежда номерата на </a:t>
            </a:r>
            <a:r>
              <a:rPr b="1" lang="en" sz="1900"/>
              <a:t>стаите в една сграда</a:t>
            </a:r>
            <a:r>
              <a:rPr lang="en" sz="1900"/>
              <a:t> (в низходящ ред)</a:t>
            </a:r>
            <a:br>
              <a:rPr lang="en" sz="1900"/>
            </a:br>
            <a:r>
              <a:rPr lang="en" sz="1900"/>
              <a:t>На всеки </a:t>
            </a:r>
            <a:r>
              <a:rPr b="1" lang="en" sz="1900"/>
              <a:t>четен</a:t>
            </a:r>
            <a:r>
              <a:rPr lang="en" sz="1900"/>
              <a:t> етаж има само </a:t>
            </a:r>
            <a:r>
              <a:rPr b="1" lang="en" sz="1900"/>
              <a:t>офиси</a:t>
            </a:r>
            <a:br>
              <a:rPr lang="en" sz="1900"/>
            </a:br>
            <a:r>
              <a:rPr lang="en" sz="1900"/>
              <a:t>На всеки </a:t>
            </a:r>
            <a:r>
              <a:rPr b="1" lang="en" sz="1900"/>
              <a:t>нечетен</a:t>
            </a:r>
            <a:r>
              <a:rPr lang="en" sz="1900"/>
              <a:t> етаж има само </a:t>
            </a:r>
            <a:r>
              <a:rPr b="1" lang="en" sz="1900"/>
              <a:t>апартаменти</a:t>
            </a:r>
            <a:br>
              <a:rPr lang="en" sz="1900"/>
            </a:br>
            <a:r>
              <a:rPr lang="en" sz="1900"/>
              <a:t>Етажите се означават по следния начин:</a:t>
            </a:r>
            <a:br>
              <a:rPr lang="en" sz="1900"/>
            </a:br>
            <a:r>
              <a:rPr lang="en" sz="1900"/>
              <a:t>Апартаменти: </a:t>
            </a:r>
            <a:br>
              <a:rPr lang="en" sz="1900"/>
            </a:br>
            <a:r>
              <a:rPr lang="en" sz="1900"/>
              <a:t>“</a:t>
            </a:r>
            <a:r>
              <a:rPr b="1" lang="en" sz="1900"/>
              <a:t>А</a:t>
            </a:r>
            <a:r>
              <a:rPr lang="en" sz="1900"/>
              <a:t>{номер на </a:t>
            </a:r>
            <a:r>
              <a:rPr b="1" lang="en" sz="1900"/>
              <a:t>етажа</a:t>
            </a:r>
            <a:r>
              <a:rPr lang="en" sz="1900"/>
              <a:t>}{номер на </a:t>
            </a:r>
            <a:r>
              <a:rPr b="1" lang="en" sz="1900"/>
              <a:t>апартамента</a:t>
            </a:r>
            <a:r>
              <a:rPr lang="en" sz="1900"/>
              <a:t>}”</a:t>
            </a:r>
            <a:br>
              <a:rPr lang="en" sz="1900"/>
            </a:br>
            <a:r>
              <a:rPr lang="en" sz="1900"/>
              <a:t>Офиси: </a:t>
            </a:r>
            <a:br>
              <a:rPr lang="en" sz="1900"/>
            </a:br>
            <a:r>
              <a:rPr lang="en" sz="1900"/>
              <a:t>“</a:t>
            </a:r>
            <a:r>
              <a:rPr b="1" lang="en" sz="1900"/>
              <a:t>О</a:t>
            </a:r>
            <a:r>
              <a:rPr lang="en" sz="1900"/>
              <a:t>{номер на </a:t>
            </a:r>
            <a:r>
              <a:rPr b="1" lang="en" sz="1900"/>
              <a:t>етажа</a:t>
            </a:r>
            <a:r>
              <a:rPr lang="en" sz="1900"/>
              <a:t>}{номер на </a:t>
            </a:r>
            <a:r>
              <a:rPr b="1" lang="en" sz="1900"/>
              <a:t>офиса</a:t>
            </a:r>
            <a:r>
              <a:rPr lang="en" sz="1900"/>
              <a:t>}”</a:t>
            </a:r>
            <a:br>
              <a:rPr lang="en" sz="1900"/>
            </a:br>
            <a:r>
              <a:rPr lang="en" sz="1900"/>
              <a:t>Номерата им винаги започват с 0.</a:t>
            </a:r>
            <a:endParaRPr sz="1900"/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72875" y="1684902"/>
            <a:ext cx="3589175" cy="201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3745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5.1. Сграда</a:t>
            </a:r>
            <a:endParaRPr/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На последният етаж винаги има големи апартаменти. Те се означават с </a:t>
            </a:r>
            <a:r>
              <a:rPr b="1" lang="en"/>
              <a:t>‘L’</a:t>
            </a:r>
            <a:r>
              <a:rPr lang="en"/>
              <a:t>, вместо с </a:t>
            </a:r>
            <a:r>
              <a:rPr b="1" lang="en"/>
              <a:t>‘А’</a:t>
            </a:r>
            <a:r>
              <a:rPr lang="en"/>
              <a:t>. Ако има само един етаж, то има </a:t>
            </a:r>
            <a:r>
              <a:rPr b="1" lang="en"/>
              <a:t>само големи апартаменти</a:t>
            </a:r>
            <a:r>
              <a:rPr lang="en"/>
              <a:t>. Входът се състои от </a:t>
            </a:r>
            <a:r>
              <a:rPr b="1" lang="en"/>
              <a:t>броя на етажите</a:t>
            </a:r>
            <a:r>
              <a:rPr lang="en"/>
              <a:t> и </a:t>
            </a:r>
            <a:r>
              <a:rPr b="1" lang="en"/>
              <a:t>броя на стаите</a:t>
            </a:r>
            <a:r>
              <a:rPr lang="en"/>
              <a:t> на един </a:t>
            </a:r>
            <a:r>
              <a:rPr b="1" lang="en"/>
              <a:t>етаж</a:t>
            </a:r>
            <a:r>
              <a:rPr lang="en"/>
              <a:t>.</a:t>
            </a:r>
            <a:endParaRPr/>
          </a:p>
        </p:txBody>
      </p:sp>
      <p:pic>
        <p:nvPicPr>
          <p:cNvPr id="99" name="Google Shape;9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1275" y="2352600"/>
            <a:ext cx="3124200" cy="236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48900" y="2557375"/>
            <a:ext cx="3314700" cy="195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69450" y="499463"/>
            <a:ext cx="4172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6. FizzBuzz</a:t>
            </a:r>
            <a:endParaRPr/>
          </a:p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0" y="1152475"/>
            <a:ext cx="4911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300"/>
              <a:t>FizzBuzz задачата включва това, че при дадено цяло число </a:t>
            </a:r>
            <a:r>
              <a:rPr b="1" lang="en" sz="2300"/>
              <a:t>n</a:t>
            </a:r>
            <a:r>
              <a:rPr lang="en" sz="2300"/>
              <a:t>, за всяко цяло число </a:t>
            </a:r>
            <a:r>
              <a:rPr b="1" lang="en" sz="2300"/>
              <a:t>i &lt;= n</a:t>
            </a:r>
            <a:r>
              <a:rPr lang="en" sz="2300"/>
              <a:t>, трябва</a:t>
            </a:r>
            <a:r>
              <a:rPr lang="en" sz="2300"/>
              <a:t> да се отпечата:</a:t>
            </a:r>
            <a:br>
              <a:rPr lang="en" sz="2300"/>
            </a:br>
            <a:r>
              <a:rPr b="1" lang="en" sz="2300"/>
              <a:t>“FizzBuzz”</a:t>
            </a:r>
            <a:r>
              <a:rPr lang="en" sz="2300"/>
              <a:t>, ако </a:t>
            </a:r>
            <a:r>
              <a:rPr b="1" lang="en" sz="2300"/>
              <a:t>i</a:t>
            </a:r>
            <a:r>
              <a:rPr lang="en" sz="2300"/>
              <a:t> се дели на </a:t>
            </a:r>
            <a:r>
              <a:rPr b="1" lang="en" sz="2300"/>
              <a:t>3</a:t>
            </a:r>
            <a:r>
              <a:rPr lang="en" sz="2300"/>
              <a:t> и </a:t>
            </a:r>
            <a:r>
              <a:rPr b="1" lang="en" sz="2300"/>
              <a:t>5</a:t>
            </a:r>
            <a:r>
              <a:rPr lang="en" sz="2300"/>
              <a:t>,</a:t>
            </a:r>
            <a:br>
              <a:rPr lang="en" sz="2300"/>
            </a:br>
            <a:r>
              <a:rPr b="1" lang="en" sz="2300"/>
              <a:t>“Fizz”</a:t>
            </a:r>
            <a:r>
              <a:rPr lang="en" sz="2300"/>
              <a:t>, ако </a:t>
            </a:r>
            <a:r>
              <a:rPr b="1" lang="en" sz="2300"/>
              <a:t>i</a:t>
            </a:r>
            <a:r>
              <a:rPr lang="en" sz="2300"/>
              <a:t> се дели само на </a:t>
            </a:r>
            <a:r>
              <a:rPr b="1" lang="en" sz="2300"/>
              <a:t>3</a:t>
            </a:r>
            <a:r>
              <a:rPr lang="en" sz="2300"/>
              <a:t>,</a:t>
            </a:r>
            <a:br>
              <a:rPr lang="en" sz="2300"/>
            </a:br>
            <a:r>
              <a:rPr b="1" lang="en" sz="2300"/>
              <a:t>“Buzz”</a:t>
            </a:r>
            <a:r>
              <a:rPr lang="en" sz="2300"/>
              <a:t>, ако </a:t>
            </a:r>
            <a:r>
              <a:rPr b="1" lang="en" sz="2300"/>
              <a:t>i</a:t>
            </a:r>
            <a:r>
              <a:rPr lang="en" sz="2300"/>
              <a:t> се дели само на </a:t>
            </a:r>
            <a:r>
              <a:rPr b="1" lang="en" sz="2300"/>
              <a:t>5</a:t>
            </a:r>
            <a:br>
              <a:rPr lang="en" sz="2300"/>
            </a:br>
            <a:r>
              <a:rPr b="1" lang="en" sz="2300"/>
              <a:t>“{i}”</a:t>
            </a:r>
            <a:r>
              <a:rPr lang="en" sz="2300"/>
              <a:t>, ако нито едно от условията не е вярно.</a:t>
            </a:r>
            <a:endParaRPr sz="2300"/>
          </a:p>
        </p:txBody>
      </p:sp>
      <p:pic>
        <p:nvPicPr>
          <p:cNvPr id="107" name="Google Shape;10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81613" y="-12"/>
            <a:ext cx="3762375" cy="1571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95525" y="1571626"/>
            <a:ext cx="2348478" cy="357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7. PrimeWords</a:t>
            </a:r>
            <a:endParaRPr/>
          </a:p>
        </p:txBody>
      </p:sp>
      <p:sp>
        <p:nvSpPr>
          <p:cNvPr id="114" name="Google Shape;114;p21"/>
          <p:cNvSpPr txBox="1"/>
          <p:nvPr>
            <p:ph idx="1" type="body"/>
          </p:nvPr>
        </p:nvSpPr>
        <p:spPr>
          <a:xfrm>
            <a:off x="0" y="572700"/>
            <a:ext cx="5075400" cy="45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1018"/>
              <a:buNone/>
            </a:pPr>
            <a:r>
              <a:rPr lang="en" sz="1900"/>
              <a:t>Напишете програма, която приема положително цяло число </a:t>
            </a:r>
            <a:r>
              <a:rPr b="1" lang="en" sz="1900"/>
              <a:t>n</a:t>
            </a:r>
            <a:r>
              <a:rPr lang="en" sz="1900"/>
              <a:t> и извежда резултат за всяко число от </a:t>
            </a:r>
            <a:r>
              <a:rPr b="1" lang="en" sz="1900"/>
              <a:t>1 до n</a:t>
            </a:r>
            <a:r>
              <a:rPr lang="en" sz="1900"/>
              <a:t> според следните правила:</a:t>
            </a:r>
            <a:br>
              <a:rPr lang="en" sz="1900"/>
            </a:br>
            <a:r>
              <a:rPr b="1" lang="en" sz="1900"/>
              <a:t>Просто число:</a:t>
            </a:r>
            <a:r>
              <a:rPr lang="en" sz="1900"/>
              <a:t> Ако числото е просто, програмата извежда </a:t>
            </a:r>
            <a:r>
              <a:rPr b="1" lang="en" sz="1900"/>
              <a:t>“Prime”</a:t>
            </a:r>
            <a:r>
              <a:rPr lang="en" sz="1900"/>
              <a:t>.</a:t>
            </a:r>
            <a:br>
              <a:rPr lang="en" sz="1900"/>
            </a:br>
            <a:r>
              <a:rPr b="1" lang="en" sz="1900"/>
              <a:t>Квадрат на просто число:</a:t>
            </a:r>
            <a:r>
              <a:rPr lang="en" sz="1900"/>
              <a:t> Ако числото е квадрат на просто число, програмата извежда </a:t>
            </a:r>
            <a:r>
              <a:rPr b="1" lang="en" sz="1900"/>
              <a:t>“SquarePrime”</a:t>
            </a:r>
            <a:r>
              <a:rPr lang="en" sz="1900"/>
              <a:t>.</a:t>
            </a:r>
            <a:br>
              <a:rPr lang="en" sz="1900"/>
            </a:br>
            <a:r>
              <a:rPr b="1" lang="en" sz="1900"/>
              <a:t>Число с три делителя:</a:t>
            </a:r>
            <a:r>
              <a:rPr lang="en" sz="1900"/>
              <a:t> Ако числото има точно 3 положителни делителя, програмата извежда </a:t>
            </a:r>
            <a:r>
              <a:rPr b="1" lang="en" sz="1900"/>
              <a:t>“Trio”</a:t>
            </a:r>
            <a:r>
              <a:rPr lang="en" sz="1900"/>
              <a:t>.</a:t>
            </a:r>
            <a:br>
              <a:rPr lang="en" sz="1900"/>
            </a:br>
            <a:r>
              <a:rPr b="1" lang="en" sz="1900"/>
              <a:t>Обикновено число:</a:t>
            </a:r>
            <a:r>
              <a:rPr lang="en" sz="1900"/>
              <a:t> За всички останали числа програмата извежда </a:t>
            </a:r>
            <a:r>
              <a:rPr b="1" lang="en" sz="1900"/>
              <a:t>самото число</a:t>
            </a:r>
            <a:r>
              <a:rPr lang="en" sz="1900"/>
              <a:t>.</a:t>
            </a:r>
            <a:endParaRPr b="1" sz="1900"/>
          </a:p>
        </p:txBody>
      </p:sp>
      <p:pic>
        <p:nvPicPr>
          <p:cNvPr id="115" name="Google Shape;11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19775" y="0"/>
            <a:ext cx="3324225" cy="186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59600" y="1866900"/>
            <a:ext cx="2184400" cy="327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