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b5f404d0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b5f404d0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b5f404d0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b5f404d0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b5f404d07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b5f404d0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9b85335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9b85335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da1ecd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da1ecd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9b85335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9b85335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9b85335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9b85335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b85335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b85335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550" y="744575"/>
            <a:ext cx="897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Впр лабораторно упражнение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Структури за цикли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150" y="0"/>
            <a:ext cx="1953850" cy="1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Сума на числа до 10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Да се намери сумата на първите десет числа (от 1 до 10). Да се използва оператор </a:t>
            </a:r>
            <a:r>
              <a:rPr b="1" lang="en"/>
              <a:t>for.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50" y="2049763"/>
            <a:ext cx="40290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Сума на n числа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Да се намери сумата на </a:t>
            </a:r>
            <a:r>
              <a:rPr b="1" lang="en"/>
              <a:t>n</a:t>
            </a:r>
            <a:r>
              <a:rPr lang="en"/>
              <a:t> числа, като </a:t>
            </a:r>
            <a:r>
              <a:rPr b="1" lang="en"/>
              <a:t>n</a:t>
            </a:r>
            <a:r>
              <a:rPr lang="en"/>
              <a:t> се въвежда от клавиатурата. Да се използва оператор </a:t>
            </a:r>
            <a:r>
              <a:rPr b="1" lang="en"/>
              <a:t>for</a:t>
            </a:r>
            <a:r>
              <a:rPr lang="en"/>
              <a:t>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93" y="1698575"/>
            <a:ext cx="4870025" cy="2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Сума на всички четни числа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01425" y="1152475"/>
            <a:ext cx="87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Да се състави програма, която сумира всички </a:t>
            </a:r>
            <a:r>
              <a:rPr b="1" lang="en"/>
              <a:t>четни числа</a:t>
            </a:r>
            <a:r>
              <a:rPr lang="en"/>
              <a:t> в затворения интервал от </a:t>
            </a:r>
            <a:r>
              <a:rPr b="1" lang="en"/>
              <a:t>0</a:t>
            </a:r>
            <a:r>
              <a:rPr lang="en"/>
              <a:t> до </a:t>
            </a:r>
            <a:r>
              <a:rPr b="1" lang="en"/>
              <a:t>n</a:t>
            </a:r>
            <a:r>
              <a:rPr lang="en"/>
              <a:t>, където </a:t>
            </a:r>
            <a:r>
              <a:rPr b="1" lang="en"/>
              <a:t>n</a:t>
            </a:r>
            <a:r>
              <a:rPr lang="en"/>
              <a:t> е </a:t>
            </a:r>
            <a:r>
              <a:rPr b="1" lang="en"/>
              <a:t>&gt; 0</a:t>
            </a:r>
            <a:r>
              <a:rPr lang="en"/>
              <a:t> и се задава </a:t>
            </a:r>
            <a:r>
              <a:rPr b="1" lang="en"/>
              <a:t>от клавиатурата</a:t>
            </a:r>
            <a:r>
              <a:rPr lang="en"/>
              <a:t>. Резултатът от изчисленията да се изведе на екрана. Да се използва оператор </a:t>
            </a:r>
            <a:r>
              <a:rPr b="1" lang="en"/>
              <a:t>while.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5" y="2917188"/>
            <a:ext cx="72104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7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Алгоритъм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Да се състави алгоритъм и напише програма за </a:t>
            </a:r>
            <a:r>
              <a:rPr b="1" lang="en"/>
              <a:t>табулиране</a:t>
            </a:r>
            <a:r>
              <a:rPr lang="en"/>
              <a:t> на функцията </a:t>
            </a:r>
            <a:br>
              <a:rPr lang="en"/>
            </a:br>
            <a:r>
              <a:rPr b="1" lang="en"/>
              <a:t>y = b * x + k</a:t>
            </a:r>
            <a:r>
              <a:rPr lang="en"/>
              <a:t>, докато </a:t>
            </a:r>
            <a:r>
              <a:rPr b="1" lang="en"/>
              <a:t>y &lt;= 10 </a:t>
            </a:r>
            <a:r>
              <a:rPr lang="en"/>
              <a:t>с използване на итерационен цикъл с оператор </a:t>
            </a:r>
            <a:r>
              <a:rPr b="1" lang="en"/>
              <a:t>while, </a:t>
            </a:r>
            <a:r>
              <a:rPr lang="en"/>
              <a:t>началната стойност на </a:t>
            </a:r>
            <a:r>
              <a:rPr b="1" lang="en"/>
              <a:t>x = 0</a:t>
            </a:r>
            <a:r>
              <a:rPr lang="en"/>
              <a:t> и стъпка на </a:t>
            </a:r>
            <a:r>
              <a:rPr b="1" lang="en"/>
              <a:t>изменение</a:t>
            </a:r>
            <a:r>
              <a:rPr lang="en"/>
              <a:t> на x е равна на </a:t>
            </a:r>
            <a:r>
              <a:rPr b="1" lang="en"/>
              <a:t>3</a:t>
            </a:r>
            <a:r>
              <a:rPr lang="en"/>
              <a:t>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123" y="2292600"/>
            <a:ext cx="4966450" cy="22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41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Сума до 15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0" y="1152475"/>
            <a:ext cx="4887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Да се състави алгоритъм и програма, която </a:t>
            </a:r>
            <a:r>
              <a:rPr b="1" lang="en"/>
              <a:t>сумира</a:t>
            </a:r>
            <a:r>
              <a:rPr lang="en"/>
              <a:t>, въвеждани от клавиатурата </a:t>
            </a:r>
            <a:r>
              <a:rPr b="1" lang="en"/>
              <a:t>положителни числа</a:t>
            </a:r>
            <a:r>
              <a:rPr lang="en"/>
              <a:t>, </a:t>
            </a:r>
            <a:r>
              <a:rPr b="1" lang="en"/>
              <a:t>докато сумата</a:t>
            </a:r>
            <a:r>
              <a:rPr lang="en"/>
              <a:t> </a:t>
            </a:r>
            <a:r>
              <a:rPr b="1" lang="en"/>
              <a:t>надхвърли 15</a:t>
            </a:r>
            <a:r>
              <a:rPr lang="en"/>
              <a:t>. Да се извежда </a:t>
            </a:r>
            <a:r>
              <a:rPr b="1" lang="en"/>
              <a:t>сумата и поредния номер на числото</a:t>
            </a:r>
            <a:r>
              <a:rPr lang="en"/>
              <a:t>, с което сумата </a:t>
            </a:r>
            <a:r>
              <a:rPr b="1" lang="en"/>
              <a:t>надхвърля 15</a:t>
            </a:r>
            <a:r>
              <a:rPr lang="en"/>
              <a:t>. Ако потребителят реши да спре програмата </a:t>
            </a:r>
            <a:r>
              <a:rPr b="1" lang="en"/>
              <a:t>преди числото</a:t>
            </a:r>
            <a:r>
              <a:rPr lang="en"/>
              <a:t> да надхвърли 15 трябва да изпишем каква е сумата </a:t>
            </a:r>
            <a:r>
              <a:rPr b="1" lang="en"/>
              <a:t>до този момент</a:t>
            </a:r>
            <a:r>
              <a:rPr lang="en"/>
              <a:t>. Ако потребителят въведе </a:t>
            </a:r>
            <a:r>
              <a:rPr b="1" lang="en"/>
              <a:t>отрицателно число</a:t>
            </a:r>
            <a:r>
              <a:rPr lang="en"/>
              <a:t>, то програмата </a:t>
            </a:r>
            <a:r>
              <a:rPr b="1" lang="en"/>
              <a:t>не трябва</a:t>
            </a:r>
            <a:r>
              <a:rPr lang="en"/>
              <a:t> да спира нейното действие, но и </a:t>
            </a:r>
            <a:r>
              <a:rPr b="1" lang="en"/>
              <a:t>не трябва да го зачита, </a:t>
            </a:r>
            <a:r>
              <a:rPr lang="en"/>
              <a:t>като правилен вход</a:t>
            </a:r>
            <a:r>
              <a:rPr lang="en"/>
              <a:t>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00" y="0"/>
            <a:ext cx="4256400" cy="24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625" y="2438039"/>
            <a:ext cx="37623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Пирамида от числа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0" y="1017725"/>
            <a:ext cx="50907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Принтирайте числата </a:t>
            </a:r>
            <a:r>
              <a:rPr b="1" lang="en" sz="2000"/>
              <a:t>от 1 до n</a:t>
            </a:r>
            <a:r>
              <a:rPr lang="en" sz="2000"/>
              <a:t> в пирамида, както е показано. На първия ред отпечатваме едно число, на втория ред отпечатваме две числа, на третия ред отпечатваме три числа и така нататък, докато числата не свършат. На последния ред отпечатваме толкова числа, колкото получим, докато стигнем </a:t>
            </a:r>
            <a:r>
              <a:rPr b="1" lang="en" sz="2000"/>
              <a:t>n</a:t>
            </a:r>
            <a:r>
              <a:rPr lang="en" sz="2000"/>
              <a:t>.</a:t>
            </a:r>
            <a:endParaRPr sz="20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575" y="0"/>
            <a:ext cx="34004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300" y="2114550"/>
            <a:ext cx="25527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9500" y="3933638"/>
            <a:ext cx="22669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Хистограма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900"/>
              <a:t>Цел: Изчисляване на процентите числа, попадащи в </a:t>
            </a:r>
            <a:r>
              <a:rPr b="1" lang="en" sz="1900"/>
              <a:t>различни диапазони</a:t>
            </a:r>
            <a:r>
              <a:rPr lang="en" sz="1900"/>
              <a:t> от дадени </a:t>
            </a:r>
            <a:r>
              <a:rPr b="1" lang="en" sz="1900"/>
              <a:t>n</a:t>
            </a:r>
            <a:r>
              <a:rPr lang="en" sz="1900"/>
              <a:t> числа. Числата се групират в </a:t>
            </a:r>
            <a:r>
              <a:rPr b="1" lang="en" sz="1900"/>
              <a:t>5 диапазона</a:t>
            </a:r>
            <a:r>
              <a:rPr lang="en" sz="1900"/>
              <a:t>:</a:t>
            </a:r>
            <a:br>
              <a:rPr lang="en" sz="1900"/>
            </a:br>
            <a:r>
              <a:rPr lang="en" sz="1900"/>
              <a:t>1. </a:t>
            </a:r>
            <a:r>
              <a:rPr b="1" lang="en" sz="1900"/>
              <a:t>Под 200</a:t>
            </a:r>
            <a:br>
              <a:rPr lang="en" sz="1900"/>
            </a:br>
            <a:r>
              <a:rPr lang="en" sz="1900"/>
              <a:t>2. </a:t>
            </a:r>
            <a:r>
              <a:rPr b="1" lang="en" sz="1900"/>
              <a:t>Между 200 и 399</a:t>
            </a:r>
            <a:br>
              <a:rPr lang="en" sz="1900"/>
            </a:br>
            <a:r>
              <a:rPr lang="en" sz="1900"/>
              <a:t>3. </a:t>
            </a:r>
            <a:r>
              <a:rPr b="1" lang="en" sz="1900"/>
              <a:t>Между 400 и 599</a:t>
            </a:r>
            <a:br>
              <a:rPr lang="en" sz="1900"/>
            </a:br>
            <a:r>
              <a:rPr lang="en" sz="1900"/>
              <a:t>4. </a:t>
            </a:r>
            <a:r>
              <a:rPr b="1" lang="en" sz="1900"/>
              <a:t>Между 600 и 799</a:t>
            </a:r>
            <a:br>
              <a:rPr lang="en" sz="1900"/>
            </a:br>
            <a:r>
              <a:rPr lang="en" sz="1900"/>
              <a:t>5. </a:t>
            </a:r>
            <a:r>
              <a:rPr b="1" lang="en" sz="1900"/>
              <a:t>Над 800</a:t>
            </a:r>
            <a:br>
              <a:rPr lang="en" sz="1900"/>
            </a:br>
            <a:r>
              <a:rPr b="1" lang="en" sz="1900"/>
              <a:t>Пример:</a:t>
            </a:r>
            <a:r>
              <a:rPr lang="en" sz="1900"/>
              <a:t> </a:t>
            </a:r>
            <a:r>
              <a:rPr b="1" lang="en" sz="1900"/>
              <a:t>n = 20</a:t>
            </a:r>
            <a:r>
              <a:rPr lang="en" sz="1900"/>
              <a:t> числа:</a:t>
            </a:r>
            <a:br>
              <a:rPr lang="en" sz="1900"/>
            </a:br>
            <a:r>
              <a:rPr lang="en" sz="1900"/>
              <a:t>53, 7, 56, 180, 450, 920, 12, 7, 150, 250, 680, 2, 600, 200, 800, 799, 199, 46, 128, 65</a:t>
            </a:r>
            <a:br>
              <a:rPr lang="en" sz="1900"/>
            </a:br>
            <a:r>
              <a:rPr b="1" lang="en" sz="1900"/>
              <a:t>Разпределение:</a:t>
            </a:r>
            <a:br>
              <a:rPr lang="en" sz="1900"/>
            </a:br>
            <a:r>
              <a:rPr b="1" lang="en" sz="1900"/>
              <a:t>p1 = 60.00% (&lt;200)</a:t>
            </a:r>
            <a:r>
              <a:rPr lang="en" sz="1900"/>
              <a:t>, </a:t>
            </a:r>
            <a:r>
              <a:rPr b="1" lang="en" sz="1900"/>
              <a:t>p2 = 10.00% (200…399)</a:t>
            </a:r>
            <a:r>
              <a:rPr lang="en" sz="1900"/>
              <a:t>, </a:t>
            </a:r>
            <a:r>
              <a:rPr b="1" lang="en" sz="1900"/>
              <a:t>p3 = 5.00% (400…599)</a:t>
            </a:r>
            <a:r>
              <a:rPr lang="en" sz="1900"/>
              <a:t>, </a:t>
            </a:r>
            <a:r>
              <a:rPr b="1" lang="en" sz="1900"/>
              <a:t>p4 = 15.00% (600…799)</a:t>
            </a:r>
            <a:r>
              <a:rPr lang="en" sz="1900"/>
              <a:t>, </a:t>
            </a:r>
            <a:r>
              <a:rPr b="1" lang="en" sz="1900"/>
              <a:t>p5 = 10.00% (≥800)</a:t>
            </a:r>
            <a:br>
              <a:rPr lang="en" sz="1900"/>
            </a:br>
            <a:r>
              <a:rPr b="1" lang="en" sz="1900"/>
              <a:t>Вход:</a:t>
            </a:r>
            <a:r>
              <a:rPr lang="en" sz="1900"/>
              <a:t> </a:t>
            </a:r>
            <a:r>
              <a:rPr b="1" lang="en" sz="1900"/>
              <a:t>n </a:t>
            </a:r>
            <a:r>
              <a:rPr lang="en" sz="1900"/>
              <a:t>-</a:t>
            </a:r>
            <a:r>
              <a:rPr b="1" lang="en" sz="1900"/>
              <a:t> брой </a:t>
            </a:r>
            <a:r>
              <a:rPr lang="en" sz="1900"/>
              <a:t>числа, </a:t>
            </a:r>
            <a:r>
              <a:rPr b="1" lang="en" sz="1900"/>
              <a:t>n </a:t>
            </a:r>
            <a:r>
              <a:rPr lang="en" sz="1900"/>
              <a:t>-</a:t>
            </a:r>
            <a:r>
              <a:rPr b="1" lang="en" sz="1900"/>
              <a:t> </a:t>
            </a:r>
            <a:r>
              <a:rPr lang="en" sz="1900"/>
              <a:t>числа.</a:t>
            </a:r>
            <a:br>
              <a:rPr lang="en" sz="1900"/>
            </a:br>
            <a:r>
              <a:rPr b="1" lang="en" sz="1900"/>
              <a:t>Изход:</a:t>
            </a:r>
            <a:r>
              <a:rPr lang="en" sz="1900"/>
              <a:t> </a:t>
            </a:r>
            <a:r>
              <a:rPr b="1" lang="en" sz="1900"/>
              <a:t>5 реда</a:t>
            </a:r>
            <a:r>
              <a:rPr lang="en" sz="1900"/>
              <a:t> с </a:t>
            </a:r>
            <a:r>
              <a:rPr b="1" lang="en" sz="1900"/>
              <a:t>процентите</a:t>
            </a:r>
            <a:r>
              <a:rPr lang="en" sz="1900"/>
              <a:t>, изчислени с </a:t>
            </a:r>
            <a:r>
              <a:rPr b="1" lang="en" sz="1900"/>
              <a:t>точност до две цифри след десетичната запетая</a:t>
            </a:r>
            <a:r>
              <a:rPr lang="en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Примерна употреба на програмата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0" y="804863"/>
            <a:ext cx="447675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350" y="701625"/>
            <a:ext cx="3654359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