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Alfonsas Juršėna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7-29T17:30:06.963">
    <p:pos x="196" y="725"/>
    <p:text>We are realistic and expect errors.
So this is a method to fix them.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c6cc89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c6cc89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ee5965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ee5965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dc6cc89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dc6cc89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Cell counter 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lt"/>
              <a:t>Saving</a:t>
            </a:r>
            <a:r>
              <a:rPr lang="lt"/>
              <a:t> time for </a:t>
            </a:r>
            <a:r>
              <a:rPr b="1" lang="lt"/>
              <a:t>humans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lt"/>
              <a:t>Problem: Manual cell counting takes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lt"/>
              <a:t>Solution: Automate it.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350" y="1152475"/>
            <a:ext cx="2928150" cy="234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/>
              <a:t>Planned features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lt" sz="2800">
                <a:solidFill>
                  <a:schemeClr val="dk1"/>
                </a:solidFill>
              </a:rPr>
              <a:t>Zoom in to see segmentations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lt" sz="2800">
                <a:solidFill>
                  <a:schemeClr val="dk1"/>
                </a:solidFill>
              </a:rPr>
              <a:t>Select/Deselect segmentations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lt" sz="2800">
                <a:solidFill>
                  <a:schemeClr val="dk1"/>
                </a:solidFill>
              </a:rPr>
              <a:t>Cell areas histogram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lt" sz="2800">
                <a:solidFill>
                  <a:schemeClr val="dk1"/>
                </a:solidFill>
              </a:rPr>
              <a:t>Other analysis ?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lt" sz="2800">
                <a:solidFill>
                  <a:schemeClr val="dk1"/>
                </a:solidFill>
              </a:rPr>
              <a:t>Fractal dimension ?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Challenges to be solved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lt"/>
              <a:t>Confocal images segmentation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lt"/>
              <a:t>Light microscopy images segmentation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lt"/>
              <a:t>Clumped cells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lt"/>
              <a:t>Dispersed cells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