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241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52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30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50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57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99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1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38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214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0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6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95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2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73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2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5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3BD534-C79D-4E3D-9C3B-FE9BB5190823}" type="datetimeFigureOut">
              <a:rPr lang="hu-HU" smtClean="0"/>
              <a:t>2021.11.24.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E2E1-93ED-42F1-8EE2-3482AC103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76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Egyenletek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936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Előkészülés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csoport feladat egy olyan program megírása volt amivel ki tud a felhasználó számolni egy elsőfokú és egy másodfokú egyenletet úgy hogy ha a felhasználó hibás adatokat add meg akkor egy előre megírt hibát írjon ki lehetőleg. A feladat 3 részre volt osztva mert 3 ember csinálta, Antónia (képernyőkép), Kevin (elsőfokú), és én (Attila, másodfokú).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88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én feladatom a másodfokú volt. </a:t>
            </a:r>
            <a:r>
              <a:rPr lang="hu-HU" dirty="0" smtClean="0"/>
              <a:t>Először </a:t>
            </a:r>
            <a:r>
              <a:rPr lang="hu-HU" dirty="0"/>
              <a:t>kigondoltam hogy fog kinézni a program, leírtam, teszteltem utána csináltam egy </a:t>
            </a:r>
            <a:r>
              <a:rPr lang="hu-HU" dirty="0" err="1"/>
              <a:t>repositoryt</a:t>
            </a:r>
            <a:r>
              <a:rPr lang="hu-HU" dirty="0"/>
              <a:t> ahová felrakta Antónia, Kevin és én programjainkat amit </a:t>
            </a:r>
            <a:r>
              <a:rPr lang="hu-HU" dirty="0" err="1"/>
              <a:t>leforkolt</a:t>
            </a:r>
            <a:r>
              <a:rPr lang="hu-HU" dirty="0"/>
              <a:t> Antónia és Kevin utána </a:t>
            </a:r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requesteltek</a:t>
            </a:r>
            <a:r>
              <a:rPr lang="hu-HU" dirty="0"/>
              <a:t> és </a:t>
            </a:r>
            <a:r>
              <a:rPr lang="hu-HU" dirty="0" err="1"/>
              <a:t>commitoltam</a:t>
            </a:r>
            <a:r>
              <a:rPr lang="hu-HU" dirty="0"/>
              <a:t> és utána Kevinnek segítettem összerakni a programot amit végül fölraktunk a </a:t>
            </a:r>
            <a:r>
              <a:rPr lang="hu-HU" dirty="0" err="1"/>
              <a:t>githubra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339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120</Words>
  <Application>Microsoft Office PowerPoint</Application>
  <PresentationFormat>Szélesvásznú</PresentationFormat>
  <Paragraphs>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Egyenletek</vt:lpstr>
      <vt:lpstr>Előkészülés</vt:lpstr>
      <vt:lpstr>Megvalósítás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Egyenletek</dc:title>
  <dc:creator>tanuló</dc:creator>
  <cp:lastModifiedBy>tanuló</cp:lastModifiedBy>
  <cp:revision>2</cp:revision>
  <dcterms:created xsi:type="dcterms:W3CDTF">2021-11-24T08:01:15Z</dcterms:created>
  <dcterms:modified xsi:type="dcterms:W3CDTF">2021-11-24T08:07:46Z</dcterms:modified>
</cp:coreProperties>
</file>