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02" r:id="rId5"/>
  </p:sldMasterIdLst>
  <p:notesMasterIdLst>
    <p:notesMasterId r:id="rId46"/>
  </p:notesMasterIdLst>
  <p:sldIdLst>
    <p:sldId id="335" r:id="rId6"/>
    <p:sldId id="256" r:id="rId7"/>
    <p:sldId id="277" r:id="rId8"/>
    <p:sldId id="275" r:id="rId9"/>
    <p:sldId id="285" r:id="rId10"/>
    <p:sldId id="286" r:id="rId11"/>
    <p:sldId id="327" r:id="rId12"/>
    <p:sldId id="317" r:id="rId13"/>
    <p:sldId id="320" r:id="rId14"/>
    <p:sldId id="260" r:id="rId15"/>
    <p:sldId id="270" r:id="rId16"/>
    <p:sldId id="271" r:id="rId17"/>
    <p:sldId id="272" r:id="rId18"/>
    <p:sldId id="263" r:id="rId19"/>
    <p:sldId id="273" r:id="rId20"/>
    <p:sldId id="315" r:id="rId21"/>
    <p:sldId id="328" r:id="rId22"/>
    <p:sldId id="326" r:id="rId23"/>
    <p:sldId id="264" r:id="rId24"/>
    <p:sldId id="274" r:id="rId25"/>
    <p:sldId id="281" r:id="rId26"/>
    <p:sldId id="322" r:id="rId27"/>
    <p:sldId id="332" r:id="rId28"/>
    <p:sldId id="282" r:id="rId29"/>
    <p:sldId id="333" r:id="rId30"/>
    <p:sldId id="334" r:id="rId31"/>
    <p:sldId id="336" r:id="rId32"/>
    <p:sldId id="318" r:id="rId33"/>
    <p:sldId id="319" r:id="rId34"/>
    <p:sldId id="265" r:id="rId35"/>
    <p:sldId id="266" r:id="rId36"/>
    <p:sldId id="276" r:id="rId37"/>
    <p:sldId id="331" r:id="rId38"/>
    <p:sldId id="278" r:id="rId39"/>
    <p:sldId id="279" r:id="rId40"/>
    <p:sldId id="268" r:id="rId41"/>
    <p:sldId id="269" r:id="rId42"/>
    <p:sldId id="299" r:id="rId43"/>
    <p:sldId id="259" r:id="rId44"/>
    <p:sldId id="337" r:id="rId45"/>
  </p:sldIdLst>
  <p:sldSz cx="12192000" cy="6858000"/>
  <p:notesSz cx="6858000" cy="167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rry" id="{16594CF8-C324-4173-8F24-E7A2B3803D0F}">
          <p14:sldIdLst>
            <p14:sldId id="335"/>
            <p14:sldId id="256"/>
            <p14:sldId id="277"/>
            <p14:sldId id="275"/>
            <p14:sldId id="285"/>
            <p14:sldId id="286"/>
            <p14:sldId id="327"/>
          </p14:sldIdLst>
        </p14:section>
        <p14:section name="Scott" id="{616CEE22-0155-4089-9379-463F32960640}">
          <p14:sldIdLst>
            <p14:sldId id="317"/>
            <p14:sldId id="320"/>
          </p14:sldIdLst>
        </p14:section>
        <p14:section name="Larry" id="{4B634F97-8276-4697-9B90-ADFFE94B7B45}">
          <p14:sldIdLst>
            <p14:sldId id="260"/>
            <p14:sldId id="270"/>
            <p14:sldId id="271"/>
            <p14:sldId id="272"/>
            <p14:sldId id="263"/>
            <p14:sldId id="273"/>
            <p14:sldId id="315"/>
            <p14:sldId id="328"/>
            <p14:sldId id="326"/>
          </p14:sldIdLst>
        </p14:section>
        <p14:section name="Scott" id="{6D4AC960-DC54-4E6C-A04D-C2C1981DAED2}">
          <p14:sldIdLst>
            <p14:sldId id="264"/>
            <p14:sldId id="274"/>
            <p14:sldId id="281"/>
            <p14:sldId id="322"/>
            <p14:sldId id="332"/>
            <p14:sldId id="282"/>
          </p14:sldIdLst>
        </p14:section>
        <p14:section name="Larry" id="{A24CED20-F57A-4483-AF16-98CEE18299DC}">
          <p14:sldIdLst>
            <p14:sldId id="333"/>
            <p14:sldId id="334"/>
            <p14:sldId id="336"/>
            <p14:sldId id="318"/>
            <p14:sldId id="319"/>
            <p14:sldId id="265"/>
            <p14:sldId id="266"/>
            <p14:sldId id="276"/>
            <p14:sldId id="331"/>
            <p14:sldId id="278"/>
            <p14:sldId id="279"/>
            <p14:sldId id="268"/>
            <p14:sldId id="269"/>
            <p14:sldId id="299"/>
            <p14:sldId id="259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74AE0-FF2B-44EE-A478-7C6F39CA5F1F}" v="62" dt="2019-11-12T23:49:01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32" autoAdjust="0"/>
  </p:normalViewPr>
  <p:slideViewPr>
    <p:cSldViewPr snapToGrid="0">
      <p:cViewPr varScale="1">
        <p:scale>
          <a:sx n="92" d="100"/>
          <a:sy n="92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ry Clark" userId="c5b08215-d43d-4344-8d52-97f1c7837bfa" providerId="ADAL" clId="{2C9F0F2B-4484-4E20-AA3C-03DA6D4E1F6D}"/>
    <pc:docChg chg="undo custSel addSld delSld modSld sldOrd modSection">
      <pc:chgData name="Larry Clark" userId="c5b08215-d43d-4344-8d52-97f1c7837bfa" providerId="ADAL" clId="{2C9F0F2B-4484-4E20-AA3C-03DA6D4E1F6D}" dt="2019-11-08T20:25:33.495" v="651" actId="27636"/>
      <pc:docMkLst>
        <pc:docMk/>
      </pc:docMkLst>
      <pc:sldChg chg="modSp">
        <pc:chgData name="Larry Clark" userId="c5b08215-d43d-4344-8d52-97f1c7837bfa" providerId="ADAL" clId="{2C9F0F2B-4484-4E20-AA3C-03DA6D4E1F6D}" dt="2019-11-08T19:18:38.051" v="268" actId="20577"/>
        <pc:sldMkLst>
          <pc:docMk/>
          <pc:sldMk cId="2869257688" sldId="260"/>
        </pc:sldMkLst>
        <pc:spChg chg="mod">
          <ac:chgData name="Larry Clark" userId="c5b08215-d43d-4344-8d52-97f1c7837bfa" providerId="ADAL" clId="{2C9F0F2B-4484-4E20-AA3C-03DA6D4E1F6D}" dt="2019-11-08T19:18:38.051" v="268" actId="20577"/>
          <ac:spMkLst>
            <pc:docMk/>
            <pc:sldMk cId="2869257688" sldId="260"/>
            <ac:spMk id="10" creationId="{65F595A2-39AD-45AC-BEDC-35BEFD8D4A2D}"/>
          </ac:spMkLst>
        </pc:spChg>
      </pc:sldChg>
      <pc:sldChg chg="del">
        <pc:chgData name="Larry Clark" userId="c5b08215-d43d-4344-8d52-97f1c7837bfa" providerId="ADAL" clId="{2C9F0F2B-4484-4E20-AA3C-03DA6D4E1F6D}" dt="2019-11-08T19:18:42.864" v="269" actId="2696"/>
        <pc:sldMkLst>
          <pc:docMk/>
          <pc:sldMk cId="4071646080" sldId="261"/>
        </pc:sldMkLst>
      </pc:sldChg>
      <pc:sldChg chg="del">
        <pc:chgData name="Larry Clark" userId="c5b08215-d43d-4344-8d52-97f1c7837bfa" providerId="ADAL" clId="{2C9F0F2B-4484-4E20-AA3C-03DA6D4E1F6D}" dt="2019-11-08T19:18:53.763" v="270" actId="2696"/>
        <pc:sldMkLst>
          <pc:docMk/>
          <pc:sldMk cId="328183043" sldId="262"/>
        </pc:sldMkLst>
      </pc:sldChg>
      <pc:sldChg chg="addSp modSp ord">
        <pc:chgData name="Larry Clark" userId="c5b08215-d43d-4344-8d52-97f1c7837bfa" providerId="ADAL" clId="{2C9F0F2B-4484-4E20-AA3C-03DA6D4E1F6D}" dt="2019-11-08T18:59:58.735" v="208" actId="1076"/>
        <pc:sldMkLst>
          <pc:docMk/>
          <pc:sldMk cId="1456286652" sldId="266"/>
        </pc:sldMkLst>
        <pc:spChg chg="mod">
          <ac:chgData name="Larry Clark" userId="c5b08215-d43d-4344-8d52-97f1c7837bfa" providerId="ADAL" clId="{2C9F0F2B-4484-4E20-AA3C-03DA6D4E1F6D}" dt="2019-11-08T18:52:18.638" v="22" actId="6549"/>
          <ac:spMkLst>
            <pc:docMk/>
            <pc:sldMk cId="1456286652" sldId="266"/>
            <ac:spMk id="2" creationId="{03442752-6D5C-4C50-A125-E636F8B359BD}"/>
          </ac:spMkLst>
        </pc:spChg>
        <pc:spChg chg="add mod">
          <ac:chgData name="Larry Clark" userId="c5b08215-d43d-4344-8d52-97f1c7837bfa" providerId="ADAL" clId="{2C9F0F2B-4484-4E20-AA3C-03DA6D4E1F6D}" dt="2019-11-08T18:51:55.504" v="13"/>
          <ac:spMkLst>
            <pc:docMk/>
            <pc:sldMk cId="1456286652" sldId="266"/>
            <ac:spMk id="3" creationId="{83A25129-55BB-4836-92BC-CD76C642C32F}"/>
          </ac:spMkLst>
        </pc:spChg>
        <pc:picChg chg="add mod">
          <ac:chgData name="Larry Clark" userId="c5b08215-d43d-4344-8d52-97f1c7837bfa" providerId="ADAL" clId="{2C9F0F2B-4484-4E20-AA3C-03DA6D4E1F6D}" dt="2019-11-08T18:59:58.735" v="208" actId="1076"/>
          <ac:picMkLst>
            <pc:docMk/>
            <pc:sldMk cId="1456286652" sldId="266"/>
            <ac:picMk id="4" creationId="{3A944106-4092-428F-8095-38A6E4C3EB05}"/>
          </ac:picMkLst>
        </pc:picChg>
      </pc:sldChg>
      <pc:sldChg chg="del">
        <pc:chgData name="Larry Clark" userId="c5b08215-d43d-4344-8d52-97f1c7837bfa" providerId="ADAL" clId="{2C9F0F2B-4484-4E20-AA3C-03DA6D4E1F6D}" dt="2019-11-08T19:14:26.863" v="225" actId="2696"/>
        <pc:sldMkLst>
          <pc:docMk/>
          <pc:sldMk cId="2154856386" sldId="267"/>
        </pc:sldMkLst>
      </pc:sldChg>
      <pc:sldChg chg="delSp modSp">
        <pc:chgData name="Larry Clark" userId="c5b08215-d43d-4344-8d52-97f1c7837bfa" providerId="ADAL" clId="{2C9F0F2B-4484-4E20-AA3C-03DA6D4E1F6D}" dt="2019-11-08T20:25:33.495" v="651" actId="27636"/>
        <pc:sldMkLst>
          <pc:docMk/>
          <pc:sldMk cId="1818386031" sldId="269"/>
        </pc:sldMkLst>
        <pc:spChg chg="mod">
          <ac:chgData name="Larry Clark" userId="c5b08215-d43d-4344-8d52-97f1c7837bfa" providerId="ADAL" clId="{2C9F0F2B-4484-4E20-AA3C-03DA6D4E1F6D}" dt="2019-11-08T20:25:33.477" v="650" actId="255"/>
          <ac:spMkLst>
            <pc:docMk/>
            <pc:sldMk cId="1818386031" sldId="269"/>
            <ac:spMk id="2" creationId="{C7704799-41B8-4B90-9355-062AA86D0D9A}"/>
          </ac:spMkLst>
        </pc:spChg>
        <pc:spChg chg="del">
          <ac:chgData name="Larry Clark" userId="c5b08215-d43d-4344-8d52-97f1c7837bfa" providerId="ADAL" clId="{2C9F0F2B-4484-4E20-AA3C-03DA6D4E1F6D}" dt="2019-11-08T20:25:16.118" v="648" actId="478"/>
          <ac:spMkLst>
            <pc:docMk/>
            <pc:sldMk cId="1818386031" sldId="269"/>
            <ac:spMk id="3" creationId="{C1BC2397-D681-4A71-9A56-3E590BDB5FCE}"/>
          </ac:spMkLst>
        </pc:spChg>
        <pc:spChg chg="mod">
          <ac:chgData name="Larry Clark" userId="c5b08215-d43d-4344-8d52-97f1c7837bfa" providerId="ADAL" clId="{2C9F0F2B-4484-4E20-AA3C-03DA6D4E1F6D}" dt="2019-11-08T20:25:33.495" v="651" actId="27636"/>
          <ac:spMkLst>
            <pc:docMk/>
            <pc:sldMk cId="1818386031" sldId="269"/>
            <ac:spMk id="5" creationId="{66E86FE9-9E53-4CDD-8031-68012B87A73B}"/>
          </ac:spMkLst>
        </pc:spChg>
        <pc:spChg chg="del">
          <ac:chgData name="Larry Clark" userId="c5b08215-d43d-4344-8d52-97f1c7837bfa" providerId="ADAL" clId="{2C9F0F2B-4484-4E20-AA3C-03DA6D4E1F6D}" dt="2019-11-08T20:25:17.695" v="649" actId="478"/>
          <ac:spMkLst>
            <pc:docMk/>
            <pc:sldMk cId="1818386031" sldId="269"/>
            <ac:spMk id="6" creationId="{00EF2D4B-684C-4A2D-BB8F-8B12B63B3093}"/>
          </ac:spMkLst>
        </pc:spChg>
        <pc:spChg chg="mod">
          <ac:chgData name="Larry Clark" userId="c5b08215-d43d-4344-8d52-97f1c7837bfa" providerId="ADAL" clId="{2C9F0F2B-4484-4E20-AA3C-03DA6D4E1F6D}" dt="2019-11-08T20:25:33.477" v="650" actId="255"/>
          <ac:spMkLst>
            <pc:docMk/>
            <pc:sldMk cId="1818386031" sldId="269"/>
            <ac:spMk id="8" creationId="{41271CFB-1994-4EE2-BD89-C523126F3740}"/>
          </ac:spMkLst>
        </pc:spChg>
      </pc:sldChg>
      <pc:sldChg chg="modSp modNotesTx">
        <pc:chgData name="Larry Clark" userId="c5b08215-d43d-4344-8d52-97f1c7837bfa" providerId="ADAL" clId="{2C9F0F2B-4484-4E20-AA3C-03DA6D4E1F6D}" dt="2019-11-08T19:18:10.188" v="263" actId="27636"/>
        <pc:sldMkLst>
          <pc:docMk/>
          <pc:sldMk cId="1850160546" sldId="271"/>
        </pc:sldMkLst>
        <pc:spChg chg="mod">
          <ac:chgData name="Larry Clark" userId="c5b08215-d43d-4344-8d52-97f1c7837bfa" providerId="ADAL" clId="{2C9F0F2B-4484-4E20-AA3C-03DA6D4E1F6D}" dt="2019-11-08T19:18:10.188" v="263" actId="27636"/>
          <ac:spMkLst>
            <pc:docMk/>
            <pc:sldMk cId="1850160546" sldId="271"/>
            <ac:spMk id="4" creationId="{D18B5845-CFE4-4821-9711-53202DDC3900}"/>
          </ac:spMkLst>
        </pc:spChg>
      </pc:sldChg>
      <pc:sldChg chg="modSp">
        <pc:chgData name="Larry Clark" userId="c5b08215-d43d-4344-8d52-97f1c7837bfa" providerId="ADAL" clId="{2C9F0F2B-4484-4E20-AA3C-03DA6D4E1F6D}" dt="2019-11-08T19:22:49.621" v="311" actId="27636"/>
        <pc:sldMkLst>
          <pc:docMk/>
          <pc:sldMk cId="1823635645" sldId="274"/>
        </pc:sldMkLst>
        <pc:spChg chg="mod">
          <ac:chgData name="Larry Clark" userId="c5b08215-d43d-4344-8d52-97f1c7837bfa" providerId="ADAL" clId="{2C9F0F2B-4484-4E20-AA3C-03DA6D4E1F6D}" dt="2019-11-08T19:22:49.621" v="311" actId="27636"/>
          <ac:spMkLst>
            <pc:docMk/>
            <pc:sldMk cId="1823635645" sldId="274"/>
            <ac:spMk id="5" creationId="{A0D8628B-E63B-4CD4-8E04-32350452E1E2}"/>
          </ac:spMkLst>
        </pc:spChg>
      </pc:sldChg>
      <pc:sldChg chg="delSp delAnim">
        <pc:chgData name="Larry Clark" userId="c5b08215-d43d-4344-8d52-97f1c7837bfa" providerId="ADAL" clId="{2C9F0F2B-4484-4E20-AA3C-03DA6D4E1F6D}" dt="2019-11-08T19:14:36.443" v="227" actId="478"/>
        <pc:sldMkLst>
          <pc:docMk/>
          <pc:sldMk cId="884736551" sldId="275"/>
        </pc:sldMkLst>
        <pc:spChg chg="del">
          <ac:chgData name="Larry Clark" userId="c5b08215-d43d-4344-8d52-97f1c7837bfa" providerId="ADAL" clId="{2C9F0F2B-4484-4E20-AA3C-03DA6D4E1F6D}" dt="2019-11-08T19:14:36.443" v="227" actId="478"/>
          <ac:spMkLst>
            <pc:docMk/>
            <pc:sldMk cId="884736551" sldId="275"/>
            <ac:spMk id="9" creationId="{2D1BB5DC-4E07-4F04-AA01-A577F4E94FFC}"/>
          </ac:spMkLst>
        </pc:spChg>
      </pc:sldChg>
      <pc:sldChg chg="modSp">
        <pc:chgData name="Larry Clark" userId="c5b08215-d43d-4344-8d52-97f1c7837bfa" providerId="ADAL" clId="{2C9F0F2B-4484-4E20-AA3C-03DA6D4E1F6D}" dt="2019-11-08T18:53:13.922" v="118" actId="1076"/>
        <pc:sldMkLst>
          <pc:docMk/>
          <pc:sldMk cId="3851124640" sldId="276"/>
        </pc:sldMkLst>
        <pc:spChg chg="mod">
          <ac:chgData name="Larry Clark" userId="c5b08215-d43d-4344-8d52-97f1c7837bfa" providerId="ADAL" clId="{2C9F0F2B-4484-4E20-AA3C-03DA6D4E1F6D}" dt="2019-11-08T18:52:41.148" v="73" actId="20577"/>
          <ac:spMkLst>
            <pc:docMk/>
            <pc:sldMk cId="3851124640" sldId="276"/>
            <ac:spMk id="3" creationId="{2D04812A-E776-4F0B-94AD-64A2A03A4D1D}"/>
          </ac:spMkLst>
        </pc:spChg>
        <pc:spChg chg="mod">
          <ac:chgData name="Larry Clark" userId="c5b08215-d43d-4344-8d52-97f1c7837bfa" providerId="ADAL" clId="{2C9F0F2B-4484-4E20-AA3C-03DA6D4E1F6D}" dt="2019-11-08T18:53:11.408" v="117" actId="14100"/>
          <ac:spMkLst>
            <pc:docMk/>
            <pc:sldMk cId="3851124640" sldId="276"/>
            <ac:spMk id="4" creationId="{80BEDECE-52C4-4F7B-8708-2B9021FA527E}"/>
          </ac:spMkLst>
        </pc:spChg>
        <pc:picChg chg="mod">
          <ac:chgData name="Larry Clark" userId="c5b08215-d43d-4344-8d52-97f1c7837bfa" providerId="ADAL" clId="{2C9F0F2B-4484-4E20-AA3C-03DA6D4E1F6D}" dt="2019-11-08T18:53:13.922" v="118" actId="1076"/>
          <ac:picMkLst>
            <pc:docMk/>
            <pc:sldMk cId="3851124640" sldId="276"/>
            <ac:picMk id="1026" creationId="{58801E2C-FCEA-4B3C-98E7-88A60791D7B6}"/>
          </ac:picMkLst>
        </pc:picChg>
      </pc:sldChg>
      <pc:sldChg chg="modSp">
        <pc:chgData name="Larry Clark" userId="c5b08215-d43d-4344-8d52-97f1c7837bfa" providerId="ADAL" clId="{2C9F0F2B-4484-4E20-AA3C-03DA6D4E1F6D}" dt="2019-11-08T19:15:14.686" v="262" actId="255"/>
        <pc:sldMkLst>
          <pc:docMk/>
          <pc:sldMk cId="3303282852" sldId="277"/>
        </pc:sldMkLst>
        <pc:spChg chg="mod">
          <ac:chgData name="Larry Clark" userId="c5b08215-d43d-4344-8d52-97f1c7837bfa" providerId="ADAL" clId="{2C9F0F2B-4484-4E20-AA3C-03DA6D4E1F6D}" dt="2019-11-08T19:15:14.686" v="262" actId="255"/>
          <ac:spMkLst>
            <pc:docMk/>
            <pc:sldMk cId="3303282852" sldId="277"/>
            <ac:spMk id="12" creationId="{65A00B05-05BD-4575-A556-E9DA54A519FD}"/>
          </ac:spMkLst>
        </pc:spChg>
      </pc:sldChg>
      <pc:sldChg chg="modSp">
        <pc:chgData name="Larry Clark" userId="c5b08215-d43d-4344-8d52-97f1c7837bfa" providerId="ADAL" clId="{2C9F0F2B-4484-4E20-AA3C-03DA6D4E1F6D}" dt="2019-11-08T19:23:06.088" v="313" actId="113"/>
        <pc:sldMkLst>
          <pc:docMk/>
          <pc:sldMk cId="4184768460" sldId="281"/>
        </pc:sldMkLst>
        <pc:spChg chg="mod">
          <ac:chgData name="Larry Clark" userId="c5b08215-d43d-4344-8d52-97f1c7837bfa" providerId="ADAL" clId="{2C9F0F2B-4484-4E20-AA3C-03DA6D4E1F6D}" dt="2019-11-08T19:23:06.088" v="313" actId="113"/>
          <ac:spMkLst>
            <pc:docMk/>
            <pc:sldMk cId="4184768460" sldId="281"/>
            <ac:spMk id="2" creationId="{403CC54D-B685-4E54-9D14-A19C12C4B869}"/>
          </ac:spMkLst>
        </pc:spChg>
      </pc:sldChg>
      <pc:sldChg chg="addSp delSp modSp">
        <pc:chgData name="Larry Clark" userId="c5b08215-d43d-4344-8d52-97f1c7837bfa" providerId="ADAL" clId="{2C9F0F2B-4484-4E20-AA3C-03DA6D4E1F6D}" dt="2019-11-08T19:23:29.398" v="326" actId="20577"/>
        <pc:sldMkLst>
          <pc:docMk/>
          <pc:sldMk cId="2995017479" sldId="282"/>
        </pc:sldMkLst>
        <pc:spChg chg="del mod">
          <ac:chgData name="Larry Clark" userId="c5b08215-d43d-4344-8d52-97f1c7837bfa" providerId="ADAL" clId="{2C9F0F2B-4484-4E20-AA3C-03DA6D4E1F6D}" dt="2019-11-08T18:49:20.263" v="4" actId="478"/>
          <ac:spMkLst>
            <pc:docMk/>
            <pc:sldMk cId="2995017479" sldId="282"/>
            <ac:spMk id="2" creationId="{057198E6-45F3-44EA-8390-E82526479554}"/>
          </ac:spMkLst>
        </pc:spChg>
        <pc:spChg chg="mod">
          <ac:chgData name="Larry Clark" userId="c5b08215-d43d-4344-8d52-97f1c7837bfa" providerId="ADAL" clId="{2C9F0F2B-4484-4E20-AA3C-03DA6D4E1F6D}" dt="2019-11-08T19:23:29.398" v="326" actId="20577"/>
          <ac:spMkLst>
            <pc:docMk/>
            <pc:sldMk cId="2995017479" sldId="282"/>
            <ac:spMk id="3" creationId="{E231A83C-7CBE-4E21-B5B7-F1070E91CF08}"/>
          </ac:spMkLst>
        </pc:spChg>
        <pc:spChg chg="add mod">
          <ac:chgData name="Larry Clark" userId="c5b08215-d43d-4344-8d52-97f1c7837bfa" providerId="ADAL" clId="{2C9F0F2B-4484-4E20-AA3C-03DA6D4E1F6D}" dt="2019-11-08T19:23:12.543" v="315" actId="113"/>
          <ac:spMkLst>
            <pc:docMk/>
            <pc:sldMk cId="2995017479" sldId="282"/>
            <ac:spMk id="4" creationId="{88D068E3-2386-4D40-B2BF-06CFEFA7E1AB}"/>
          </ac:spMkLst>
        </pc:spChg>
      </pc:sldChg>
      <pc:sldChg chg="addSp delSp modSp modTransition">
        <pc:chgData name="Larry Clark" userId="c5b08215-d43d-4344-8d52-97f1c7837bfa" providerId="ADAL" clId="{2C9F0F2B-4484-4E20-AA3C-03DA6D4E1F6D}" dt="2019-11-08T19:20:27.399" v="280" actId="113"/>
        <pc:sldMkLst>
          <pc:docMk/>
          <pc:sldMk cId="921427263" sldId="315"/>
        </pc:sldMkLst>
        <pc:spChg chg="del">
          <ac:chgData name="Larry Clark" userId="c5b08215-d43d-4344-8d52-97f1c7837bfa" providerId="ADAL" clId="{2C9F0F2B-4484-4E20-AA3C-03DA6D4E1F6D}" dt="2019-11-08T19:20:01.972" v="273" actId="478"/>
          <ac:spMkLst>
            <pc:docMk/>
            <pc:sldMk cId="921427263" sldId="315"/>
            <ac:spMk id="2" creationId="{A226CCEA-1D14-6049-8CA0-A3759ACAA1AB}"/>
          </ac:spMkLst>
        </pc:spChg>
        <pc:spChg chg="mod">
          <ac:chgData name="Larry Clark" userId="c5b08215-d43d-4344-8d52-97f1c7837bfa" providerId="ADAL" clId="{2C9F0F2B-4484-4E20-AA3C-03DA6D4E1F6D}" dt="2019-11-08T19:19:57.669" v="272" actId="27636"/>
          <ac:spMkLst>
            <pc:docMk/>
            <pc:sldMk cId="921427263" sldId="315"/>
            <ac:spMk id="3" creationId="{8BEEEE6E-B6F9-E54D-8083-416FDA5364EE}"/>
          </ac:spMkLst>
        </pc:spChg>
        <pc:spChg chg="add del mod">
          <ac:chgData name="Larry Clark" userId="c5b08215-d43d-4344-8d52-97f1c7837bfa" providerId="ADAL" clId="{2C9F0F2B-4484-4E20-AA3C-03DA6D4E1F6D}" dt="2019-11-08T19:20:06.759" v="275" actId="478"/>
          <ac:spMkLst>
            <pc:docMk/>
            <pc:sldMk cId="921427263" sldId="315"/>
            <ac:spMk id="5" creationId="{D34EAE76-D40A-414E-9D2A-2CCB58F30FBB}"/>
          </ac:spMkLst>
        </pc:spChg>
        <pc:spChg chg="add mod">
          <ac:chgData name="Larry Clark" userId="c5b08215-d43d-4344-8d52-97f1c7837bfa" providerId="ADAL" clId="{2C9F0F2B-4484-4E20-AA3C-03DA6D4E1F6D}" dt="2019-11-08T19:20:27.399" v="280" actId="113"/>
          <ac:spMkLst>
            <pc:docMk/>
            <pc:sldMk cId="921427263" sldId="315"/>
            <ac:spMk id="6" creationId="{772AF0D5-713C-4BC0-8D6B-2B02B8D6E09F}"/>
          </ac:spMkLst>
        </pc:spChg>
      </pc:sldChg>
      <pc:sldChg chg="modSp modNotesTx">
        <pc:chgData name="Larry Clark" userId="c5b08215-d43d-4344-8d52-97f1c7837bfa" providerId="ADAL" clId="{2C9F0F2B-4484-4E20-AA3C-03DA6D4E1F6D}" dt="2019-11-08T20:24:41.042" v="646" actId="6549"/>
        <pc:sldMkLst>
          <pc:docMk/>
          <pc:sldMk cId="4058758387" sldId="319"/>
        </pc:sldMkLst>
        <pc:spChg chg="mod">
          <ac:chgData name="Larry Clark" userId="c5b08215-d43d-4344-8d52-97f1c7837bfa" providerId="ADAL" clId="{2C9F0F2B-4484-4E20-AA3C-03DA6D4E1F6D}" dt="2019-11-08T20:24:23.039" v="645" actId="20577"/>
          <ac:spMkLst>
            <pc:docMk/>
            <pc:sldMk cId="4058758387" sldId="319"/>
            <ac:spMk id="2" creationId="{1A9A8C15-50DE-491F-AAA2-1D0C2FA847FB}"/>
          </ac:spMkLst>
        </pc:spChg>
      </pc:sldChg>
      <pc:sldChg chg="ord">
        <pc:chgData name="Larry Clark" userId="c5b08215-d43d-4344-8d52-97f1c7837bfa" providerId="ADAL" clId="{2C9F0F2B-4484-4E20-AA3C-03DA6D4E1F6D}" dt="2019-11-08T19:23:35.653" v="327"/>
        <pc:sldMkLst>
          <pc:docMk/>
          <pc:sldMk cId="3227681531" sldId="322"/>
        </pc:sldMkLst>
      </pc:sldChg>
      <pc:sldChg chg="modSp del modTransition">
        <pc:chgData name="Larry Clark" userId="c5b08215-d43d-4344-8d52-97f1c7837bfa" providerId="ADAL" clId="{2C9F0F2B-4484-4E20-AA3C-03DA6D4E1F6D}" dt="2019-11-08T20:24:46.506" v="647" actId="2696"/>
        <pc:sldMkLst>
          <pc:docMk/>
          <pc:sldMk cId="2383535201" sldId="325"/>
        </pc:sldMkLst>
        <pc:spChg chg="mod">
          <ac:chgData name="Larry Clark" userId="c5b08215-d43d-4344-8d52-97f1c7837bfa" providerId="ADAL" clId="{2C9F0F2B-4484-4E20-AA3C-03DA6D4E1F6D}" dt="2019-11-08T18:50:13.055" v="10" actId="20577"/>
          <ac:spMkLst>
            <pc:docMk/>
            <pc:sldMk cId="2383535201" sldId="325"/>
            <ac:spMk id="4" creationId="{76FF8487-4948-42D9-A7B8-C8B8DA382E31}"/>
          </ac:spMkLst>
        </pc:spChg>
      </pc:sldChg>
      <pc:sldChg chg="addSp delSp modSp modTransition">
        <pc:chgData name="Larry Clark" userId="c5b08215-d43d-4344-8d52-97f1c7837bfa" providerId="ADAL" clId="{2C9F0F2B-4484-4E20-AA3C-03DA6D4E1F6D}" dt="2019-11-08T19:21:47.172" v="302" actId="1076"/>
        <pc:sldMkLst>
          <pc:docMk/>
          <pc:sldMk cId="2190264528" sldId="328"/>
        </pc:sldMkLst>
        <pc:spChg chg="del">
          <ac:chgData name="Larry Clark" userId="c5b08215-d43d-4344-8d52-97f1c7837bfa" providerId="ADAL" clId="{2C9F0F2B-4484-4E20-AA3C-03DA6D4E1F6D}" dt="2019-11-08T19:20:58.901" v="283" actId="478"/>
          <ac:spMkLst>
            <pc:docMk/>
            <pc:sldMk cId="2190264528" sldId="328"/>
            <ac:spMk id="2" creationId="{A226CCEA-1D14-6049-8CA0-A3759ACAA1AB}"/>
          </ac:spMkLst>
        </pc:spChg>
        <pc:spChg chg="mod">
          <ac:chgData name="Larry Clark" userId="c5b08215-d43d-4344-8d52-97f1c7837bfa" providerId="ADAL" clId="{2C9F0F2B-4484-4E20-AA3C-03DA6D4E1F6D}" dt="2019-11-08T19:20:51.707" v="282" actId="27636"/>
          <ac:spMkLst>
            <pc:docMk/>
            <pc:sldMk cId="2190264528" sldId="328"/>
            <ac:spMk id="3" creationId="{8BEEEE6E-B6F9-E54D-8083-416FDA5364EE}"/>
          </ac:spMkLst>
        </pc:spChg>
        <pc:spChg chg="mod">
          <ac:chgData name="Larry Clark" userId="c5b08215-d43d-4344-8d52-97f1c7837bfa" providerId="ADAL" clId="{2C9F0F2B-4484-4E20-AA3C-03DA6D4E1F6D}" dt="2019-11-08T19:21:38.219" v="300" actId="1076"/>
          <ac:spMkLst>
            <pc:docMk/>
            <pc:sldMk cId="2190264528" sldId="328"/>
            <ac:spMk id="5" creationId="{42F62CC9-F785-4468-AAE3-11C7324F2615}"/>
          </ac:spMkLst>
        </pc:spChg>
        <pc:spChg chg="add del mod">
          <ac:chgData name="Larry Clark" userId="c5b08215-d43d-4344-8d52-97f1c7837bfa" providerId="ADAL" clId="{2C9F0F2B-4484-4E20-AA3C-03DA6D4E1F6D}" dt="2019-11-08T19:21:20.537" v="294" actId="478"/>
          <ac:spMkLst>
            <pc:docMk/>
            <pc:sldMk cId="2190264528" sldId="328"/>
            <ac:spMk id="7" creationId="{0A64E3B5-E80F-4653-876E-4DA8440CC9AC}"/>
          </ac:spMkLst>
        </pc:spChg>
        <pc:spChg chg="add mod">
          <ac:chgData name="Larry Clark" userId="c5b08215-d43d-4344-8d52-97f1c7837bfa" providerId="ADAL" clId="{2C9F0F2B-4484-4E20-AA3C-03DA6D4E1F6D}" dt="2019-11-08T19:21:42.795" v="301" actId="1076"/>
          <ac:spMkLst>
            <pc:docMk/>
            <pc:sldMk cId="2190264528" sldId="328"/>
            <ac:spMk id="8" creationId="{CD41A0F3-C589-48AC-BFC9-51EC8E5A3DD4}"/>
          </ac:spMkLst>
        </pc:spChg>
        <pc:picChg chg="mod">
          <ac:chgData name="Larry Clark" userId="c5b08215-d43d-4344-8d52-97f1c7837bfa" providerId="ADAL" clId="{2C9F0F2B-4484-4E20-AA3C-03DA6D4E1F6D}" dt="2019-11-08T19:21:47.172" v="302" actId="1076"/>
          <ac:picMkLst>
            <pc:docMk/>
            <pc:sldMk cId="2190264528" sldId="328"/>
            <ac:picMk id="4" creationId="{0B573EAB-2911-486D-B889-655FE420E801}"/>
          </ac:picMkLst>
        </pc:picChg>
      </pc:sldChg>
      <pc:sldChg chg="del modTransition">
        <pc:chgData name="Larry Clark" userId="c5b08215-d43d-4344-8d52-97f1c7837bfa" providerId="ADAL" clId="{2C9F0F2B-4484-4E20-AA3C-03DA6D4E1F6D}" dt="2019-11-08T19:22:08.664" v="303" actId="2696"/>
        <pc:sldMkLst>
          <pc:docMk/>
          <pc:sldMk cId="961447962" sldId="329"/>
        </pc:sldMkLst>
      </pc:sldChg>
      <pc:sldChg chg="modSp del">
        <pc:chgData name="Larry Clark" userId="c5b08215-d43d-4344-8d52-97f1c7837bfa" providerId="ADAL" clId="{2C9F0F2B-4484-4E20-AA3C-03DA6D4E1F6D}" dt="2019-11-08T19:14:26.877" v="226" actId="2696"/>
        <pc:sldMkLst>
          <pc:docMk/>
          <pc:sldMk cId="3526790904" sldId="330"/>
        </pc:sldMkLst>
        <pc:spChg chg="mod">
          <ac:chgData name="Larry Clark" userId="c5b08215-d43d-4344-8d52-97f1c7837bfa" providerId="ADAL" clId="{2C9F0F2B-4484-4E20-AA3C-03DA6D4E1F6D}" dt="2019-11-08T19:13:50.336" v="224" actId="20577"/>
          <ac:spMkLst>
            <pc:docMk/>
            <pc:sldMk cId="3526790904" sldId="330"/>
            <ac:spMk id="4" creationId="{56BDB2B7-C9A5-4560-BEB6-A16F69FB2270}"/>
          </ac:spMkLst>
        </pc:spChg>
      </pc:sldChg>
      <pc:sldChg chg="addSp delSp modSp add">
        <pc:chgData name="Larry Clark" userId="c5b08215-d43d-4344-8d52-97f1c7837bfa" providerId="ADAL" clId="{2C9F0F2B-4484-4E20-AA3C-03DA6D4E1F6D}" dt="2019-11-08T18:54:02.377" v="171"/>
        <pc:sldMkLst>
          <pc:docMk/>
          <pc:sldMk cId="1028489707" sldId="331"/>
        </pc:sldMkLst>
        <pc:spChg chg="del">
          <ac:chgData name="Larry Clark" userId="c5b08215-d43d-4344-8d52-97f1c7837bfa" providerId="ADAL" clId="{2C9F0F2B-4484-4E20-AA3C-03DA6D4E1F6D}" dt="2019-11-08T18:53:43.136" v="119"/>
          <ac:spMkLst>
            <pc:docMk/>
            <pc:sldMk cId="1028489707" sldId="331"/>
            <ac:spMk id="2" creationId="{6398A5B8-44E6-49E8-9BBE-32F231272A02}"/>
          </ac:spMkLst>
        </pc:spChg>
        <pc:spChg chg="add mod">
          <ac:chgData name="Larry Clark" userId="c5b08215-d43d-4344-8d52-97f1c7837bfa" providerId="ADAL" clId="{2C9F0F2B-4484-4E20-AA3C-03DA6D4E1F6D}" dt="2019-11-08T18:53:57.159" v="170" actId="20577"/>
          <ac:spMkLst>
            <pc:docMk/>
            <pc:sldMk cId="1028489707" sldId="331"/>
            <ac:spMk id="3" creationId="{295430E8-7690-42AD-A06A-3365E2068227}"/>
          </ac:spMkLst>
        </pc:spChg>
        <pc:spChg chg="add mod">
          <ac:chgData name="Larry Clark" userId="c5b08215-d43d-4344-8d52-97f1c7837bfa" providerId="ADAL" clId="{2C9F0F2B-4484-4E20-AA3C-03DA6D4E1F6D}" dt="2019-11-08T18:53:43.136" v="119"/>
          <ac:spMkLst>
            <pc:docMk/>
            <pc:sldMk cId="1028489707" sldId="331"/>
            <ac:spMk id="4" creationId="{00D3C836-3EF6-482A-B02C-E8CC4967023C}"/>
          </ac:spMkLst>
        </pc:spChg>
        <pc:picChg chg="add">
          <ac:chgData name="Larry Clark" userId="c5b08215-d43d-4344-8d52-97f1c7837bfa" providerId="ADAL" clId="{2C9F0F2B-4484-4E20-AA3C-03DA6D4E1F6D}" dt="2019-11-08T18:54:02.377" v="171"/>
          <ac:picMkLst>
            <pc:docMk/>
            <pc:sldMk cId="1028489707" sldId="331"/>
            <ac:picMk id="5" creationId="{CCCC5EF6-5D61-4C07-B76A-70D6EA75D127}"/>
          </ac:picMkLst>
        </pc:picChg>
      </pc:sldChg>
      <pc:sldChg chg="addSp delSp modSp add">
        <pc:chgData name="Larry Clark" userId="c5b08215-d43d-4344-8d52-97f1c7837bfa" providerId="ADAL" clId="{2C9F0F2B-4484-4E20-AA3C-03DA6D4E1F6D}" dt="2019-11-08T19:25:34.749" v="369"/>
        <pc:sldMkLst>
          <pc:docMk/>
          <pc:sldMk cId="1821354904" sldId="332"/>
        </pc:sldMkLst>
        <pc:spChg chg="mod">
          <ac:chgData name="Larry Clark" userId="c5b08215-d43d-4344-8d52-97f1c7837bfa" providerId="ADAL" clId="{2C9F0F2B-4484-4E20-AA3C-03DA6D4E1F6D}" dt="2019-11-08T19:25:29.395" v="367" actId="20577"/>
          <ac:spMkLst>
            <pc:docMk/>
            <pc:sldMk cId="1821354904" sldId="332"/>
            <ac:spMk id="3" creationId="{E231A83C-7CBE-4E21-B5B7-F1070E91CF08}"/>
          </ac:spMkLst>
        </pc:spChg>
        <pc:spChg chg="del">
          <ac:chgData name="Larry Clark" userId="c5b08215-d43d-4344-8d52-97f1c7837bfa" providerId="ADAL" clId="{2C9F0F2B-4484-4E20-AA3C-03DA6D4E1F6D}" dt="2019-11-08T19:25:34.470" v="368" actId="478"/>
          <ac:spMkLst>
            <pc:docMk/>
            <pc:sldMk cId="1821354904" sldId="332"/>
            <ac:spMk id="4" creationId="{88D068E3-2386-4D40-B2BF-06CFEFA7E1AB}"/>
          </ac:spMkLst>
        </pc:spChg>
        <pc:picChg chg="add">
          <ac:chgData name="Larry Clark" userId="c5b08215-d43d-4344-8d52-97f1c7837bfa" providerId="ADAL" clId="{2C9F0F2B-4484-4E20-AA3C-03DA6D4E1F6D}" dt="2019-11-08T19:25:34.749" v="369"/>
          <ac:picMkLst>
            <pc:docMk/>
            <pc:sldMk cId="1821354904" sldId="332"/>
            <ac:picMk id="2" creationId="{C91B6A68-ECE1-4AFB-BEFB-CF218E838F36}"/>
          </ac:picMkLst>
        </pc:picChg>
      </pc:sldChg>
      <pc:sldChg chg="add del">
        <pc:chgData name="Larry Clark" userId="c5b08215-d43d-4344-8d52-97f1c7837bfa" providerId="ADAL" clId="{2C9F0F2B-4484-4E20-AA3C-03DA6D4E1F6D}" dt="2019-11-08T19:12:58.724" v="214"/>
        <pc:sldMkLst>
          <pc:docMk/>
          <pc:sldMk cId="2960134574" sldId="332"/>
        </pc:sldMkLst>
      </pc:sldChg>
    </pc:docChg>
  </pc:docChgLst>
  <pc:docChgLst>
    <pc:chgData name="Larry Clark" userId="c5b08215-d43d-4344-8d52-97f1c7837bfa" providerId="ADAL" clId="{77A74AE0-FF2B-44EE-A478-7C6F39CA5F1F}"/>
    <pc:docChg chg="custSel addSld delSld modSld modSection">
      <pc:chgData name="Larry Clark" userId="c5b08215-d43d-4344-8d52-97f1c7837bfa" providerId="ADAL" clId="{77A74AE0-FF2B-44EE-A478-7C6F39CA5F1F}" dt="2019-11-12T23:49:09.902" v="561" actId="2696"/>
      <pc:docMkLst>
        <pc:docMk/>
      </pc:docMkLst>
      <pc:sldChg chg="modSp">
        <pc:chgData name="Larry Clark" userId="c5b08215-d43d-4344-8d52-97f1c7837bfa" providerId="ADAL" clId="{77A74AE0-FF2B-44EE-A478-7C6F39CA5F1F}" dt="2019-11-12T22:51:56.238" v="281" actId="313"/>
        <pc:sldMkLst>
          <pc:docMk/>
          <pc:sldMk cId="4184768460" sldId="281"/>
        </pc:sldMkLst>
        <pc:spChg chg="mod">
          <ac:chgData name="Larry Clark" userId="c5b08215-d43d-4344-8d52-97f1c7837bfa" providerId="ADAL" clId="{77A74AE0-FF2B-44EE-A478-7C6F39CA5F1F}" dt="2019-11-12T22:51:56.238" v="281" actId="313"/>
          <ac:spMkLst>
            <pc:docMk/>
            <pc:sldMk cId="4184768460" sldId="281"/>
            <ac:spMk id="2" creationId="{403CC54D-B685-4E54-9D14-A19C12C4B869}"/>
          </ac:spMkLst>
        </pc:spChg>
      </pc:sldChg>
      <pc:sldChg chg="del">
        <pc:chgData name="Larry Clark" userId="c5b08215-d43d-4344-8d52-97f1c7837bfa" providerId="ADAL" clId="{77A74AE0-FF2B-44EE-A478-7C6F39CA5F1F}" dt="2019-11-08T20:30:01.794" v="0" actId="2696"/>
        <pc:sldMkLst>
          <pc:docMk/>
          <pc:sldMk cId="2040656666" sldId="324"/>
        </pc:sldMkLst>
      </pc:sldChg>
      <pc:sldChg chg="modSp add">
        <pc:chgData name="Larry Clark" userId="c5b08215-d43d-4344-8d52-97f1c7837bfa" providerId="ADAL" clId="{77A74AE0-FF2B-44EE-A478-7C6F39CA5F1F}" dt="2019-11-12T22:55:43.235" v="296" actId="20577"/>
        <pc:sldMkLst>
          <pc:docMk/>
          <pc:sldMk cId="483754107" sldId="333"/>
        </pc:sldMkLst>
        <pc:spChg chg="mod">
          <ac:chgData name="Larry Clark" userId="c5b08215-d43d-4344-8d52-97f1c7837bfa" providerId="ADAL" clId="{77A74AE0-FF2B-44EE-A478-7C6F39CA5F1F}" dt="2019-11-12T22:55:43.235" v="296" actId="20577"/>
          <ac:spMkLst>
            <pc:docMk/>
            <pc:sldMk cId="483754107" sldId="333"/>
            <ac:spMk id="2" creationId="{002DFDE2-B08E-4CA4-B0E5-5ED43C98DCCE}"/>
          </ac:spMkLst>
        </pc:spChg>
      </pc:sldChg>
      <pc:sldChg chg="addSp delSp modSp add modAnim">
        <pc:chgData name="Larry Clark" userId="c5b08215-d43d-4344-8d52-97f1c7837bfa" providerId="ADAL" clId="{77A74AE0-FF2B-44EE-A478-7C6F39CA5F1F}" dt="2019-11-12T23:49:05.966" v="560"/>
        <pc:sldMkLst>
          <pc:docMk/>
          <pc:sldMk cId="138171628" sldId="334"/>
        </pc:sldMkLst>
        <pc:spChg chg="del">
          <ac:chgData name="Larry Clark" userId="c5b08215-d43d-4344-8d52-97f1c7837bfa" providerId="ADAL" clId="{77A74AE0-FF2B-44EE-A478-7C6F39CA5F1F}" dt="2019-11-12T21:27:17.677" v="53"/>
          <ac:spMkLst>
            <pc:docMk/>
            <pc:sldMk cId="138171628" sldId="334"/>
            <ac:spMk id="2" creationId="{0872A339-CBB5-45E1-AEB6-04C0262324A9}"/>
          </ac:spMkLst>
        </pc:spChg>
        <pc:spChg chg="add mod">
          <ac:chgData name="Larry Clark" userId="c5b08215-d43d-4344-8d52-97f1c7837bfa" providerId="ADAL" clId="{77A74AE0-FF2B-44EE-A478-7C6F39CA5F1F}" dt="2019-11-12T21:27:35.521" v="103" actId="20577"/>
          <ac:spMkLst>
            <pc:docMk/>
            <pc:sldMk cId="138171628" sldId="334"/>
            <ac:spMk id="3" creationId="{153386E7-096E-40CC-9185-3151C5648BEC}"/>
          </ac:spMkLst>
        </pc:spChg>
        <pc:spChg chg="add mod">
          <ac:chgData name="Larry Clark" userId="c5b08215-d43d-4344-8d52-97f1c7837bfa" providerId="ADAL" clId="{77A74AE0-FF2B-44EE-A478-7C6F39CA5F1F}" dt="2019-11-12T22:57:13.730" v="527" actId="20577"/>
          <ac:spMkLst>
            <pc:docMk/>
            <pc:sldMk cId="138171628" sldId="334"/>
            <ac:spMk id="4" creationId="{7A0B5B68-60DC-4520-973D-9FF4061FAE2B}"/>
          </ac:spMkLst>
        </pc:spChg>
        <pc:spChg chg="add mod">
          <ac:chgData name="Larry Clark" userId="c5b08215-d43d-4344-8d52-97f1c7837bfa" providerId="ADAL" clId="{77A74AE0-FF2B-44EE-A478-7C6F39CA5F1F}" dt="2019-11-12T23:21:16.896" v="552" actId="14100"/>
          <ac:spMkLst>
            <pc:docMk/>
            <pc:sldMk cId="138171628" sldId="334"/>
            <ac:spMk id="5" creationId="{743520CE-2D64-4A85-AB41-5056617858A2}"/>
          </ac:spMkLst>
        </pc:spChg>
        <pc:spChg chg="add mod">
          <ac:chgData name="Larry Clark" userId="c5b08215-d43d-4344-8d52-97f1c7837bfa" providerId="ADAL" clId="{77A74AE0-FF2B-44EE-A478-7C6F39CA5F1F}" dt="2019-11-12T23:21:30.101" v="555" actId="1076"/>
          <ac:spMkLst>
            <pc:docMk/>
            <pc:sldMk cId="138171628" sldId="334"/>
            <ac:spMk id="6" creationId="{567C5183-F8FA-4F29-A459-67EF9C742CEE}"/>
          </ac:spMkLst>
        </pc:spChg>
        <pc:spChg chg="add del mod">
          <ac:chgData name="Larry Clark" userId="c5b08215-d43d-4344-8d52-97f1c7837bfa" providerId="ADAL" clId="{77A74AE0-FF2B-44EE-A478-7C6F39CA5F1F}" dt="2019-11-12T22:48:43.841" v="277" actId="478"/>
          <ac:spMkLst>
            <pc:docMk/>
            <pc:sldMk cId="138171628" sldId="334"/>
            <ac:spMk id="7" creationId="{D5251B8D-4022-48FF-93FB-6DF34EF08B7B}"/>
          </ac:spMkLst>
        </pc:spChg>
        <pc:spChg chg="add mod">
          <ac:chgData name="Larry Clark" userId="c5b08215-d43d-4344-8d52-97f1c7837bfa" providerId="ADAL" clId="{77A74AE0-FF2B-44EE-A478-7C6F39CA5F1F}" dt="2019-11-12T23:21:20.974" v="553" actId="14100"/>
          <ac:spMkLst>
            <pc:docMk/>
            <pc:sldMk cId="138171628" sldId="334"/>
            <ac:spMk id="8" creationId="{9786C93D-BA79-440E-8C06-7C2143CF3F68}"/>
          </ac:spMkLst>
        </pc:spChg>
        <pc:picChg chg="add">
          <ac:chgData name="Larry Clark" userId="c5b08215-d43d-4344-8d52-97f1c7837bfa" providerId="ADAL" clId="{77A74AE0-FF2B-44EE-A478-7C6F39CA5F1F}" dt="2019-11-12T23:49:01.366" v="558"/>
          <ac:picMkLst>
            <pc:docMk/>
            <pc:sldMk cId="138171628" sldId="334"/>
            <ac:picMk id="9" creationId="{9A4E7EEA-CBBE-4545-A98C-6C5A7EBBF237}"/>
          </ac:picMkLst>
        </pc:picChg>
      </pc:sldChg>
      <pc:sldChg chg="addSp add del">
        <pc:chgData name="Larry Clark" userId="c5b08215-d43d-4344-8d52-97f1c7837bfa" providerId="ADAL" clId="{77A74AE0-FF2B-44EE-A478-7C6F39CA5F1F}" dt="2019-11-12T23:49:09.902" v="561" actId="2696"/>
        <pc:sldMkLst>
          <pc:docMk/>
          <pc:sldMk cId="2878631446" sldId="335"/>
        </pc:sldMkLst>
        <pc:picChg chg="add">
          <ac:chgData name="Larry Clark" userId="c5b08215-d43d-4344-8d52-97f1c7837bfa" providerId="ADAL" clId="{77A74AE0-FF2B-44EE-A478-7C6F39CA5F1F}" dt="2019-11-12T23:48:57.064" v="557"/>
          <ac:picMkLst>
            <pc:docMk/>
            <pc:sldMk cId="2878631446" sldId="335"/>
            <ac:picMk id="4" creationId="{8C4628D7-121A-4497-8783-A1D304135F62}"/>
          </ac:picMkLst>
        </pc:picChg>
      </pc:sldChg>
      <pc:sldMasterChg chg="delSldLayout">
        <pc:chgData name="Larry Clark" userId="c5b08215-d43d-4344-8d52-97f1c7837bfa" providerId="ADAL" clId="{77A74AE0-FF2B-44EE-A478-7C6F39CA5F1F}" dt="2019-11-08T20:30:01.795" v="1" actId="2696"/>
        <pc:sldMasterMkLst>
          <pc:docMk/>
          <pc:sldMasterMk cId="546572615" sldId="2147483660"/>
        </pc:sldMasterMkLst>
        <pc:sldLayoutChg chg="del">
          <pc:chgData name="Larry Clark" userId="c5b08215-d43d-4344-8d52-97f1c7837bfa" providerId="ADAL" clId="{77A74AE0-FF2B-44EE-A478-7C6F39CA5F1F}" dt="2019-11-08T20:30:01.795" v="1" actId="2696"/>
          <pc:sldLayoutMkLst>
            <pc:docMk/>
            <pc:sldMasterMk cId="546572615" sldId="2147483660"/>
            <pc:sldLayoutMk cId="3562946390" sldId="214748370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C0859-1CB7-4AD4-B284-3EF8F5C696F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610C3-AFC1-407F-9802-17150105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4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llstackpython.com/why-use-pyth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bleau/TabPy/blob/master/docs/tabpy-virtualenv.md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bleau/TabPy/blob/master/docs/tabpy-tools.md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tableau.com/current/server/en-us/config_r_tabpy.htm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tableau.com/current/server/en-us/config_r_tabpy.htm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https://www.fullstackpython.com/why-use-python.html</a:t>
            </a:r>
            <a:endParaRPr lang="en-US"/>
          </a:p>
          <a:p>
            <a:r>
              <a:rPr lang="en-US" dirty="0"/>
              <a:t>https://medium.com/@mindfiresolutions.usa/python-7-important-reasons-why-you-should-use-python-5801a98a0d0b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610C3-AFC1-407F-9802-17150105B5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9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install TabPy on to an environment, pip (the Python package installer) needs to be installed and updated first:</a:t>
            </a:r>
          </a:p>
          <a:p>
            <a:r>
              <a:rPr lang="en-US" dirty="0"/>
              <a:t>	python -m pip install --upgrade pip</a:t>
            </a:r>
          </a:p>
          <a:p>
            <a:endParaRPr lang="en-US" dirty="0"/>
          </a:p>
          <a:p>
            <a:r>
              <a:rPr lang="en-US" dirty="0"/>
              <a:t>Now TabPy can be install as a package:</a:t>
            </a:r>
          </a:p>
          <a:p>
            <a:r>
              <a:rPr lang="en-US" dirty="0"/>
              <a:t>	pip install </a:t>
            </a:r>
            <a:r>
              <a:rPr lang="en-US" dirty="0" err="1"/>
              <a:t>tabpy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start TabPy with default setting run the following command:</a:t>
            </a:r>
          </a:p>
          <a:p>
            <a:r>
              <a:rPr lang="en-US" dirty="0"/>
              <a:t>	</a:t>
            </a:r>
            <a:r>
              <a:rPr lang="en-US" dirty="0" err="1"/>
              <a:t>tabpy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https://github.com/tableau/TabPy/blob/master/docs/tabpy-virtualenv.md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610C3-AFC1-407F-9802-17150105B5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9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https://github.com/tableau/TabPy/blob/master/docs/tabpy-tools.md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610C3-AFC1-407F-9802-17150105B5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9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https://help.tableau.com/current/server/en-us/config_r_tabpy.htm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610C3-AFC1-407F-9802-17150105B5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30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https://help.tableau.com/current/server/en-us/config_r_tabpy.htm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7610C3-AFC1-407F-9802-17150105B5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683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610C3-AFC1-407F-9802-17150105B5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3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610C3-AFC1-407F-9802-17150105B58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3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emf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8.emf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8.emf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8.emf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olding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46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/Chapter Titl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423D36-2376-6B4C-BF2E-3C3F5F5D74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636" y="2951017"/>
            <a:ext cx="11027044" cy="808865"/>
          </a:xfrm>
        </p:spPr>
        <p:txBody>
          <a:bodyPr anchor="b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Section/Chapter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572EE-B210-D549-8452-21FE84069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4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/Chapter Titl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423D36-2376-6B4C-BF2E-3C3F5F5D74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636" y="2951017"/>
            <a:ext cx="11027044" cy="808865"/>
          </a:xfrm>
        </p:spPr>
        <p:txBody>
          <a:bodyPr anchor="b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Section/Chapter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572EE-B210-D549-8452-21FE84069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03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986495-0166-6540-90EB-1F2E0C1340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F74493-9C24-064A-B899-D18206A3F7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222" y="1048624"/>
            <a:ext cx="11747715" cy="4890782"/>
          </a:xfrm>
        </p:spPr>
        <p:txBody>
          <a:bodyPr/>
          <a:lstStyle>
            <a:lvl1pPr marL="0" indent="0">
              <a:buNone/>
              <a:defRPr sz="2800" b="1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F1BEC68-9A71-CC46-AC3E-AFFAA6FF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3" y="233390"/>
            <a:ext cx="10151391" cy="588731"/>
          </a:xfrm>
        </p:spPr>
        <p:txBody>
          <a:bodyPr>
            <a:normAutofit/>
          </a:bodyPr>
          <a:lstStyle>
            <a:lvl1pPr>
              <a:defRPr sz="3600" b="1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986495-0166-6540-90EB-1F2E0C1340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F74493-9C24-064A-B899-D18206A3F7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222" y="1048624"/>
            <a:ext cx="11747715" cy="489078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40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F1BEC68-9A71-CC46-AC3E-AFFAA6FF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3" y="233390"/>
            <a:ext cx="10151391" cy="588731"/>
          </a:xfrm>
        </p:spPr>
        <p:txBody>
          <a:bodyPr>
            <a:normAutofit/>
          </a:bodyPr>
          <a:lstStyle>
            <a:lvl1pPr>
              <a:defRPr sz="3600" b="1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20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Blue">
    <p:bg>
      <p:bgPr>
        <a:solidFill>
          <a:srgbClr val="1F2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BBF270-E619-9747-91D7-F46722126C6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0" y="287699"/>
            <a:ext cx="1268959" cy="30158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F74493-9C24-064A-B899-D18206A3F7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222" y="1048624"/>
            <a:ext cx="11747715" cy="4890782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F1BEC68-9A71-CC46-AC3E-AFFAA6FF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3" y="233390"/>
            <a:ext cx="10151391" cy="588731"/>
          </a:xfrm>
        </p:spPr>
        <p:txBody>
          <a:bodyPr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9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986495-0166-6540-90EB-1F2E0C1340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F74493-9C24-064A-B899-D18206A3F7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222" y="1048624"/>
            <a:ext cx="5648513" cy="489078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40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F1BEC68-9A71-CC46-AC3E-AFFAA6FF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3" y="233390"/>
            <a:ext cx="10151391" cy="588731"/>
          </a:xfrm>
        </p:spPr>
        <p:txBody>
          <a:bodyPr>
            <a:normAutofit/>
          </a:bodyPr>
          <a:lstStyle>
            <a:lvl1pPr>
              <a:defRPr sz="3600" b="1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FA84E-1AB6-8046-88CF-F102F2FF06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2267" y="1049338"/>
            <a:ext cx="5824601" cy="4889500"/>
          </a:xfrm>
        </p:spPr>
        <p:txBody>
          <a:bodyPr/>
          <a:lstStyle>
            <a:lvl1pPr marL="0" indent="0">
              <a:buNone/>
              <a:defRPr b="1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055788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2-column_Blue">
    <p:bg>
      <p:bgPr>
        <a:solidFill>
          <a:srgbClr val="1F2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BBF270-E619-9747-91D7-F46722126C6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0" y="287699"/>
            <a:ext cx="1268959" cy="301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F1BEC68-9A71-CC46-AC3E-AFFAA6FF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3" y="233390"/>
            <a:ext cx="10151391" cy="588731"/>
          </a:xfrm>
        </p:spPr>
        <p:txBody>
          <a:bodyPr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2FAD0B07-E3C1-8D4E-8E8F-6E3EB05E3E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222" y="1048624"/>
            <a:ext cx="5648513" cy="489078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52E9122-F51B-0944-96C9-2176DFF3C2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2267" y="1049338"/>
            <a:ext cx="5824601" cy="4889500"/>
          </a:xfr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308563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986495-0166-6540-90EB-1F2E0C1340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F1BEC68-9A71-CC46-AC3E-AFFAA6FF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3" y="233390"/>
            <a:ext cx="10151391" cy="588731"/>
          </a:xfrm>
        </p:spPr>
        <p:txBody>
          <a:bodyPr>
            <a:normAutofit/>
          </a:bodyPr>
          <a:lstStyle>
            <a:lvl1pPr>
              <a:defRPr sz="3600" b="1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FA84E-1AB6-8046-88CF-F102F2FF06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25897" y="1049338"/>
            <a:ext cx="5890972" cy="4889500"/>
          </a:xfrm>
        </p:spPr>
        <p:txBody>
          <a:bodyPr/>
          <a:lstStyle>
            <a:lvl1pPr marL="0" indent="0">
              <a:buNone/>
              <a:defRPr b="1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0045707-2221-F843-8943-7CF4264C243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9713" y="1049338"/>
            <a:ext cx="5521007" cy="4889500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59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986495-0166-6540-90EB-1F2E0C1340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0045707-2221-F843-8943-7CF4264C243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6564" y="0"/>
            <a:ext cx="122085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780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_Turquoise">
    <p:bg>
      <p:bgPr>
        <a:gradFill>
          <a:gsLst>
            <a:gs pos="0">
              <a:srgbClr val="2FBEBE"/>
            </a:gs>
            <a:gs pos="100000">
              <a:srgbClr val="0A8A8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F74493-9C24-064A-B899-D18206A3F7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222" y="1048624"/>
            <a:ext cx="11747715" cy="4890782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F1BEC68-9A71-CC46-AC3E-AFFAA6FF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3" y="233390"/>
            <a:ext cx="10151391" cy="588731"/>
          </a:xfrm>
        </p:spPr>
        <p:txBody>
          <a:bodyPr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211FC-BB46-A64C-ADC1-FE8E4AD8F7B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5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olding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935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_Turquoise">
    <p:bg>
      <p:bgPr>
        <a:gradFill>
          <a:gsLst>
            <a:gs pos="0">
              <a:srgbClr val="2FBEBE"/>
            </a:gs>
            <a:gs pos="100000">
              <a:srgbClr val="0A8A8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7211FC-BB46-A64C-ADC1-FE8E4AD8F7B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1D31C3-B119-6C41-A5D6-6F453727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3" y="233390"/>
            <a:ext cx="10151391" cy="588731"/>
          </a:xfrm>
        </p:spPr>
        <p:txBody>
          <a:bodyPr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1EF5CC9-C7F0-D747-86CB-9E71C940D1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222" y="1048624"/>
            <a:ext cx="5648513" cy="489078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D3CFF-9F9B-D642-9E18-3B9F0C089E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2267" y="1049338"/>
            <a:ext cx="5824601" cy="4889500"/>
          </a:xfr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333024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_Pink">
    <p:bg>
      <p:bgPr>
        <a:gradFill>
          <a:gsLst>
            <a:gs pos="0">
              <a:srgbClr val="E32763"/>
            </a:gs>
            <a:gs pos="100000">
              <a:srgbClr val="B81E4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F74493-9C24-064A-B899-D18206A3F7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222" y="1048624"/>
            <a:ext cx="11747715" cy="4890782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F1BEC68-9A71-CC46-AC3E-AFFAA6FF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3" y="233390"/>
            <a:ext cx="10151391" cy="588731"/>
          </a:xfrm>
        </p:spPr>
        <p:txBody>
          <a:bodyPr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211FC-BB46-A64C-ADC1-FE8E4AD8F7B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62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_Pink">
    <p:bg>
      <p:bgPr>
        <a:gradFill>
          <a:gsLst>
            <a:gs pos="0">
              <a:srgbClr val="E32763"/>
            </a:gs>
            <a:gs pos="100000">
              <a:srgbClr val="B81E4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7211FC-BB46-A64C-ADC1-FE8E4AD8F7B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1D31C3-B119-6C41-A5D6-6F453727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3" y="233390"/>
            <a:ext cx="10151391" cy="588731"/>
          </a:xfrm>
        </p:spPr>
        <p:txBody>
          <a:bodyPr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1EF5CC9-C7F0-D747-86CB-9E71C940D1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222" y="1048624"/>
            <a:ext cx="5648513" cy="489078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D3CFF-9F9B-D642-9E18-3B9F0C089E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2267" y="1049338"/>
            <a:ext cx="5824601" cy="4889500"/>
          </a:xfr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039662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_Green">
    <p:bg>
      <p:bgPr>
        <a:gradFill>
          <a:gsLst>
            <a:gs pos="0">
              <a:srgbClr val="BEC836"/>
            </a:gs>
            <a:gs pos="100000">
              <a:srgbClr val="84993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F74493-9C24-064A-B899-D18206A3F7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222" y="1048624"/>
            <a:ext cx="11747715" cy="4890782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F1BEC68-9A71-CC46-AC3E-AFFAA6FF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3" y="233390"/>
            <a:ext cx="10151391" cy="588731"/>
          </a:xfrm>
        </p:spPr>
        <p:txBody>
          <a:bodyPr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211FC-BB46-A64C-ADC1-FE8E4AD8F7B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_Green">
    <p:bg>
      <p:bgPr>
        <a:gradFill>
          <a:gsLst>
            <a:gs pos="0">
              <a:srgbClr val="BEC836"/>
            </a:gs>
            <a:gs pos="100000">
              <a:srgbClr val="84993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7211FC-BB46-A64C-ADC1-FE8E4AD8F7B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1D31C3-B119-6C41-A5D6-6F453727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3" y="233390"/>
            <a:ext cx="10151391" cy="588731"/>
          </a:xfrm>
        </p:spPr>
        <p:txBody>
          <a:bodyPr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1EF5CC9-C7F0-D747-86CB-9E71C940D1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222" y="1048624"/>
            <a:ext cx="5648513" cy="489078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D3CFF-9F9B-D642-9E18-3B9F0C089E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2267" y="1049338"/>
            <a:ext cx="5824601" cy="4889500"/>
          </a:xfr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155981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_Orange">
    <p:bg>
      <p:bgPr>
        <a:gradFill>
          <a:gsLst>
            <a:gs pos="0">
              <a:srgbClr val="F78F22"/>
            </a:gs>
            <a:gs pos="100000">
              <a:srgbClr val="EB662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F74493-9C24-064A-B899-D18206A3F7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222" y="1048624"/>
            <a:ext cx="11747715" cy="4890782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F1BEC68-9A71-CC46-AC3E-AFFAA6FF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3" y="233390"/>
            <a:ext cx="10151391" cy="588731"/>
          </a:xfrm>
        </p:spPr>
        <p:txBody>
          <a:bodyPr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211FC-BB46-A64C-ADC1-FE8E4AD8F7B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01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_Orange">
    <p:bg>
      <p:bgPr>
        <a:gradFill>
          <a:gsLst>
            <a:gs pos="0">
              <a:srgbClr val="F78F22"/>
            </a:gs>
            <a:gs pos="100000">
              <a:srgbClr val="EB662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7211FC-BB46-A64C-ADC1-FE8E4AD8F7B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1D31C3-B119-6C41-A5D6-6F453727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3" y="233390"/>
            <a:ext cx="10151391" cy="588731"/>
          </a:xfrm>
        </p:spPr>
        <p:txBody>
          <a:bodyPr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1EF5CC9-C7F0-D747-86CB-9E71C940D1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222" y="1048624"/>
            <a:ext cx="5648513" cy="489078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D3CFF-9F9B-D642-9E18-3B9F0C089E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2267" y="1049338"/>
            <a:ext cx="5824601" cy="4889500"/>
          </a:xfr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64661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_Orange">
    <p:bg>
      <p:bgPr>
        <a:solidFill>
          <a:srgbClr val="EB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7211FC-BB46-A64C-ADC1-FE8E4AD8F7B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D769154-1280-7542-B7D9-1CF0544AB4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222" y="1048624"/>
            <a:ext cx="11747715" cy="4890782"/>
          </a:xfrm>
        </p:spPr>
        <p:txBody>
          <a:bodyPr/>
          <a:lstStyle>
            <a:lvl1pPr marL="0" indent="0">
              <a:buNone/>
              <a:defRPr sz="2800" b="1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82C787E-2359-8F45-AD0B-4A9C569E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3" y="233390"/>
            <a:ext cx="10151391" cy="588731"/>
          </a:xfrm>
        </p:spPr>
        <p:txBody>
          <a:bodyPr>
            <a:normAutofit/>
          </a:bodyPr>
          <a:lstStyle>
            <a:lvl1pPr>
              <a:defRPr sz="3600" b="1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960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_Orange">
    <p:bg>
      <p:bgPr>
        <a:solidFill>
          <a:srgbClr val="EB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7211FC-BB46-A64C-ADC1-FE8E4AD8F7B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8C05CAA-3184-D643-B4D5-A46827D14B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222" y="1048624"/>
            <a:ext cx="5648513" cy="489078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40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4B910E-78CF-C34B-8F98-65A81792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3" y="233390"/>
            <a:ext cx="10151391" cy="588731"/>
          </a:xfrm>
        </p:spPr>
        <p:txBody>
          <a:bodyPr>
            <a:normAutofit/>
          </a:bodyPr>
          <a:lstStyle>
            <a:lvl1pPr>
              <a:defRPr sz="3600" b="1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5C39021-CE33-D645-9631-18499E9A05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2267" y="1049338"/>
            <a:ext cx="5824601" cy="4889500"/>
          </a:xfrm>
        </p:spPr>
        <p:txBody>
          <a:bodyPr/>
          <a:lstStyle>
            <a:lvl1pPr marL="0" indent="0">
              <a:buNone/>
              <a:defRPr b="1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8944206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_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986495-0166-6540-90EB-1F2E0C1340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F74493-9C24-064A-B899-D18206A3F7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222" y="1048624"/>
            <a:ext cx="5648513" cy="489078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40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F1BEC68-9A71-CC46-AC3E-AFFAA6FF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3" y="233390"/>
            <a:ext cx="10151391" cy="588731"/>
          </a:xfrm>
        </p:spPr>
        <p:txBody>
          <a:bodyPr>
            <a:normAutofit/>
          </a:bodyPr>
          <a:lstStyle>
            <a:lvl1pPr>
              <a:defRPr sz="3600" b="1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FA84E-1AB6-8046-88CF-F102F2FF06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2267" y="1049338"/>
            <a:ext cx="5824601" cy="4889500"/>
          </a:xfrm>
        </p:spPr>
        <p:txBody>
          <a:bodyPr/>
          <a:lstStyle>
            <a:lvl1pPr marL="0" indent="0">
              <a:buNone/>
              <a:defRPr b="1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DA771-FC57-7242-A513-4A143C1268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t="-1"/>
          <a:stretch/>
        </p:blipFill>
        <p:spPr>
          <a:xfrm>
            <a:off x="0" y="438548"/>
            <a:ext cx="1218895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4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olding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878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_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986495-0166-6540-90EB-1F2E0C1340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F74493-9C24-064A-B899-D18206A3F7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222" y="1048624"/>
            <a:ext cx="5648513" cy="489078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40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F1BEC68-9A71-CC46-AC3E-AFFAA6FF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3" y="233390"/>
            <a:ext cx="10151391" cy="588731"/>
          </a:xfrm>
        </p:spPr>
        <p:txBody>
          <a:bodyPr>
            <a:normAutofit/>
          </a:bodyPr>
          <a:lstStyle>
            <a:lvl1pPr>
              <a:defRPr sz="3600" b="1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C41116-7ABD-574A-96AA-433AADA48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069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_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9233B5-7FDF-F14B-A13E-F4723950B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86495-0166-6540-90EB-1F2E0C1340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F74493-9C24-064A-B899-D18206A3F7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222" y="1048624"/>
            <a:ext cx="5648513" cy="489078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40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Main topic 1: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2: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  <a:p>
            <a:r>
              <a:rPr lang="en-US" dirty="0"/>
              <a:t>Main topic 3:</a:t>
            </a:r>
          </a:p>
          <a:p>
            <a:pPr lvl="1"/>
            <a:r>
              <a:rPr lang="en-US" dirty="0"/>
              <a:t>Subtopic copy goes here</a:t>
            </a:r>
          </a:p>
          <a:p>
            <a:pPr lvl="1"/>
            <a:r>
              <a:rPr lang="en-US" sz="2000" dirty="0"/>
              <a:t>Subtopic copy goes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F1BEC68-9A71-CC46-AC3E-AFFAA6FF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3" y="233390"/>
            <a:ext cx="10151391" cy="588731"/>
          </a:xfrm>
        </p:spPr>
        <p:txBody>
          <a:bodyPr>
            <a:normAutofit/>
          </a:bodyPr>
          <a:lstStyle>
            <a:lvl1pPr>
              <a:defRPr sz="3600" b="1" i="0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758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423D36-2376-6B4C-BF2E-3C3F5F5D74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636" y="2202967"/>
            <a:ext cx="11027044" cy="808865"/>
          </a:xfrm>
        </p:spPr>
        <p:txBody>
          <a:bodyPr anchor="b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572EE-B210-D549-8452-21FE84069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EB1197-2243-424B-B865-E1B39797D5F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801" y="1661321"/>
            <a:ext cx="555625" cy="33382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B48C5-2E2F-7A45-A7E6-887BD1D770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6888" y="4900475"/>
            <a:ext cx="6338918" cy="381740"/>
          </a:xfrm>
        </p:spPr>
        <p:txBody>
          <a:bodyPr>
            <a:noAutofit/>
          </a:bodyPr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2308197-53B8-4040-9512-7E4E5D99E0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5295593"/>
            <a:ext cx="6338918" cy="268402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Title, Org</a:t>
            </a:r>
          </a:p>
        </p:txBody>
      </p:sp>
    </p:spTree>
    <p:extLst>
      <p:ext uri="{BB962C8B-B14F-4D97-AF65-F5344CB8AC3E}">
        <p14:creationId xmlns:p14="http://schemas.microsoft.com/office/powerpoint/2010/main" val="15079188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Quot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423D36-2376-6B4C-BF2E-3C3F5F5D74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636" y="2202967"/>
            <a:ext cx="11027044" cy="808865"/>
          </a:xfrm>
        </p:spPr>
        <p:txBody>
          <a:bodyPr anchor="b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572EE-B210-D549-8452-21FE84069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EB1197-2243-424B-B865-E1B39797D5F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801" y="1661321"/>
            <a:ext cx="555625" cy="33382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B48C5-2E2F-7A45-A7E6-887BD1D770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6888" y="4900475"/>
            <a:ext cx="6338918" cy="381740"/>
          </a:xfrm>
        </p:spPr>
        <p:txBody>
          <a:bodyPr>
            <a:noAutofit/>
          </a:bodyPr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2308197-53B8-4040-9512-7E4E5D99E0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5295593"/>
            <a:ext cx="6338918" cy="268402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Title, Org</a:t>
            </a:r>
          </a:p>
        </p:txBody>
      </p:sp>
    </p:spTree>
    <p:extLst>
      <p:ext uri="{BB962C8B-B14F-4D97-AF65-F5344CB8AC3E}">
        <p14:creationId xmlns:p14="http://schemas.microsoft.com/office/powerpoint/2010/main" val="5789318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Quot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423D36-2376-6B4C-BF2E-3C3F5F5D74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636" y="2202967"/>
            <a:ext cx="11027044" cy="808865"/>
          </a:xfrm>
        </p:spPr>
        <p:txBody>
          <a:bodyPr anchor="b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572EE-B210-D549-8452-21FE84069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EB1197-2243-424B-B865-E1B39797D5F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801" y="1661321"/>
            <a:ext cx="555625" cy="33382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B48C5-2E2F-7A45-A7E6-887BD1D770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6888" y="4625519"/>
            <a:ext cx="6338918" cy="381740"/>
          </a:xfrm>
        </p:spPr>
        <p:txBody>
          <a:bodyPr>
            <a:noAutofit/>
          </a:bodyPr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2308197-53B8-4040-9512-7E4E5D99E0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5020637"/>
            <a:ext cx="6338918" cy="268402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Title, Org</a:t>
            </a:r>
          </a:p>
        </p:txBody>
      </p:sp>
    </p:spTree>
    <p:extLst>
      <p:ext uri="{BB962C8B-B14F-4D97-AF65-F5344CB8AC3E}">
        <p14:creationId xmlns:p14="http://schemas.microsoft.com/office/powerpoint/2010/main" val="25838036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BD1C-EA96-4A4A-A771-D0A8120B85C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636" y="2546252"/>
            <a:ext cx="11027044" cy="1313211"/>
          </a:xfrm>
        </p:spPr>
        <p:txBody>
          <a:bodyPr anchor="b">
            <a:noAutofit/>
          </a:bodyPr>
          <a:lstStyle>
            <a:lvl1pPr algn="ctr">
              <a:defRPr sz="85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A97DC8D-13FC-1D4A-AA68-3598556002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6888" y="3959217"/>
            <a:ext cx="11027792" cy="381740"/>
          </a:xfrm>
        </p:spPr>
        <p:txBody>
          <a:bodyPr>
            <a:noAutofit/>
          </a:bodyPr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Contact or CTA info goes here</a:t>
            </a:r>
          </a:p>
        </p:txBody>
      </p:sp>
    </p:spTree>
    <p:extLst>
      <p:ext uri="{BB962C8B-B14F-4D97-AF65-F5344CB8AC3E}">
        <p14:creationId xmlns:p14="http://schemas.microsoft.com/office/powerpoint/2010/main" val="16329765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ank You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88ED-D8DF-E648-9663-7340B5F9E5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636" y="2546252"/>
            <a:ext cx="11027044" cy="1313211"/>
          </a:xfrm>
        </p:spPr>
        <p:txBody>
          <a:bodyPr anchor="b">
            <a:noAutofit/>
          </a:bodyPr>
          <a:lstStyle>
            <a:lvl1pPr algn="ctr">
              <a:defRPr sz="85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380B4F1-7C1F-3D4B-B336-EDBC900DD3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6888" y="3959217"/>
            <a:ext cx="11027792" cy="381740"/>
          </a:xfrm>
        </p:spPr>
        <p:txBody>
          <a:bodyPr>
            <a:noAutofit/>
          </a:bodyPr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Contact or CTA info goes here</a:t>
            </a:r>
          </a:p>
        </p:txBody>
      </p:sp>
    </p:spTree>
    <p:extLst>
      <p:ext uri="{BB962C8B-B14F-4D97-AF65-F5344CB8AC3E}">
        <p14:creationId xmlns:p14="http://schemas.microsoft.com/office/powerpoint/2010/main" val="943775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ank You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AD3E-68FF-D844-9F22-FF30A5A555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636" y="2546252"/>
            <a:ext cx="11027044" cy="1313211"/>
          </a:xfrm>
        </p:spPr>
        <p:txBody>
          <a:bodyPr anchor="b">
            <a:noAutofit/>
          </a:bodyPr>
          <a:lstStyle>
            <a:lvl1pPr algn="ctr">
              <a:defRPr sz="85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B4F1E49-9F61-4349-9836-BFC7A91728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6888" y="3959217"/>
            <a:ext cx="11027792" cy="381740"/>
          </a:xfrm>
        </p:spPr>
        <p:txBody>
          <a:bodyPr>
            <a:noAutofit/>
          </a:bodyPr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Contact or CTA info goes here</a:t>
            </a:r>
          </a:p>
        </p:txBody>
      </p:sp>
    </p:spTree>
    <p:extLst>
      <p:ext uri="{BB962C8B-B14F-4D97-AF65-F5344CB8AC3E}">
        <p14:creationId xmlns:p14="http://schemas.microsoft.com/office/powerpoint/2010/main" val="19244750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_Bullet">
  <p:cSld name="1_Title and Content_Bulle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48401" y="287816"/>
            <a:ext cx="1268467" cy="30146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240222" y="1048624"/>
            <a:ext cx="11747715" cy="489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2555"/>
              </a:buClr>
              <a:buSzPts val="2800"/>
              <a:buNone/>
              <a:defRPr sz="2800" b="1" i="0">
                <a:solidFill>
                  <a:srgbClr val="1F2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2555"/>
              </a:buClr>
              <a:buSzPts val="2200"/>
              <a:buChar char="•"/>
              <a:defRPr sz="2200">
                <a:solidFill>
                  <a:srgbClr val="1F2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2555"/>
              </a:buClr>
              <a:buSzPts val="2000"/>
              <a:buChar char="•"/>
              <a:defRPr>
                <a:solidFill>
                  <a:srgbClr val="1F2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2555"/>
              </a:buClr>
              <a:buSzPts val="1800"/>
              <a:buChar char="•"/>
              <a:defRPr>
                <a:solidFill>
                  <a:srgbClr val="1F2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2555"/>
              </a:buClr>
              <a:buSzPts val="1800"/>
              <a:buChar char="•"/>
              <a:defRPr>
                <a:solidFill>
                  <a:srgbClr val="1F2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240223" y="233390"/>
            <a:ext cx="10151391" cy="588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555"/>
              </a:buClr>
              <a:buSzPts val="3600"/>
              <a:buFont typeface="Arial"/>
              <a:buNone/>
              <a:defRPr sz="3600" b="1" i="0">
                <a:solidFill>
                  <a:srgbClr val="1F2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87166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A8CC-B533-451D-8EB0-AE70B91C7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09F15-7DB0-45D2-9F31-85FBB6AAA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F647E-C6AF-484B-ACEA-E471D454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5139-4D86-490D-B4F2-6A09347B5C1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2511B-E507-47F7-AE3A-5B11E2A8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58BAB-C6A0-4181-8CDD-DAA38C5D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12B6-D8AF-4F3B-9A9A-2526C712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9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423D36-2376-6B4C-BF2E-3C3F5F5D7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698" y="2343883"/>
            <a:ext cx="11027044" cy="983738"/>
          </a:xfrm>
        </p:spPr>
        <p:txBody>
          <a:bodyPr anchor="b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1C7DC67-EA5F-1144-8D00-023C7B613D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698" y="3957571"/>
            <a:ext cx="4477389" cy="392661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72BF0B-F3D4-2E47-BD38-F82438F4F0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3076" y="4385944"/>
            <a:ext cx="4477060" cy="234315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572EE-B210-D549-8452-21FE84069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59452-A5B2-6E4B-8629-2DC87B2274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3076" y="4671720"/>
            <a:ext cx="4477060" cy="30480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Company/Org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67124-6C3C-1F43-9E3C-79B1AADCBF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3075" y="5689758"/>
            <a:ext cx="5125085" cy="315278"/>
          </a:xfrm>
        </p:spPr>
        <p:txBody>
          <a:bodyPr>
            <a:noAutofit/>
          </a:bodyPr>
          <a:lstStyle>
            <a:lvl1pPr marL="0" indent="0">
              <a:buNone/>
              <a:defRPr sz="2000" b="1" i="0" spc="50" baseline="0">
                <a:solidFill>
                  <a:srgbClr val="FF448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#data19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08EFB80-03E2-9F47-8251-0C4FB8AE72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83267" y="4385944"/>
            <a:ext cx="4477389" cy="234315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AFAA4FB-93EB-7F49-971D-5AF9C5720C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83267" y="4671720"/>
            <a:ext cx="4477389" cy="30480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Company/Org Name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A17F080-F88C-8C45-B0A5-DF769F7AB9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82315" y="3957571"/>
            <a:ext cx="4478221" cy="392661"/>
          </a:xfr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866834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986495-0166-6540-90EB-1F2E0C1340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DC7AE2A-B17E-4F14-9B69-1423266C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B293F8E-C943-48BB-9687-ED584CFECC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0223" y="1048623"/>
            <a:ext cx="11746990" cy="48920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3544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l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076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ol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847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ol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363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423D36-2376-6B4C-BF2E-3C3F5F5D7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698" y="2343883"/>
            <a:ext cx="11027044" cy="983738"/>
          </a:xfrm>
        </p:spPr>
        <p:txBody>
          <a:bodyPr anchor="b">
            <a:normAutofit/>
          </a:bodyPr>
          <a:lstStyle>
            <a:lvl1pPr algn="l">
              <a:defRPr sz="48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1C7DC67-EA5F-1144-8D00-023C7B613D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698" y="3957571"/>
            <a:ext cx="4477389" cy="392661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72BF0B-F3D4-2E47-BD38-F82438F4F0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3076" y="4385944"/>
            <a:ext cx="4477060" cy="234315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8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572EE-B210-D549-8452-21FE840690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59452-A5B2-6E4B-8629-2DC87B2274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3076" y="4671720"/>
            <a:ext cx="4477060" cy="30480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Company/Org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67124-6C3C-1F43-9E3C-79B1AADCBF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3075" y="5689758"/>
            <a:ext cx="5125085" cy="315278"/>
          </a:xfrm>
        </p:spPr>
        <p:txBody>
          <a:bodyPr>
            <a:noAutofit/>
          </a:bodyPr>
          <a:lstStyle>
            <a:lvl1pPr marL="0" indent="0">
              <a:buNone/>
              <a:defRPr sz="2000" b="1" i="0" spc="50" baseline="0">
                <a:solidFill>
                  <a:srgbClr val="FF448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#data19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08EFB80-03E2-9F47-8251-0C4FB8AE72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83267" y="4385944"/>
            <a:ext cx="4477389" cy="234315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8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AFAA4FB-93EB-7F49-971D-5AF9C5720C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83267" y="4671720"/>
            <a:ext cx="4477389" cy="30480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Company/Org Name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A17F080-F88C-8C45-B0A5-DF769F7AB9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82315" y="3957571"/>
            <a:ext cx="4478221" cy="392661"/>
          </a:xfr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58275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423D36-2376-6B4C-BF2E-3C3F5F5D7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698" y="2343883"/>
            <a:ext cx="11027044" cy="983738"/>
          </a:xfrm>
        </p:spPr>
        <p:txBody>
          <a:bodyPr anchor="b">
            <a:normAutofit/>
          </a:bodyPr>
          <a:lstStyle>
            <a:lvl1pPr algn="l">
              <a:defRPr sz="48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1C7DC67-EA5F-1144-8D00-023C7B613D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698" y="3957571"/>
            <a:ext cx="4477389" cy="392661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72BF0B-F3D4-2E47-BD38-F82438F4F0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3076" y="4385944"/>
            <a:ext cx="4477060" cy="234315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8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572EE-B210-D549-8452-21FE840690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59452-A5B2-6E4B-8629-2DC87B2274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3076" y="4671720"/>
            <a:ext cx="4477060" cy="30480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Company/Org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67124-6C3C-1F43-9E3C-79B1AADCBF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3075" y="5689758"/>
            <a:ext cx="5125085" cy="315278"/>
          </a:xfrm>
        </p:spPr>
        <p:txBody>
          <a:bodyPr>
            <a:noAutofit/>
          </a:bodyPr>
          <a:lstStyle>
            <a:lvl1pPr marL="0" indent="0">
              <a:buNone/>
              <a:defRPr sz="2000" b="1" i="0" spc="50" baseline="0">
                <a:solidFill>
                  <a:srgbClr val="3BE8E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#data19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08EFB80-03E2-9F47-8251-0C4FB8AE72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83267" y="4385944"/>
            <a:ext cx="4477389" cy="234315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8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AFAA4FB-93EB-7F49-971D-5AF9C5720C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83267" y="4671720"/>
            <a:ext cx="4477389" cy="30480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Company/Org Name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A17F080-F88C-8C45-B0A5-DF769F7AB9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82315" y="3957571"/>
            <a:ext cx="4478221" cy="392661"/>
          </a:xfr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06041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423D36-2376-6B4C-BF2E-3C3F5F5D7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698" y="2343883"/>
            <a:ext cx="11027044" cy="983738"/>
          </a:xfrm>
        </p:spPr>
        <p:txBody>
          <a:bodyPr anchor="b">
            <a:normAutofit/>
          </a:bodyPr>
          <a:lstStyle>
            <a:lvl1pPr algn="l">
              <a:defRPr sz="48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1C7DC67-EA5F-1144-8D00-023C7B613D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698" y="3957571"/>
            <a:ext cx="4477389" cy="392661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72BF0B-F3D4-2E47-BD38-F82438F4F0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3076" y="4385944"/>
            <a:ext cx="4477060" cy="234315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8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572EE-B210-D549-8452-21FE840690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59452-A5B2-6E4B-8629-2DC87B2274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3076" y="4671720"/>
            <a:ext cx="4477060" cy="30480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Company/Org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67124-6C3C-1F43-9E3C-79B1AADCBF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3075" y="5689758"/>
            <a:ext cx="5125085" cy="315278"/>
          </a:xfrm>
        </p:spPr>
        <p:txBody>
          <a:bodyPr>
            <a:noAutofit/>
          </a:bodyPr>
          <a:lstStyle>
            <a:lvl1pPr marL="0" indent="0">
              <a:buNone/>
              <a:defRPr sz="2000" b="1" i="0" spc="50" baseline="0">
                <a:solidFill>
                  <a:srgbClr val="D1DA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#data19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08EFB80-03E2-9F47-8251-0C4FB8AE72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83267" y="4385944"/>
            <a:ext cx="4477389" cy="234315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8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AFAA4FB-93EB-7F49-971D-5AF9C5720C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83267" y="4671720"/>
            <a:ext cx="4477389" cy="30480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Company/Org Name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A17F080-F88C-8C45-B0A5-DF769F7AB9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82315" y="3957571"/>
            <a:ext cx="4478221" cy="392661"/>
          </a:xfr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184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Repea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423D36-2376-6B4C-BF2E-3C3F5F5D74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2698" y="1737831"/>
            <a:ext cx="11027044" cy="722340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Session Name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1C7DC67-EA5F-1144-8D00-023C7B613D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698" y="2640664"/>
            <a:ext cx="11027044" cy="392661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Day | Time – Time | Location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572EE-B210-D549-8452-21FE840690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C306D-1B80-DE44-B215-632E20638E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202509"/>
            <a:ext cx="4491038" cy="283709"/>
          </a:xfrm>
        </p:spPr>
        <p:txBody>
          <a:bodyPr>
            <a:normAutofit/>
          </a:bodyPr>
          <a:lstStyle>
            <a:lvl1pPr marL="0" indent="0">
              <a:buNone/>
              <a:defRPr sz="1500" b="1" i="0" spc="170" baseline="0">
                <a:solidFill>
                  <a:srgbClr val="1F2555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457200" indent="0">
              <a:buNone/>
              <a:defRPr b="1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SESSION REPEATS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AE75A-7654-AF4F-8E95-79A6FA6E9E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2698" y="3609040"/>
            <a:ext cx="11027044" cy="701358"/>
          </a:xfrm>
        </p:spPr>
        <p:txBody>
          <a:bodyPr>
            <a:normAutofit/>
          </a:bodyPr>
          <a:lstStyle>
            <a:lvl1pPr marL="0" indent="0">
              <a:buNone/>
              <a:defRPr sz="44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Session 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D4A52B-FB10-C948-B399-E808062D9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4476861"/>
            <a:ext cx="11026775" cy="42735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r>
              <a:rPr lang="en-US" dirty="0"/>
              <a:t>Day | Time – 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1374787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Sess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423D36-2376-6B4C-BF2E-3C3F5F5D74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2698" y="1737831"/>
            <a:ext cx="11027044" cy="722340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Session Name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1C7DC67-EA5F-1144-8D00-023C7B613D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698" y="2640664"/>
            <a:ext cx="11027044" cy="392661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Day | Time – Time | Location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572EE-B210-D549-8452-21FE840690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C306D-1B80-DE44-B215-632E20638E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202509"/>
            <a:ext cx="4491038" cy="283709"/>
          </a:xfrm>
        </p:spPr>
        <p:txBody>
          <a:bodyPr>
            <a:normAutofit/>
          </a:bodyPr>
          <a:lstStyle>
            <a:lvl1pPr marL="0" indent="0">
              <a:buNone/>
              <a:defRPr sz="1500" b="1" i="0" spc="170" baseline="0">
                <a:solidFill>
                  <a:srgbClr val="1F2555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457200" indent="0">
              <a:buNone/>
              <a:defRPr b="1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RELATED SESSIONS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AE75A-7654-AF4F-8E95-79A6FA6E9E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2698" y="3609040"/>
            <a:ext cx="11027044" cy="701358"/>
          </a:xfrm>
        </p:spPr>
        <p:txBody>
          <a:bodyPr>
            <a:normAutofit/>
          </a:bodyPr>
          <a:lstStyle>
            <a:lvl1pPr marL="0" indent="0">
              <a:buNone/>
              <a:defRPr sz="44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Session 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D4A52B-FB10-C948-B399-E808062D9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4476861"/>
            <a:ext cx="11026775" cy="42735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r>
              <a:rPr lang="en-US" dirty="0"/>
              <a:t>Day | Time – 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141406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/Chapter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423D36-2376-6B4C-BF2E-3C3F5F5D74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636" y="2951017"/>
            <a:ext cx="11027044" cy="808865"/>
          </a:xfrm>
        </p:spPr>
        <p:txBody>
          <a:bodyPr anchor="b">
            <a:normAutofit/>
          </a:bodyPr>
          <a:lstStyle>
            <a:lvl1pPr algn="l">
              <a:defRPr sz="48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Section/Chapter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572EE-B210-D549-8452-21FE840690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0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423D36-2376-6B4C-BF2E-3C3F5F5D7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698" y="2343883"/>
            <a:ext cx="11027044" cy="983738"/>
          </a:xfrm>
        </p:spPr>
        <p:txBody>
          <a:bodyPr anchor="b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1C7DC67-EA5F-1144-8D00-023C7B613D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698" y="3957571"/>
            <a:ext cx="4477389" cy="392661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72BF0B-F3D4-2E47-BD38-F82438F4F0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3076" y="4385944"/>
            <a:ext cx="4477060" cy="234315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572EE-B210-D549-8452-21FE84069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59452-A5B2-6E4B-8629-2DC87B2274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3076" y="4671720"/>
            <a:ext cx="4477060" cy="30480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Company/Org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67124-6C3C-1F43-9E3C-79B1AADCBF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3075" y="5689758"/>
            <a:ext cx="5125085" cy="315278"/>
          </a:xfrm>
        </p:spPr>
        <p:txBody>
          <a:bodyPr>
            <a:noAutofit/>
          </a:bodyPr>
          <a:lstStyle>
            <a:lvl1pPr marL="0" indent="0">
              <a:buNone/>
              <a:defRPr sz="2000" b="1" i="0" spc="50" baseline="0">
                <a:solidFill>
                  <a:srgbClr val="3BE8E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#data19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08EFB80-03E2-9F47-8251-0C4FB8AE72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83267" y="4385944"/>
            <a:ext cx="4477389" cy="234315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AFAA4FB-93EB-7F49-971D-5AF9C5720C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83267" y="4671720"/>
            <a:ext cx="4477389" cy="30480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Company/Org Name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A17F080-F88C-8C45-B0A5-DF769F7AB9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82315" y="3957571"/>
            <a:ext cx="4478221" cy="392661"/>
          </a:xfr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319203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/Chapter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423D36-2376-6B4C-BF2E-3C3F5F5D74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636" y="2951017"/>
            <a:ext cx="11027044" cy="808865"/>
          </a:xfrm>
        </p:spPr>
        <p:txBody>
          <a:bodyPr anchor="b">
            <a:normAutofit/>
          </a:bodyPr>
          <a:lstStyle>
            <a:lvl1pPr algn="l">
              <a:defRPr sz="48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Section/Chapter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572EE-B210-D549-8452-21FE840690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19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/Chapter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423D36-2376-6B4C-BF2E-3C3F5F5D74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636" y="2951017"/>
            <a:ext cx="11027044" cy="808865"/>
          </a:xfrm>
        </p:spPr>
        <p:txBody>
          <a:bodyPr anchor="b">
            <a:normAutofit/>
          </a:bodyPr>
          <a:lstStyle>
            <a:lvl1pPr algn="l">
              <a:defRPr sz="48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Section/Chapter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572EE-B210-D549-8452-21FE840690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2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986495-0166-6540-90EB-1F2E0C1340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DC7AE2A-B17E-4F14-9B69-1423266C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B293F8E-C943-48BB-9687-ED584CFECC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0223" y="1048623"/>
            <a:ext cx="11746990" cy="48920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2693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986495-0166-6540-90EB-1F2E0C1340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B4608B-95F0-4100-9508-0BC8D486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13C20-A42C-4596-8C09-C944B24EE2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0223" y="1048624"/>
            <a:ext cx="11747714" cy="489204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4572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015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BBF270-E619-9747-91D7-F46722126C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0" y="287699"/>
            <a:ext cx="1268959" cy="30158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E14581-A1A0-4F1A-9039-4FA6CD07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CFE79-EC90-4CD8-8A21-85F02DA5F6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0223" y="1048624"/>
            <a:ext cx="11746990" cy="489204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4572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71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986495-0166-6540-90EB-1F2E0C1340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0E73F-E544-481D-ACB1-3242B871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F82C5-5ED4-48B8-8A67-8D9524964F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0222" y="1048624"/>
            <a:ext cx="5650992" cy="489204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C524868-5940-46EF-9B03-1055AEBEC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2266" y="1049337"/>
            <a:ext cx="5824728" cy="489204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7542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-column_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BBF270-E619-9747-91D7-F46722126C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0" y="287699"/>
            <a:ext cx="1268959" cy="30158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DD646D3-0EC0-4494-B486-67E00C60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1357CB-6218-434E-95E3-A489DCAC4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0223" y="1048623"/>
            <a:ext cx="5650992" cy="489204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9DB7EA-E705-4A8A-9265-EAB5A2ACC2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2267" y="1049337"/>
            <a:ext cx="5824728" cy="489204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61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986495-0166-6540-90EB-1F2E0C1340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0045707-2221-F843-8943-7CF4264C243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0223" y="1048624"/>
            <a:ext cx="5521007" cy="4889500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28ED6-375B-4033-B855-67346839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E28FA7-55DE-482A-9B0E-01C5F3141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2266" y="1049337"/>
            <a:ext cx="5824728" cy="489204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10677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986495-0166-6540-90EB-1F2E0C1340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0045707-2221-F843-8943-7CF4264C243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6564" y="0"/>
            <a:ext cx="122085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5118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Turquoise">
    <p:bg>
      <p:bgPr>
        <a:gradFill>
          <a:gsLst>
            <a:gs pos="0">
              <a:srgbClr val="2FBEBE"/>
            </a:gs>
            <a:gs pos="100000">
              <a:srgbClr val="0A8A8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7211FC-BB46-A64C-ADC1-FE8E4AD8F7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71FDB00-75E8-4ADF-AFAB-EADD4417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59594A6-B0CE-496E-B0AC-94934EE44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0222" y="1048624"/>
            <a:ext cx="11750040" cy="489204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51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423D36-2376-6B4C-BF2E-3C3F5F5D7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698" y="2343883"/>
            <a:ext cx="11027044" cy="983738"/>
          </a:xfrm>
        </p:spPr>
        <p:txBody>
          <a:bodyPr anchor="b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1C7DC67-EA5F-1144-8D00-023C7B613D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698" y="3957571"/>
            <a:ext cx="4477389" cy="392661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72BF0B-F3D4-2E47-BD38-F82438F4F0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3076" y="4385944"/>
            <a:ext cx="4477060" cy="234315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572EE-B210-D549-8452-21FE84069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59452-A5B2-6E4B-8629-2DC87B2274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3076" y="4671720"/>
            <a:ext cx="4477060" cy="30480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Company/Org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67124-6C3C-1F43-9E3C-79B1AADCBF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3075" y="5689758"/>
            <a:ext cx="5125085" cy="315278"/>
          </a:xfrm>
        </p:spPr>
        <p:txBody>
          <a:bodyPr>
            <a:noAutofit/>
          </a:bodyPr>
          <a:lstStyle>
            <a:lvl1pPr marL="0" indent="0">
              <a:buNone/>
              <a:defRPr sz="2000" b="1" i="0" spc="50" baseline="0">
                <a:solidFill>
                  <a:srgbClr val="D1DA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#data19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08EFB80-03E2-9F47-8251-0C4FB8AE72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83267" y="4385944"/>
            <a:ext cx="4477389" cy="234315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AFAA4FB-93EB-7F49-971D-5AF9C5720C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83267" y="4671720"/>
            <a:ext cx="4477389" cy="30480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Company/Org Name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A17F080-F88C-8C45-B0A5-DF769F7AB9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82315" y="3957571"/>
            <a:ext cx="4478221" cy="392661"/>
          </a:xfr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5843663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_Turquoise">
    <p:bg>
      <p:bgPr>
        <a:gradFill>
          <a:gsLst>
            <a:gs pos="0">
              <a:srgbClr val="2FBEBE"/>
            </a:gs>
            <a:gs pos="100000">
              <a:srgbClr val="0A8A8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7211FC-BB46-A64C-ADC1-FE8E4AD8F7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8F014-3716-4C9B-8F97-75A7A4E2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329E810-89CD-46D2-8032-1F87EDDA4F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2267" y="1048624"/>
            <a:ext cx="5824728" cy="489204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44EAC7F-0E58-45A5-9842-590B0E4660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0222" y="1048623"/>
            <a:ext cx="5650992" cy="489204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01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_Pink">
    <p:bg>
      <p:bgPr>
        <a:gradFill>
          <a:gsLst>
            <a:gs pos="0">
              <a:srgbClr val="E32763"/>
            </a:gs>
            <a:gs pos="100000">
              <a:srgbClr val="B81E4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7211FC-BB46-A64C-ADC1-FE8E4AD8F7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A9938-5F4E-4584-AAEB-C4875DCD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B4991-DBCC-4969-81C3-88A106DE7C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221" y="1048624"/>
            <a:ext cx="11750040" cy="489204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42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_Pink">
    <p:bg>
      <p:bgPr>
        <a:gradFill>
          <a:gsLst>
            <a:gs pos="0">
              <a:srgbClr val="E32763"/>
            </a:gs>
            <a:gs pos="100000">
              <a:srgbClr val="B81E4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7211FC-BB46-A64C-ADC1-FE8E4AD8F7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C27CD5-2AFF-4997-84B1-3C44AF62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5C51-7733-4AA7-9660-4CA0DADD6B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0222" y="1048623"/>
            <a:ext cx="5650992" cy="489204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712AD21-C8B8-4A37-BD26-0BDE469B0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2266" y="1048624"/>
            <a:ext cx="5824728" cy="489204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8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_Green">
    <p:bg>
      <p:bgPr>
        <a:gradFill>
          <a:gsLst>
            <a:gs pos="0">
              <a:srgbClr val="BEC836"/>
            </a:gs>
            <a:gs pos="100000">
              <a:srgbClr val="84993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7211FC-BB46-A64C-ADC1-FE8E4AD8F7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6C6969-5B28-46AD-8E69-3AD2A519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E4100-7E78-4CC8-848A-8DF7E901D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222" y="1048623"/>
            <a:ext cx="11750040" cy="489204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72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_Green">
    <p:bg>
      <p:bgPr>
        <a:gradFill>
          <a:gsLst>
            <a:gs pos="0">
              <a:srgbClr val="BEC836"/>
            </a:gs>
            <a:gs pos="100000">
              <a:srgbClr val="84993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7211FC-BB46-A64C-ADC1-FE8E4AD8F7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0CAA21-7F83-4DA3-90C6-3052D869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D1429-25D7-468A-93FF-710817B924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221" y="1048624"/>
            <a:ext cx="5650992" cy="489204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2994A-BF98-4F31-8C63-BF0953B7C4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2267" y="1048624"/>
            <a:ext cx="5815584" cy="489204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72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_Orange">
    <p:bg>
      <p:bgPr>
        <a:gradFill>
          <a:gsLst>
            <a:gs pos="0">
              <a:srgbClr val="F78F22"/>
            </a:gs>
            <a:gs pos="100000">
              <a:srgbClr val="EB662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7211FC-BB46-A64C-ADC1-FE8E4AD8F7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0014B1-693A-4B01-B0E2-B051A54F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FC43A-DB44-441F-BAB1-E170040FE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222" y="1048624"/>
            <a:ext cx="11750040" cy="489204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48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_Orange">
    <p:bg>
      <p:bgPr>
        <a:gradFill>
          <a:gsLst>
            <a:gs pos="0">
              <a:srgbClr val="F78F22"/>
            </a:gs>
            <a:gs pos="100000">
              <a:srgbClr val="EB662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7211FC-BB46-A64C-ADC1-FE8E4AD8F7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967DA1-76F4-4CF2-984E-00D8A123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AEE3B-78E3-47D8-8EE5-7EF191839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222" y="1048624"/>
            <a:ext cx="5650992" cy="489204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82A531C-F8D8-4F48-BE94-A388F185F4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2266" y="1048624"/>
            <a:ext cx="5824728" cy="489204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30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_Orange">
    <p:bg>
      <p:bgPr>
        <a:solidFill>
          <a:srgbClr val="EB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7211FC-BB46-A64C-ADC1-FE8E4AD8F7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6178F-3C47-4AAC-808B-751CB618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7B55B-63ED-46CB-A994-91C166562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222" y="1048624"/>
            <a:ext cx="11750040" cy="489204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1447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_Orange">
    <p:bg>
      <p:bgPr>
        <a:solidFill>
          <a:srgbClr val="EB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7211FC-BB46-A64C-ADC1-FE8E4AD8F7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7E976C-C75F-4D2E-9A67-5DD8F7E9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C2E79-ED21-4AFB-8DF6-96460134AE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0221" y="1048623"/>
            <a:ext cx="5650992" cy="489204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B37256B-98AA-4BFC-8B13-C647860772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2266" y="1048624"/>
            <a:ext cx="5650992" cy="489204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1493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4DA771-FC57-7242-A513-4A143C1268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t="-1" r="25" b="6665"/>
          <a:stretch/>
        </p:blipFill>
        <p:spPr>
          <a:xfrm>
            <a:off x="0" y="438548"/>
            <a:ext cx="12188952" cy="640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86495-0166-6540-90EB-1F2E0C1340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717CB6-116A-4EE9-A438-15360C64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67401E-05DF-4B9F-B4B1-6DB56F1FB4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0222" y="1048624"/>
            <a:ext cx="5650992" cy="489204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A4689A-3B19-4DA3-8ED2-4E8CA642C2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2267" y="1048623"/>
            <a:ext cx="5650992" cy="489204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700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 Repeat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423D36-2376-6B4C-BF2E-3C3F5F5D74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2698" y="1737831"/>
            <a:ext cx="11027044" cy="722340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Session Name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1C7DC67-EA5F-1144-8D00-023C7B613D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698" y="2640664"/>
            <a:ext cx="11027044" cy="392661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Day | Time – Time | Location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572EE-B210-D549-8452-21FE84069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C306D-1B80-DE44-B215-632E20638E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202509"/>
            <a:ext cx="4491038" cy="283709"/>
          </a:xfrm>
        </p:spPr>
        <p:txBody>
          <a:bodyPr>
            <a:normAutofit/>
          </a:bodyPr>
          <a:lstStyle>
            <a:lvl1pPr marL="0" indent="0">
              <a:buNone/>
              <a:defRPr sz="1500" b="1" i="0" spc="170" baseline="0">
                <a:solidFill>
                  <a:srgbClr val="1F2555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457200" indent="0">
              <a:buNone/>
              <a:defRPr b="1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SESSION REPEATS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AE75A-7654-AF4F-8E95-79A6FA6E9E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2698" y="3609040"/>
            <a:ext cx="11027044" cy="701358"/>
          </a:xfrm>
        </p:spPr>
        <p:txBody>
          <a:bodyPr>
            <a:normAutofit/>
          </a:bodyPr>
          <a:lstStyle>
            <a:lvl1pPr marL="0" indent="0">
              <a:buNone/>
              <a:defRPr sz="4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Session 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D4A52B-FB10-C948-B399-E808062D9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4476861"/>
            <a:ext cx="11026775" cy="42735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r>
              <a:rPr lang="en-US" dirty="0"/>
              <a:t>Day | Time – 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101292826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_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41116-7ABD-574A-96AA-433AADA48A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86495-0166-6540-90EB-1F2E0C1340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CA9C3A-5730-4930-9DD3-A42C277D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DA20C-9AA1-499E-8924-5894647E2C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0222" y="1048624"/>
            <a:ext cx="5650992" cy="489204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35553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_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9233B5-7FDF-F14B-A13E-F4723950BE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4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86495-0166-6540-90EB-1F2E0C1340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F25D82-CB18-4443-AE66-6116E96B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353C1-60E2-4670-8C69-93B8826F94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221" y="1048623"/>
            <a:ext cx="5650992" cy="489204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38596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423D36-2376-6B4C-BF2E-3C3F5F5D74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636" y="2202967"/>
            <a:ext cx="11027044" cy="808865"/>
          </a:xfrm>
        </p:spPr>
        <p:txBody>
          <a:bodyPr anchor="b">
            <a:normAutofit/>
          </a:bodyPr>
          <a:lstStyle>
            <a:lvl1pPr algn="l">
              <a:defRPr sz="48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572EE-B210-D549-8452-21FE840690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EB1197-2243-424B-B865-E1B39797D5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801" y="1661321"/>
            <a:ext cx="555625" cy="33382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B48C5-2E2F-7A45-A7E6-887BD1D770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6888" y="4900475"/>
            <a:ext cx="6338918" cy="381740"/>
          </a:xfrm>
        </p:spPr>
        <p:txBody>
          <a:bodyPr>
            <a:noAutofit/>
          </a:bodyPr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2308197-53B8-4040-9512-7E4E5D99E0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5295593"/>
            <a:ext cx="6338918" cy="268402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Title, Org</a:t>
            </a:r>
          </a:p>
        </p:txBody>
      </p:sp>
    </p:spTree>
    <p:extLst>
      <p:ext uri="{BB962C8B-B14F-4D97-AF65-F5344CB8AC3E}">
        <p14:creationId xmlns:p14="http://schemas.microsoft.com/office/powerpoint/2010/main" val="386745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423D36-2376-6B4C-BF2E-3C3F5F5D74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636" y="2202967"/>
            <a:ext cx="11027044" cy="808865"/>
          </a:xfrm>
        </p:spPr>
        <p:txBody>
          <a:bodyPr anchor="b">
            <a:normAutofit/>
          </a:bodyPr>
          <a:lstStyle>
            <a:lvl1pPr algn="l">
              <a:defRPr sz="48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572EE-B210-D549-8452-21FE840690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EB1197-2243-424B-B865-E1B39797D5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801" y="1661321"/>
            <a:ext cx="555625" cy="33382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B48C5-2E2F-7A45-A7E6-887BD1D770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6888" y="4900475"/>
            <a:ext cx="6338918" cy="381740"/>
          </a:xfrm>
        </p:spPr>
        <p:txBody>
          <a:bodyPr>
            <a:noAutofit/>
          </a:bodyPr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2308197-53B8-4040-9512-7E4E5D99E0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5295593"/>
            <a:ext cx="6338918" cy="268402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Title, Org</a:t>
            </a:r>
          </a:p>
        </p:txBody>
      </p:sp>
    </p:spTree>
    <p:extLst>
      <p:ext uri="{BB962C8B-B14F-4D97-AF65-F5344CB8AC3E}">
        <p14:creationId xmlns:p14="http://schemas.microsoft.com/office/powerpoint/2010/main" val="1378262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423D36-2376-6B4C-BF2E-3C3F5F5D74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636" y="2202967"/>
            <a:ext cx="11027044" cy="808865"/>
          </a:xfrm>
        </p:spPr>
        <p:txBody>
          <a:bodyPr anchor="b">
            <a:normAutofit/>
          </a:bodyPr>
          <a:lstStyle>
            <a:lvl1pPr algn="l">
              <a:defRPr sz="4800" b="1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572EE-B210-D549-8452-21FE840690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EB1197-2243-424B-B865-E1B39797D5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801" y="1661321"/>
            <a:ext cx="555625" cy="33382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B48C5-2E2F-7A45-A7E6-887BD1D770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6888" y="4625519"/>
            <a:ext cx="6338918" cy="381740"/>
          </a:xfrm>
        </p:spPr>
        <p:txBody>
          <a:bodyPr>
            <a:noAutofit/>
          </a:bodyPr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2308197-53B8-4040-9512-7E4E5D99E0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5020637"/>
            <a:ext cx="6338918" cy="268402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Title, Org</a:t>
            </a:r>
          </a:p>
        </p:txBody>
      </p:sp>
    </p:spTree>
    <p:extLst>
      <p:ext uri="{BB962C8B-B14F-4D97-AF65-F5344CB8AC3E}">
        <p14:creationId xmlns:p14="http://schemas.microsoft.com/office/powerpoint/2010/main" val="3681454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BD1C-EA96-4A4A-A771-D0A8120B85C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636" y="2546252"/>
            <a:ext cx="11027044" cy="1313211"/>
          </a:xfrm>
        </p:spPr>
        <p:txBody>
          <a:bodyPr anchor="b">
            <a:noAutofit/>
          </a:bodyPr>
          <a:lstStyle>
            <a:lvl1pPr algn="ctr">
              <a:defRPr sz="85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DCD678-D806-4DB0-BDDE-A19E773F8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1319" y="3959217"/>
            <a:ext cx="11027664" cy="38404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Contact or CTA info goes here</a:t>
            </a:r>
          </a:p>
        </p:txBody>
      </p:sp>
    </p:spTree>
    <p:extLst>
      <p:ext uri="{BB962C8B-B14F-4D97-AF65-F5344CB8AC3E}">
        <p14:creationId xmlns:p14="http://schemas.microsoft.com/office/powerpoint/2010/main" val="3307444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88ED-D8DF-E648-9663-7340B5F9E5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636" y="2546252"/>
            <a:ext cx="11027044" cy="1313211"/>
          </a:xfrm>
        </p:spPr>
        <p:txBody>
          <a:bodyPr anchor="b">
            <a:noAutofit/>
          </a:bodyPr>
          <a:lstStyle>
            <a:lvl1pPr algn="ctr">
              <a:defRPr sz="85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624600-67F6-4AF4-9847-FAE93610D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7636" y="3959217"/>
            <a:ext cx="11027614" cy="38404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dirty="0"/>
              <a:t>Contact or CTA info goes here</a:t>
            </a:r>
          </a:p>
        </p:txBody>
      </p:sp>
    </p:spTree>
    <p:extLst>
      <p:ext uri="{BB962C8B-B14F-4D97-AF65-F5344CB8AC3E}">
        <p14:creationId xmlns:p14="http://schemas.microsoft.com/office/powerpoint/2010/main" val="235076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AD3E-68FF-D844-9F22-FF30A5A555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636" y="2546252"/>
            <a:ext cx="11027044" cy="1313211"/>
          </a:xfrm>
        </p:spPr>
        <p:txBody>
          <a:bodyPr anchor="b">
            <a:noAutofit/>
          </a:bodyPr>
          <a:lstStyle>
            <a:lvl1pPr algn="ctr">
              <a:defRPr sz="85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0E9C52-2CF2-4058-8B84-5057913837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959217"/>
            <a:ext cx="11028362" cy="38404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Contact or CTA info goes here</a:t>
            </a:r>
          </a:p>
        </p:txBody>
      </p:sp>
    </p:spTree>
    <p:extLst>
      <p:ext uri="{BB962C8B-B14F-4D97-AF65-F5344CB8AC3E}">
        <p14:creationId xmlns:p14="http://schemas.microsoft.com/office/powerpoint/2010/main" val="1222008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_Bullet" userDrawn="1">
  <p:cSld name="1_Title and Content_Bulle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48401" y="287816"/>
            <a:ext cx="1268467" cy="3014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2DC37B-14CA-4C66-93CE-71F986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A45C9-8825-4F30-BBC8-42DA9F1FCA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223" y="1048624"/>
            <a:ext cx="11745913" cy="4892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56979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lated Session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423D36-2376-6B4C-BF2E-3C3F5F5D74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2698" y="1737831"/>
            <a:ext cx="11027044" cy="722340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Session Name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1C7DC67-EA5F-1144-8D00-023C7B613D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698" y="2640664"/>
            <a:ext cx="11027044" cy="392661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Day | Time – Time | Location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572EE-B210-D549-8452-21FE84069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C306D-1B80-DE44-B215-632E20638E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202509"/>
            <a:ext cx="4491038" cy="283709"/>
          </a:xfrm>
        </p:spPr>
        <p:txBody>
          <a:bodyPr>
            <a:normAutofit/>
          </a:bodyPr>
          <a:lstStyle>
            <a:lvl1pPr marL="0" indent="0">
              <a:buNone/>
              <a:defRPr sz="1500" b="1" i="0" spc="170" baseline="0">
                <a:solidFill>
                  <a:srgbClr val="1F2555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457200" indent="0">
              <a:buNone/>
              <a:defRPr b="1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solidFill>
                  <a:srgbClr val="1F25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RELATED SESSIONS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AE75A-7654-AF4F-8E95-79A6FA6E9E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2698" y="3609040"/>
            <a:ext cx="11027044" cy="701358"/>
          </a:xfrm>
        </p:spPr>
        <p:txBody>
          <a:bodyPr>
            <a:normAutofit/>
          </a:bodyPr>
          <a:lstStyle>
            <a:lvl1pPr marL="0" indent="0">
              <a:buNone/>
              <a:defRPr sz="4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Session 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D4A52B-FB10-C948-B399-E808062D9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4476861"/>
            <a:ext cx="11026775" cy="42735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r>
              <a:rPr lang="en-US" dirty="0"/>
              <a:t>Day | Time – 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5065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/Chapter Titl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423D36-2376-6B4C-BF2E-3C3F5F5D74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636" y="2951017"/>
            <a:ext cx="11027044" cy="808865"/>
          </a:xfrm>
        </p:spPr>
        <p:txBody>
          <a:bodyPr anchor="b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Section/Chapter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572EE-B210-D549-8452-21FE84069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401" y="287816"/>
            <a:ext cx="1268467" cy="3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8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7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232F1-84F0-5042-84B3-C1669BAB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6C84F-F8B4-8D47-B2A8-4735762C9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20979-BE23-7C46-913C-80025F8D8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B5139-4D86-490D-B4F2-6A09347B5C1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4C99E-EEC6-8B43-A533-9AE0C3A40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79DAB-72BB-6A46-A2C7-6796D1294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312B6-D8AF-4F3B-9A9A-2526C712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7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1" r:id="rId4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232F1-84F0-5042-84B3-C1669BAB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3" y="233390"/>
            <a:ext cx="100584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6C84F-F8B4-8D47-B2A8-4735762C9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223" y="1048624"/>
            <a:ext cx="11750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9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  <p:sldLayoutId id="2147483732" r:id="rId30"/>
    <p:sldLayoutId id="2147483733" r:id="rId31"/>
    <p:sldLayoutId id="2147483734" r:id="rId32"/>
    <p:sldLayoutId id="2147483735" r:id="rId33"/>
    <p:sldLayoutId id="2147483736" r:id="rId34"/>
    <p:sldLayoutId id="2147483737" r:id="rId35"/>
    <p:sldLayoutId id="2147483738" r:id="rId36"/>
    <p:sldLayoutId id="2147483739" r:id="rId37"/>
    <p:sldLayoutId id="2147483740" r:id="rId38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90563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2">
          <p15:clr>
            <a:srgbClr val="F26B43"/>
          </p15:clr>
        </p15:guide>
        <p15:guide id="2" orient="horz" pos="660">
          <p15:clr>
            <a:srgbClr val="F26B43"/>
          </p15:clr>
        </p15:guide>
        <p15:guide id="3" pos="7551">
          <p15:clr>
            <a:srgbClr val="F26B43"/>
          </p15:clr>
        </p15:guide>
        <p15:guide id="4" orient="horz" pos="1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com/distribution" TargetMode="External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bleau/TabPy/blob/master/docs/tabpy-tools.md" TargetMode="Externa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about/blog/2018/8/working-external-services-tableau-tabpy-r-matlab-9335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community.tableau.com/thread/236479" TargetMode="External"/><Relationship Id="rId4" Type="http://schemas.openxmlformats.org/officeDocument/2006/relationships/hyperlink" Target="https://github.com/tableau/TabPy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1EB1A0-0AFD-594C-9261-408AC7EF7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62" y="2559892"/>
            <a:ext cx="7313877" cy="173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7954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5F595A2-39AD-45AC-BEDC-35BEFD8D4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86925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B5845-CFE4-4821-9711-53202DDC39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222" y="1048624"/>
            <a:ext cx="11747715" cy="27827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One option for installing Python is to download from https://www.python.org/downloads/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Instead, we will use the </a:t>
            </a:r>
            <a:r>
              <a:rPr lang="en-US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Anaconda Distribution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because it includes Python as well as </a:t>
            </a:r>
            <a:r>
              <a:rPr lang="en-US" dirty="0" err="1"/>
              <a:t>Jupyter</a:t>
            </a:r>
            <a:r>
              <a:rPr lang="en-US" dirty="0"/>
              <a:t> Notebook and a full ready-to-go data science platform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Anaconda is already installed on our lab machines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169683-A6C4-459F-AECF-929933E2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17C7FE-2351-4512-8BC2-316EB67D1BD0}"/>
              </a:ext>
            </a:extLst>
          </p:cNvPr>
          <p:cNvSpPr/>
          <p:nvPr/>
        </p:nvSpPr>
        <p:spPr>
          <a:xfrm>
            <a:off x="5512295" y="4405539"/>
            <a:ext cx="6096000" cy="2031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/>
              <a:t>To install on Anaconda on your own device: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Download the Anaconda distribution with Python 3.x from </a:t>
            </a:r>
            <a:r>
              <a:rPr lang="en-US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https://anaconda.com/distribution</a:t>
            </a:r>
            <a:endParaRPr lang="en-US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the Anaconda distribution by running the appropriate installation executable for your platform (Anaconda3-2019.**-Windows-x86_64.exe on Windows) from the downloads directory</a:t>
            </a:r>
          </a:p>
        </p:txBody>
      </p:sp>
    </p:spTree>
    <p:extLst>
      <p:ext uri="{BB962C8B-B14F-4D97-AF65-F5344CB8AC3E}">
        <p14:creationId xmlns:p14="http://schemas.microsoft.com/office/powerpoint/2010/main" val="104246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B5845-CFE4-4821-9711-53202DDC39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an Anaconda command prompt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1" dirty="0"/>
              <a:t>pip install </a:t>
            </a:r>
            <a:r>
              <a:rPr lang="en-US" b="0" i="1" dirty="0" err="1"/>
              <a:t>virtualenv</a:t>
            </a:r>
            <a:endParaRPr lang="en-US" b="0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Python environment: </a:t>
            </a:r>
            <a:r>
              <a:rPr lang="en-US" b="0" i="1" dirty="0" err="1"/>
              <a:t>virtualenv</a:t>
            </a:r>
            <a:r>
              <a:rPr lang="en-US" b="0" i="1" dirty="0"/>
              <a:t> tc19tabpy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activate the environment: </a:t>
            </a:r>
            <a:r>
              <a:rPr lang="en-US" b="0" i="1" dirty="0"/>
              <a:t>tc19tabpy/Scripts/activate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1" dirty="0"/>
              <a:t>pip install </a:t>
            </a:r>
            <a:r>
              <a:rPr lang="en-US" b="0" i="1" dirty="0" err="1"/>
              <a:t>tabpy</a:t>
            </a:r>
            <a:endParaRPr lang="en-US" b="0" i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169683-A6C4-459F-AECF-929933E2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TabPy</a:t>
            </a:r>
          </a:p>
        </p:txBody>
      </p:sp>
    </p:spTree>
    <p:extLst>
      <p:ext uri="{BB962C8B-B14F-4D97-AF65-F5344CB8AC3E}">
        <p14:creationId xmlns:p14="http://schemas.microsoft.com/office/powerpoint/2010/main" val="185016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B5845-CFE4-4821-9711-53202DDC39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223" y="1048623"/>
            <a:ext cx="7495996" cy="4950893"/>
          </a:xfrm>
        </p:spPr>
        <p:txBody>
          <a:bodyPr>
            <a:normAutofit/>
          </a:bodyPr>
          <a:lstStyle/>
          <a:p>
            <a:r>
              <a:rPr lang="en-US" dirty="0"/>
              <a:t>To connect Tableau Desktop to your TabPy server: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 the Help menu, then select Manage External Service Connection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Plug in the server name or </a:t>
            </a:r>
            <a:r>
              <a:rPr lang="en-US" dirty="0" err="1"/>
              <a:t>ip</a:t>
            </a:r>
            <a:r>
              <a:rPr lang="en-US" dirty="0"/>
              <a:t> address of the machine on which TabPy is running; in this case, "localhost" since it's running on this machine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Plug in the port number (9004) that you observed when you started TabPy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169683-A6C4-459F-AECF-929933E2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Tableau Desktop to TabPy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2E2746-8DB9-41B2-99F3-8C830CAC4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5383" y="1100736"/>
            <a:ext cx="3186559" cy="303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E7682AD-005D-4CC6-8AD4-804E3C64639E}"/>
              </a:ext>
            </a:extLst>
          </p:cNvPr>
          <p:cNvSpPr/>
          <p:nvPr/>
        </p:nvSpPr>
        <p:spPr>
          <a:xfrm>
            <a:off x="8123802" y="1949712"/>
            <a:ext cx="1307365" cy="39296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8435A2-FFA2-4FCA-BC3B-4AE162F98B0F}"/>
              </a:ext>
            </a:extLst>
          </p:cNvPr>
          <p:cNvSpPr/>
          <p:nvPr/>
        </p:nvSpPr>
        <p:spPr>
          <a:xfrm>
            <a:off x="9822047" y="1973643"/>
            <a:ext cx="876615" cy="39296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8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48B3-FA8A-4E34-838B-85E744648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Authoring a Tableau Calculation with an Embedded Python Script</a:t>
            </a:r>
          </a:p>
        </p:txBody>
      </p:sp>
    </p:spTree>
    <p:extLst>
      <p:ext uri="{BB962C8B-B14F-4D97-AF65-F5344CB8AC3E}">
        <p14:creationId xmlns:p14="http://schemas.microsoft.com/office/powerpoint/2010/main" val="397425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621DF-127D-4609-9E20-BFE8BCFBE6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222" y="1219200"/>
            <a:ext cx="11747715" cy="4720206"/>
          </a:xfrm>
        </p:spPr>
        <p:txBody>
          <a:bodyPr>
            <a:normAutofit/>
          </a:bodyPr>
          <a:lstStyle/>
          <a:p>
            <a:r>
              <a:rPr lang="en-US" b="0" dirty="0"/>
              <a:t>Tableau can pass a Python script to TabPy through one of four functions:</a:t>
            </a:r>
          </a:p>
          <a:p>
            <a:r>
              <a:rPr lang="en-US" b="0" dirty="0"/>
              <a:t>SCRIPT_INT</a:t>
            </a:r>
          </a:p>
          <a:p>
            <a:r>
              <a:rPr lang="en-US" b="0" dirty="0"/>
              <a:t>SCRIPT_REAL</a:t>
            </a:r>
          </a:p>
          <a:p>
            <a:r>
              <a:rPr lang="en-US" b="0" dirty="0"/>
              <a:t>SCRIPT_STR </a:t>
            </a:r>
          </a:p>
          <a:p>
            <a:r>
              <a:rPr lang="en-US" b="0" dirty="0"/>
              <a:t>SCRIPT_BOOL</a:t>
            </a:r>
          </a:p>
          <a:p>
            <a:endParaRPr lang="en-US" b="0" dirty="0"/>
          </a:p>
          <a:p>
            <a:r>
              <a:rPr lang="en-US" b="0" dirty="0"/>
              <a:t>Choose the function based on the return data type.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5E81CD-AA85-4A74-BE71-BF8CB28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Authoring a Tableau Calculation with an Embedded Python Script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5B46E1-C23F-4016-B7E5-AB710CFC8CBC}"/>
              </a:ext>
            </a:extLst>
          </p:cNvPr>
          <p:cNvSpPr/>
          <p:nvPr/>
        </p:nvSpPr>
        <p:spPr>
          <a:xfrm>
            <a:off x="4084320" y="5809376"/>
            <a:ext cx="768857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Reference "Using Python in Tableau Calculations" here: https://github.com/tableau/TabPy/blob/master/docs/TableauConfiguration.md</a:t>
            </a:r>
          </a:p>
        </p:txBody>
      </p:sp>
    </p:spTree>
    <p:extLst>
      <p:ext uri="{BB962C8B-B14F-4D97-AF65-F5344CB8AC3E}">
        <p14:creationId xmlns:p14="http://schemas.microsoft.com/office/powerpoint/2010/main" val="136713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EEEE6E-B6F9-E54D-8083-416FDA53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append two strings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72AF0D5-713C-4BC0-8D6B-2B02B8D6E09F}"/>
              </a:ext>
            </a:extLst>
          </p:cNvPr>
          <p:cNvSpPr txBox="1">
            <a:spLocks/>
          </p:cNvSpPr>
          <p:nvPr/>
        </p:nvSpPr>
        <p:spPr>
          <a:xfrm>
            <a:off x="240223" y="1690687"/>
            <a:ext cx="11746990" cy="424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SCRIPT_STR("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</a:rPr>
              <a:t>lst</a:t>
            </a:r>
            <a:r>
              <a:rPr lang="en-US" sz="2400" b="1" dirty="0">
                <a:solidFill>
                  <a:schemeClr val="bg1"/>
                </a:solidFill>
              </a:rPr>
              <a:t>= []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for </a:t>
            </a:r>
            <a:r>
              <a:rPr lang="en-US" sz="2400" b="1" dirty="0" err="1">
                <a:solidFill>
                  <a:schemeClr val="bg1"/>
                </a:solidFill>
              </a:rPr>
              <a:t>i</a:t>
            </a:r>
            <a:r>
              <a:rPr lang="en-US" sz="2400" b="1" dirty="0">
                <a:solidFill>
                  <a:schemeClr val="bg1"/>
                </a:solidFill>
              </a:rPr>
              <a:t> in range(0,len(_arg1)) 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</a:rPr>
              <a:t>lst.append</a:t>
            </a:r>
            <a:r>
              <a:rPr lang="en-US" sz="2400" b="1" dirty="0">
                <a:solidFill>
                  <a:schemeClr val="bg1"/>
                </a:solidFill>
              </a:rPr>
              <a:t>(_arg1[</a:t>
            </a:r>
            <a:r>
              <a:rPr lang="en-US" sz="2400" b="1" dirty="0" err="1">
                <a:solidFill>
                  <a:schemeClr val="bg1"/>
                </a:solidFill>
              </a:rPr>
              <a:t>i</a:t>
            </a:r>
            <a:r>
              <a:rPr lang="en-US" sz="2400" b="1" dirty="0">
                <a:solidFill>
                  <a:schemeClr val="bg1"/>
                </a:solidFill>
              </a:rPr>
              <a:t>]+', '+_arg2[</a:t>
            </a:r>
            <a:r>
              <a:rPr lang="en-US" sz="2400" b="1" dirty="0" err="1">
                <a:solidFill>
                  <a:schemeClr val="bg1"/>
                </a:solidFill>
              </a:rPr>
              <a:t>i</a:t>
            </a:r>
            <a:r>
              <a:rPr lang="en-US" sz="2400" b="1" dirty="0">
                <a:solidFill>
                  <a:schemeClr val="bg1"/>
                </a:solidFill>
              </a:rPr>
              <a:t>])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return </a:t>
            </a:r>
            <a:r>
              <a:rPr lang="en-US" sz="2400" b="1" dirty="0" err="1">
                <a:solidFill>
                  <a:schemeClr val="bg1"/>
                </a:solidFill>
              </a:rPr>
              <a:t>lst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",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ATTR([Country]),ATTR([Region])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142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EEEE6E-B6F9-E54D-8083-416FDA53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Embedded Scripts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73EAB-2911-486D-B889-655FE420E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934" y="2515631"/>
            <a:ext cx="6134956" cy="19814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F62CC9-F785-4468-AAE3-11C7324F2615}"/>
              </a:ext>
            </a:extLst>
          </p:cNvPr>
          <p:cNvSpPr/>
          <p:nvPr/>
        </p:nvSpPr>
        <p:spPr>
          <a:xfrm>
            <a:off x="5702934" y="131530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Python print statements will print to the console. Works best with a local instance of TabPy.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D41A0F3-C589-48AC-BFC9-51EC8E5A3DD4}"/>
              </a:ext>
            </a:extLst>
          </p:cNvPr>
          <p:cNvSpPr txBox="1">
            <a:spLocks/>
          </p:cNvSpPr>
          <p:nvPr/>
        </p:nvSpPr>
        <p:spPr>
          <a:xfrm>
            <a:off x="240223" y="1315302"/>
            <a:ext cx="5332804" cy="42499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SCRIPT_STR(“</a:t>
            </a: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print(_arg1)</a:t>
            </a: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print(_arg2)</a:t>
            </a: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lst= []</a:t>
            </a: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for i in range(0,len(_arg1)) :</a:t>
            </a: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        lst.append(_arg1[i]+', '+_arg2[i])</a:t>
            </a: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return lst</a:t>
            </a: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",</a:t>
            </a: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ATTR([Country]),ATTR([Region])</a:t>
            </a: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64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A4DC75-1674-4669-A2DB-26A8A388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3" y="451599"/>
            <a:ext cx="10151391" cy="588731"/>
          </a:xfrm>
        </p:spPr>
        <p:txBody>
          <a:bodyPr>
            <a:normAutofit fontScale="90000"/>
          </a:bodyPr>
          <a:lstStyle/>
          <a:p>
            <a:r>
              <a:rPr lang="en-US" dirty="0"/>
              <a:t>Lab Exercise: </a:t>
            </a:r>
            <a:br>
              <a:rPr lang="en-US" dirty="0"/>
            </a:br>
            <a:r>
              <a:rPr lang="en-US" dirty="0"/>
              <a:t>Analyze the Correlation of Discount and Profit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CCBCAB5-DACA-46D2-81E7-DBF15024D06D}"/>
              </a:ext>
            </a:extLst>
          </p:cNvPr>
          <p:cNvSpPr txBox="1">
            <a:spLocks/>
          </p:cNvSpPr>
          <p:nvPr/>
        </p:nvSpPr>
        <p:spPr>
          <a:xfrm>
            <a:off x="240223" y="1690687"/>
            <a:ext cx="11746990" cy="42499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SCRIPT_REAL("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print(_arg1)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print(_arg2)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as np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return </a:t>
            </a:r>
            <a:r>
              <a:rPr lang="en-US" dirty="0" err="1">
                <a:solidFill>
                  <a:schemeClr val="bg1"/>
                </a:solidFill>
              </a:rPr>
              <a:t>np.corrcoef</a:t>
            </a:r>
            <a:r>
              <a:rPr lang="en-US" dirty="0">
                <a:solidFill>
                  <a:schemeClr val="bg1"/>
                </a:solidFill>
              </a:rPr>
              <a:t>(_arg1,_arg2)[0,1]"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,SUM([Discount]),sum([Profit])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764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1743-296E-4E17-BB99-7FE12212A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Deployed Functions</a:t>
            </a:r>
          </a:p>
        </p:txBody>
      </p:sp>
    </p:spTree>
    <p:extLst>
      <p:ext uri="{BB962C8B-B14F-4D97-AF65-F5344CB8AC3E}">
        <p14:creationId xmlns:p14="http://schemas.microsoft.com/office/powerpoint/2010/main" val="8020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0768-2B2D-4B7F-95E3-1BE076D05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+ Python = ❤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27198-99FD-4DF5-B7D4-EBFD498BF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Larry Clark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6627B-580F-40BF-A629-6F0CB14F2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027" y="4383275"/>
            <a:ext cx="4477060" cy="234315"/>
          </a:xfrm>
        </p:spPr>
        <p:txBody>
          <a:bodyPr/>
          <a:lstStyle/>
          <a:p>
            <a:r>
              <a:rPr lang="en-US" dirty="0"/>
              <a:t>Strategic Sales Consultant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1EF66-32A8-40FF-9FF6-14F9F3ECB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027" y="4669051"/>
            <a:ext cx="4477060" cy="304800"/>
          </a:xfrm>
        </p:spPr>
        <p:txBody>
          <a:bodyPr/>
          <a:lstStyle/>
          <a:p>
            <a:r>
              <a:rPr lang="en-US" dirty="0"/>
              <a:t>Tableau Software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01031B-2A9A-42B8-A5D0-0884BEE617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35C31A-694A-460B-9CF1-0A959EAC71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Sales Consultant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7C079F-5155-46AF-88CC-D1D317CE3D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Tableau Software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8E4B9F-7112-400F-842E-14103A271C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Scott King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01A86A0-98C0-4600-A264-F21DC68D2B2F}"/>
              </a:ext>
            </a:extLst>
          </p:cNvPr>
          <p:cNvSpPr txBox="1">
            <a:spLocks/>
          </p:cNvSpPr>
          <p:nvPr/>
        </p:nvSpPr>
        <p:spPr>
          <a:xfrm>
            <a:off x="2369289" y="4040859"/>
            <a:ext cx="1452434" cy="234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(he/him/his)</a:t>
            </a:r>
          </a:p>
        </p:txBody>
      </p:sp>
    </p:spTree>
    <p:extLst>
      <p:ext uri="{BB962C8B-B14F-4D97-AF65-F5344CB8AC3E}">
        <p14:creationId xmlns:p14="http://schemas.microsoft.com/office/powerpoint/2010/main" val="1921339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E036D-5B51-4417-B153-3ACB4ED6A5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222" y="1048624"/>
            <a:ext cx="11747715" cy="32831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TabPy Tools documentation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covers in detail how functions can be deployed as endpoints. You can invoke such endpoints using </a:t>
            </a:r>
            <a:r>
              <a:rPr lang="en-US" dirty="0" err="1"/>
              <a:t>tabpy.query</a:t>
            </a:r>
            <a:r>
              <a:rPr lang="en-US" dirty="0"/>
              <a:t> option by specifying the endpoint name and arguments and retrieving the response object.</a:t>
            </a:r>
          </a:p>
          <a:p>
            <a:endParaRPr lang="en-US" dirty="0"/>
          </a:p>
          <a:p>
            <a:r>
              <a:rPr lang="en-US" dirty="0"/>
              <a:t>A SCRIPT calculated field in Tableau using the “add endpoint” defined in TabPy Tools documentation could look like the following: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969F91-6E2C-4E24-9A95-7C759406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Deployed Functions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0D8628B-E63B-4CD4-8E04-32350452E1E2}"/>
              </a:ext>
            </a:extLst>
          </p:cNvPr>
          <p:cNvSpPr txBox="1">
            <a:spLocks/>
          </p:cNvSpPr>
          <p:nvPr/>
        </p:nvSpPr>
        <p:spPr>
          <a:xfrm>
            <a:off x="240947" y="4331776"/>
            <a:ext cx="6843247" cy="13686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SCRIPT_REAL("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return </a:t>
            </a:r>
            <a:r>
              <a:rPr lang="en-US" sz="2400" b="1" dirty="0" err="1">
                <a:highlight>
                  <a:srgbClr val="00FFFF"/>
                </a:highlight>
              </a:rPr>
              <a:t>tabpy.query</a:t>
            </a:r>
            <a:r>
              <a:rPr lang="en-US" sz="2400" b="1" dirty="0">
                <a:solidFill>
                  <a:schemeClr val="bg1"/>
                </a:solidFill>
              </a:rPr>
              <a:t>('add',_arg1,_arg2)['response']",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-SUM([Discount]),SUM([Price]))</a:t>
            </a: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35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E9AD7-BC21-48A3-80B7-EF922C20D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222" y="1048624"/>
            <a:ext cx="11747715" cy="1107836"/>
          </a:xfrm>
        </p:spPr>
        <p:txBody>
          <a:bodyPr>
            <a:normAutofit/>
          </a:bodyPr>
          <a:lstStyle/>
          <a:p>
            <a:r>
              <a:rPr lang="en-US" dirty="0"/>
              <a:t>Sample code is in the Principal Component Analysis sample: /tabpy/models/scripts/pca.py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006360-6042-4E5E-B11A-F787D1AE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Functions to TabPy Server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3CC54D-B685-4E54-9D14-A19C12C4B869}"/>
              </a:ext>
            </a:extLst>
          </p:cNvPr>
          <p:cNvSpPr/>
          <p:nvPr/>
        </p:nvSpPr>
        <p:spPr>
          <a:xfrm>
            <a:off x="240222" y="2156460"/>
            <a:ext cx="81189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from </a:t>
            </a:r>
            <a:r>
              <a:rPr lang="en-US" sz="2400" b="1" dirty="0" err="1">
                <a:solidFill>
                  <a:schemeClr val="bg1"/>
                </a:solidFill>
              </a:rPr>
              <a:t>tabpy_tools.client</a:t>
            </a:r>
            <a:r>
              <a:rPr lang="en-US" sz="2400" b="1" dirty="0">
                <a:solidFill>
                  <a:schemeClr val="bg1"/>
                </a:solidFill>
              </a:rPr>
              <a:t> import Client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connection = Client(‘http://localhost:9004/')</a:t>
            </a:r>
          </a:p>
          <a:p>
            <a:r>
              <a:rPr lang="en-US" sz="2400" b="1" dirty="0" err="1">
                <a:solidFill>
                  <a:schemeClr val="bg1"/>
                </a:solidFill>
              </a:rPr>
              <a:t>connection.set_credentials</a:t>
            </a:r>
            <a:r>
              <a:rPr lang="en-US" sz="2400" b="1" dirty="0">
                <a:solidFill>
                  <a:schemeClr val="bg1"/>
                </a:solidFill>
              </a:rPr>
              <a:t>(user, passwd)</a:t>
            </a:r>
          </a:p>
          <a:p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 err="1">
                <a:solidFill>
                  <a:schemeClr val="bg1"/>
                </a:solidFill>
              </a:rPr>
              <a:t>connection.deploy</a:t>
            </a:r>
            <a:r>
              <a:rPr lang="en-US" sz="2400" b="1" dirty="0">
                <a:solidFill>
                  <a:schemeClr val="bg1"/>
                </a:solidFill>
              </a:rPr>
              <a:t>('PCA', PCA,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                      'Returns the specified principal component.',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                      override=True)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print("Successfully deployed PCA")</a:t>
            </a:r>
          </a:p>
        </p:txBody>
      </p:sp>
    </p:spTree>
    <p:extLst>
      <p:ext uri="{BB962C8B-B14F-4D97-AF65-F5344CB8AC3E}">
        <p14:creationId xmlns:p14="http://schemas.microsoft.com/office/powerpoint/2010/main" val="4184768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17E5B5-67F2-41F8-A9FD-D800D1C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from </a:t>
            </a:r>
            <a:r>
              <a:rPr lang="en-US" dirty="0" err="1"/>
              <a:t>Jupyter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D3EA5E1-4510-4B30-AC80-8B1520B1F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3" y="822121"/>
            <a:ext cx="9263920" cy="576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81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31A83C-7CBE-4E21-B5B7-F1070E91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Publishing a function to TabPy Server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1B6A68-ECE1-4AFB-BEFB-CF218E83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1047417"/>
            <a:ext cx="10583752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5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31A83C-7CBE-4E21-B5B7-F1070E91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Calling Functions Published to TabPy Server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8D068E3-2386-4D40-B2BF-06CFEFA7E1AB}"/>
              </a:ext>
            </a:extLst>
          </p:cNvPr>
          <p:cNvSpPr txBox="1">
            <a:spLocks/>
          </p:cNvSpPr>
          <p:nvPr/>
        </p:nvSpPr>
        <p:spPr>
          <a:xfrm>
            <a:off x="240223" y="1690687"/>
            <a:ext cx="9162857" cy="24164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SCRIPT_REAL("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return </a:t>
            </a:r>
            <a:r>
              <a:rPr lang="en-US" sz="2400" b="1" dirty="0" err="1">
                <a:solidFill>
                  <a:schemeClr val="bg1"/>
                </a:solidFill>
              </a:rPr>
              <a:t>tabpy.query</a:t>
            </a:r>
            <a:r>
              <a:rPr lang="en-US" sz="2400" b="1" dirty="0">
                <a:solidFill>
                  <a:schemeClr val="bg1"/>
                </a:solidFill>
              </a:rPr>
              <a:t>('profitperunit',_arg1,_arg2)['response']",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SUM([Profit]),SUM([Quantity]))</a:t>
            </a: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17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FDE2-B08E-4CA4-B0E5-5ED43C98D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Server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83754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B5B68-60DC-4520-973D-9FF4061FA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Tableau Server Administrator uses TSM to configure</a:t>
            </a:r>
          </a:p>
          <a:p>
            <a:r>
              <a:rPr lang="en-US" dirty="0"/>
              <a:t>It is possible to configure SSL security for TabPy</a:t>
            </a:r>
          </a:p>
          <a:p>
            <a:r>
              <a:rPr lang="en-US" dirty="0"/>
              <a:t>For each workbook, Python and R are mutually exclusive</a:t>
            </a:r>
          </a:p>
          <a:p>
            <a:r>
              <a:rPr lang="en-US" dirty="0"/>
              <a:t>Tableau Online and Tableau Public do not support R/Python scripts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3386E7-096E-40CC-9185-3151C564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TabPy Integration on Tableau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520CE-2D64-4A85-AB41-5056617858A2}"/>
              </a:ext>
            </a:extLst>
          </p:cNvPr>
          <p:cNvSpPr txBox="1"/>
          <p:nvPr/>
        </p:nvSpPr>
        <p:spPr>
          <a:xfrm>
            <a:off x="2838450" y="3131720"/>
            <a:ext cx="8934451" cy="19389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C:\&gt; </a:t>
            </a:r>
            <a:r>
              <a:rPr lang="en-US" sz="2400" dirty="0" err="1"/>
              <a:t>tsm</a:t>
            </a:r>
            <a:r>
              <a:rPr lang="en-US" sz="2400" dirty="0"/>
              <a:t> security </a:t>
            </a:r>
            <a:r>
              <a:rPr lang="en-US" sz="2400" dirty="0" err="1"/>
              <a:t>vizql-extsvc-ssl</a:t>
            </a:r>
            <a:r>
              <a:rPr lang="en-US" sz="2400" dirty="0"/>
              <a:t> enable  </a:t>
            </a:r>
          </a:p>
          <a:p>
            <a:r>
              <a:rPr lang="en-US" sz="2400" dirty="0"/>
              <a:t>--connection-type "</a:t>
            </a:r>
            <a:r>
              <a:rPr lang="en-US" sz="2400" dirty="0" err="1"/>
              <a:t>tabpy</a:t>
            </a:r>
            <a:r>
              <a:rPr lang="en-US" sz="2400" dirty="0"/>
              <a:t>" </a:t>
            </a:r>
          </a:p>
          <a:p>
            <a:r>
              <a:rPr lang="en-US" sz="2400" dirty="0"/>
              <a:t>--</a:t>
            </a:r>
            <a:r>
              <a:rPr lang="en-US" sz="2400" dirty="0" err="1"/>
              <a:t>extsvc</a:t>
            </a:r>
            <a:r>
              <a:rPr lang="en-US" sz="2400" dirty="0"/>
              <a:t>-host "&lt;your Tableau server name or address&gt;" </a:t>
            </a:r>
          </a:p>
          <a:p>
            <a:r>
              <a:rPr lang="en-US" sz="2400" dirty="0"/>
              <a:t>--</a:t>
            </a:r>
            <a:r>
              <a:rPr lang="en-US" sz="2400" dirty="0" err="1"/>
              <a:t>extsvc</a:t>
            </a:r>
            <a:r>
              <a:rPr lang="en-US" sz="2400" dirty="0"/>
              <a:t>-port "&lt;port number on which it is listening&gt;”</a:t>
            </a:r>
          </a:p>
          <a:p>
            <a:r>
              <a:rPr lang="en-US" sz="2400" dirty="0"/>
              <a:t>--connect-timeout-</a:t>
            </a:r>
            <a:r>
              <a:rPr lang="en-US" sz="2400" dirty="0" err="1"/>
              <a:t>ms</a:t>
            </a:r>
            <a:r>
              <a:rPr lang="en-US" sz="2400" dirty="0"/>
              <a:t> "1500" --script-disabled "true"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C5183-F8FA-4F29-A459-67EF9C742CEE}"/>
              </a:ext>
            </a:extLst>
          </p:cNvPr>
          <p:cNvSpPr txBox="1"/>
          <p:nvPr/>
        </p:nvSpPr>
        <p:spPr>
          <a:xfrm>
            <a:off x="2838450" y="5939406"/>
            <a:ext cx="8934451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C:\&gt; </a:t>
            </a:r>
            <a:r>
              <a:rPr lang="en-US" sz="2400" dirty="0" err="1"/>
              <a:t>tsm</a:t>
            </a:r>
            <a:r>
              <a:rPr lang="en-US" sz="2400" dirty="0"/>
              <a:t> pending-changes apply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6C93D-BA79-440E-8C06-7C2143CF3F68}"/>
              </a:ext>
            </a:extLst>
          </p:cNvPr>
          <p:cNvSpPr txBox="1"/>
          <p:nvPr/>
        </p:nvSpPr>
        <p:spPr>
          <a:xfrm>
            <a:off x="2838450" y="5245566"/>
            <a:ext cx="8934451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C:\&gt; </a:t>
            </a:r>
            <a:r>
              <a:rPr lang="en-US" sz="2400" dirty="0" err="1"/>
              <a:t>tsm</a:t>
            </a:r>
            <a:r>
              <a:rPr lang="en-US" sz="2400" dirty="0"/>
              <a:t> configuration set -k </a:t>
            </a:r>
            <a:r>
              <a:rPr lang="en-US" sz="2400" dirty="0" err="1"/>
              <a:t>vizqlserver.allow_insecure_scripts</a:t>
            </a:r>
            <a:r>
              <a:rPr lang="en-US" sz="2400" dirty="0"/>
              <a:t> -v true</a:t>
            </a:r>
          </a:p>
        </p:txBody>
      </p:sp>
    </p:spTree>
    <p:extLst>
      <p:ext uri="{BB962C8B-B14F-4D97-AF65-F5344CB8AC3E}">
        <p14:creationId xmlns:p14="http://schemas.microsoft.com/office/powerpoint/2010/main" val="138171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3386E7-096E-40CC-9185-3151C564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TabPy Integration on Tableau 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4E7EEA-CBBE-4545-A98C-6C5A7EBBF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3778"/>
            <a:ext cx="12192000" cy="417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55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20793F-3305-47B3-AF7B-6AEDE6786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Prep </a:t>
            </a:r>
            <a:r>
              <a:rPr lang="en-US"/>
              <a:t>Conductor + </a:t>
            </a:r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038530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9A8C15-50DE-491F-AAA2-1D0C2FA847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Arial"/>
                <a:cs typeface="Arial"/>
              </a:rPr>
              <a:t>A Tableau Desktop calculated field using TabPy is a Tableau table calculation. This creates some limitations: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b="0" dirty="0">
                <a:latin typeface="Arial"/>
                <a:cs typeface="Arial"/>
              </a:rPr>
              <a:t>Script only runs when in a view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b="0" dirty="0">
                <a:latin typeface="Arial"/>
                <a:cs typeface="Arial"/>
              </a:rPr>
              <a:t>Can not build on R/Python calculations unless they are in the view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b="0" dirty="0">
                <a:latin typeface="Arial"/>
                <a:cs typeface="Arial"/>
              </a:rPr>
              <a:t>Large datasets can mean long wait times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b="0" dirty="0">
                <a:latin typeface="Arial"/>
                <a:cs typeface="Arial"/>
              </a:rPr>
              <a:t>R/Python based calculations not included in extracts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Arial"/>
                <a:cs typeface="Arial"/>
              </a:rPr>
              <a:t>Running the Python script as part of a Prep flow solves each of these problems.</a:t>
            </a:r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24F13F-9CD4-44D5-BC32-3ABC2F79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Why use TabPy with Tableau Prep?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5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0CF05B0-A21D-47AD-8E39-4D51DA1A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Presenters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A00B05-05BD-4575-A556-E9DA54A519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2267" y="1049338"/>
            <a:ext cx="5824601" cy="30095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 dirty="0"/>
              <a:t>Scott 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Advanced Analytics Board Member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Arial"/>
                <a:cs typeface="Arial"/>
              </a:rPr>
              <a:t>Author of "Learning Hadoop 2" video training by </a:t>
            </a:r>
            <a:r>
              <a:rPr lang="en-US" sz="2600" dirty="0" err="1">
                <a:latin typeface="Arial"/>
                <a:cs typeface="Arial"/>
              </a:rPr>
              <a:t>Packt</a:t>
            </a:r>
            <a:endParaRPr lang="en-US" sz="2600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Not an actual 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Arial"/>
                <a:cs typeface="Arial"/>
              </a:rPr>
              <a:t>Woodstock, Georgia</a:t>
            </a:r>
            <a:endParaRPr lang="en-US" sz="2600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4A296C2-932F-4B27-9E61-872714B2C2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713" y="1049338"/>
            <a:ext cx="5648325" cy="25161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Larry Clark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Strategic Sales Consultant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Microsoft 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Tabblogs.com &amp; github.com/</a:t>
            </a:r>
            <a:r>
              <a:rPr lang="en-US" dirty="0" err="1"/>
              <a:t>tabblogs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Austin, TX</a:t>
            </a:r>
          </a:p>
        </p:txBody>
      </p:sp>
      <p:pic>
        <p:nvPicPr>
          <p:cNvPr id="15" name="Picture 1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12F470B0-974B-4DCE-A497-D754EE87A57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73238" y="4519586"/>
            <a:ext cx="2780649" cy="208548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" name="Picture 2" descr="A person holding a book shelf&#10;&#10;Description generated with very high confidence">
            <a:extLst>
              <a:ext uri="{FF2B5EF4-FFF2-40B4-BE49-F238E27FC236}">
                <a16:creationId xmlns:a16="http://schemas.microsoft.com/office/drawing/2014/main" id="{8AAA2C5F-4806-46BF-B87B-95ADBBFF32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3964" y="4156616"/>
            <a:ext cx="3117954" cy="244845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B078D4-5A15-4FBC-9CFA-CDA0716A571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3875" y="3332112"/>
            <a:ext cx="2953144" cy="329249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303282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9F79-C016-4179-9A1C-2E30E02B0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Tableau Prep to TabPy</a:t>
            </a:r>
          </a:p>
        </p:txBody>
      </p:sp>
    </p:spTree>
    <p:extLst>
      <p:ext uri="{BB962C8B-B14F-4D97-AF65-F5344CB8AC3E}">
        <p14:creationId xmlns:p14="http://schemas.microsoft.com/office/powerpoint/2010/main" val="4096449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25129-55BB-4836-92BC-CD76C642C3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42752-6D5C-4C50-A125-E636F8B3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Script step to Tableau Prep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44106-4092-428F-8095-38A6E4C3E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53" y="1107311"/>
            <a:ext cx="4955093" cy="483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86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EDECE-52C4-4F7B-8708-2B9021FA52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223" y="1048624"/>
            <a:ext cx="4507038" cy="25099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Connection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File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Function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04812A-E776-4F0B-94AD-64A2A03A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Script step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801E2C-FCEA-4B3C-98E7-88A60791D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66107" y="1206818"/>
            <a:ext cx="69151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124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3C836-3EF6-482A-B02C-E8CC496702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5430E8-7690-42AD-A06A-3365E206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Incorporate the script output into your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C5EF6-5D61-4C07-B76A-70D6EA75D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2038156"/>
            <a:ext cx="5344271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89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A8EF-6231-4BE5-AD6E-90A2DBF89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003397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B24DF-3CC5-4383-8973-7D2B09CC2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Working with External Services in Tableau: Python, R, and MATLAB</a:t>
            </a:r>
            <a:endParaRPr lang="en-US" dirty="0"/>
          </a:p>
          <a:p>
            <a:r>
              <a:rPr lang="en-US" dirty="0">
                <a:hlinkClick r:id="rId4"/>
              </a:rPr>
              <a:t>TabPy on </a:t>
            </a:r>
            <a:r>
              <a:rPr lang="en-US" dirty="0" err="1">
                <a:hlinkClick r:id="rId4"/>
              </a:rPr>
              <a:t>Github</a:t>
            </a:r>
            <a:endParaRPr lang="en-US" dirty="0"/>
          </a:p>
          <a:p>
            <a:r>
              <a:rPr lang="en-US" dirty="0">
                <a:hlinkClick r:id="rId5"/>
              </a:rPr>
              <a:t>Tableau Integration with Python Step by Step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67D30E-9337-4984-A5D7-0981AD99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43885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B3B5-F348-4B3D-A1EC-F1E1A71A2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+ Python = ❤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5ED31-BEFC-494F-951F-7DC33F743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11/13 1:15 – Level 2 – Mandalay Bay J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8AA43-3B63-4D39-870F-0F638A66FF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835D87-4F01-431A-A792-F4F553F439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967" y="3033325"/>
            <a:ext cx="11026775" cy="427355"/>
          </a:xfrm>
        </p:spPr>
        <p:txBody>
          <a:bodyPr/>
          <a:lstStyle/>
          <a:p>
            <a:r>
              <a:rPr lang="en-US" dirty="0"/>
              <a:t>11/14 1:15 – Level 2 – Mandalay Bay J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B617D7B-6B81-4E7D-8E3D-85D7E1E43847}"/>
              </a:ext>
            </a:extLst>
          </p:cNvPr>
          <p:cNvSpPr txBox="1">
            <a:spLocks/>
          </p:cNvSpPr>
          <p:nvPr/>
        </p:nvSpPr>
        <p:spPr>
          <a:xfrm>
            <a:off x="472698" y="3460680"/>
            <a:ext cx="11026775" cy="42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11/15 10:30 – Level 2 – North Convention Center – Islander G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F178EC9-F10D-4BF7-A61E-AEA6754A8D7B}"/>
              </a:ext>
            </a:extLst>
          </p:cNvPr>
          <p:cNvSpPr txBox="1">
            <a:spLocks/>
          </p:cNvSpPr>
          <p:nvPr/>
        </p:nvSpPr>
        <p:spPr>
          <a:xfrm>
            <a:off x="472698" y="3856805"/>
            <a:ext cx="11026775" cy="42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11/15 1:15 – Level 2 – Mandalay Bay J</a:t>
            </a:r>
          </a:p>
        </p:txBody>
      </p:sp>
    </p:spTree>
    <p:extLst>
      <p:ext uri="{BB962C8B-B14F-4D97-AF65-F5344CB8AC3E}">
        <p14:creationId xmlns:p14="http://schemas.microsoft.com/office/powerpoint/2010/main" val="1965229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4799-41B8-4B90-9355-062AA86D0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/>
              <a:t>R…You Ready for Python? (BYO Laptop)</a:t>
            </a:r>
            <a:endParaRPr lang="en-US" sz="3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C6ED5-5D9B-494E-9E3F-3D5A88BD45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86FE9-9E53-4CDD-8031-68012B87A7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2698" y="2958657"/>
            <a:ext cx="11027044" cy="701358"/>
          </a:xfrm>
        </p:spPr>
        <p:txBody>
          <a:bodyPr>
            <a:normAutofit/>
          </a:bodyPr>
          <a:lstStyle/>
          <a:p>
            <a:r>
              <a:rPr lang="en-US" sz="3500" b="0" dirty="0"/>
              <a:t>The Forecast Looks Bright: Tableau Forecasting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1271CFB-1994-4EE2-BD89-C523126F3740}"/>
              </a:ext>
            </a:extLst>
          </p:cNvPr>
          <p:cNvSpPr txBox="1">
            <a:spLocks/>
          </p:cNvSpPr>
          <p:nvPr/>
        </p:nvSpPr>
        <p:spPr>
          <a:xfrm>
            <a:off x="472698" y="4010693"/>
            <a:ext cx="11027044" cy="70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0" dirty="0"/>
              <a:t>From 'Hello World' to Saving the World: Advanced Analytics with Python</a:t>
            </a:r>
          </a:p>
        </p:txBody>
      </p:sp>
    </p:spTree>
    <p:extLst>
      <p:ext uri="{BB962C8B-B14F-4D97-AF65-F5344CB8AC3E}">
        <p14:creationId xmlns:p14="http://schemas.microsoft.com/office/powerpoint/2010/main" val="1818386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8C9C-A640-8946-BBA9-47559AB84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2949" y="3715882"/>
            <a:ext cx="7202251" cy="2462879"/>
          </a:xfrm>
        </p:spPr>
        <p:txBody>
          <a:bodyPr anchor="t">
            <a:normAutofit/>
          </a:bodyPr>
          <a:lstStyle/>
          <a:p>
            <a:r>
              <a:rPr lang="en-US" sz="3100" dirty="0"/>
              <a:t>View ‘My Evaluations’ in the menu or find your session under ‘Schedule’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07EE49-069E-944E-AD81-AE05D96D7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08" y="967899"/>
            <a:ext cx="3185218" cy="54959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03B83B-8D64-6C48-98B7-22CEA807CFA0}"/>
              </a:ext>
            </a:extLst>
          </p:cNvPr>
          <p:cNvSpPr txBox="1">
            <a:spLocks/>
          </p:cNvSpPr>
          <p:nvPr/>
        </p:nvSpPr>
        <p:spPr>
          <a:xfrm>
            <a:off x="3922948" y="2035892"/>
            <a:ext cx="8587706" cy="1943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Please complete the session survey in the mobile app</a:t>
            </a:r>
            <a:endParaRPr kumimoji="0" lang="en-US" sz="3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4158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D67C-1C62-4A68-945A-8B6A8755F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49FD8-8721-4A55-A8D5-BB8628D5A2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41C637C-D9E6-43AE-8A36-6756FF34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3D5CC-C00A-4E44-A1DC-EC2DDEEF124B}"/>
              </a:ext>
            </a:extLst>
          </p:cNvPr>
          <p:cNvSpPr/>
          <p:nvPr/>
        </p:nvSpPr>
        <p:spPr>
          <a:xfrm>
            <a:off x="240223" y="1245053"/>
            <a:ext cx="712611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Why use Tableau and Python together?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E4D4A5-D153-4547-8861-1429BC801462}"/>
              </a:ext>
            </a:extLst>
          </p:cNvPr>
          <p:cNvSpPr/>
          <p:nvPr/>
        </p:nvSpPr>
        <p:spPr>
          <a:xfrm>
            <a:off x="240223" y="1884329"/>
            <a:ext cx="503522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Installing Python and TabPy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AD2568-09A7-4486-A29E-F00540860E7F}"/>
              </a:ext>
            </a:extLst>
          </p:cNvPr>
          <p:cNvSpPr/>
          <p:nvPr/>
        </p:nvSpPr>
        <p:spPr>
          <a:xfrm>
            <a:off x="240223" y="2523605"/>
            <a:ext cx="804322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Connecting Tableau Desktop to TabPy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4A2A1-5497-4C53-90E2-8E7B2AEB7A0F}"/>
              </a:ext>
            </a:extLst>
          </p:cNvPr>
          <p:cNvSpPr/>
          <p:nvPr/>
        </p:nvSpPr>
        <p:spPr>
          <a:xfrm>
            <a:off x="240223" y="3162881"/>
            <a:ext cx="1186395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Adding a Python script as a Tableau calculation in Tableau Desktop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04C7C-5A08-49B9-9E80-CA952A056D8A}"/>
              </a:ext>
            </a:extLst>
          </p:cNvPr>
          <p:cNvSpPr/>
          <p:nvPr/>
        </p:nvSpPr>
        <p:spPr>
          <a:xfrm>
            <a:off x="240223" y="3802157"/>
            <a:ext cx="632884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Using functions deployed to TabPy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716C5-435B-4B03-AA6A-CD5238924B33}"/>
              </a:ext>
            </a:extLst>
          </p:cNvPr>
          <p:cNvSpPr/>
          <p:nvPr/>
        </p:nvSpPr>
        <p:spPr>
          <a:xfrm>
            <a:off x="240223" y="4441433"/>
            <a:ext cx="849219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Connecting to TabPy from Tableau Prep Builder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085779-94F5-43CD-87F9-D54B8CBCB0BE}"/>
              </a:ext>
            </a:extLst>
          </p:cNvPr>
          <p:cNvSpPr/>
          <p:nvPr/>
        </p:nvSpPr>
        <p:spPr>
          <a:xfrm>
            <a:off x="240223" y="5080709"/>
            <a:ext cx="894744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Running Python scripts from Tableau Prep Builder</a:t>
            </a:r>
          </a:p>
        </p:txBody>
      </p:sp>
    </p:spTree>
    <p:extLst>
      <p:ext uri="{BB962C8B-B14F-4D97-AF65-F5344CB8AC3E}">
        <p14:creationId xmlns:p14="http://schemas.microsoft.com/office/powerpoint/2010/main" val="88473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1EB1A0-0AFD-594C-9261-408AC7EF7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62" y="2559892"/>
            <a:ext cx="7313877" cy="173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93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53B7D0-759F-4A37-AD30-5318A7FB1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use Tableau and Python together?</a:t>
            </a:r>
          </a:p>
        </p:txBody>
      </p:sp>
    </p:spTree>
    <p:extLst>
      <p:ext uri="{BB962C8B-B14F-4D97-AF65-F5344CB8AC3E}">
        <p14:creationId xmlns:p14="http://schemas.microsoft.com/office/powerpoint/2010/main" val="109014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28472-0C32-4B22-90C2-089832B684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223" y="1048624"/>
            <a:ext cx="5926116" cy="48907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IEEE #1 programming language in 2019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learn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Fast to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Clear syntax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Solid documentation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One of the largest ecosystems of data analysis tools, web frameworks and testing tools of any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Cross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B0BF7-A296-4967-BFB7-5D864DB7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grpSp>
        <p:nvGrpSpPr>
          <p:cNvPr id="56" name="Group 173">
            <a:extLst>
              <a:ext uri="{FF2B5EF4-FFF2-40B4-BE49-F238E27FC236}">
                <a16:creationId xmlns:a16="http://schemas.microsoft.com/office/drawing/2014/main" id="{45F4028B-E535-4261-AE6B-2EE63F2F165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79957" y="3149600"/>
            <a:ext cx="1030288" cy="279400"/>
            <a:chOff x="297" y="3514"/>
            <a:chExt cx="649" cy="176"/>
          </a:xfrm>
          <a:solidFill>
            <a:srgbClr val="FFFFFF"/>
          </a:solidFill>
        </p:grpSpPr>
        <p:sp>
          <p:nvSpPr>
            <p:cNvPr id="57" name="Freeform 174">
              <a:extLst>
                <a:ext uri="{FF2B5EF4-FFF2-40B4-BE49-F238E27FC236}">
                  <a16:creationId xmlns:a16="http://schemas.microsoft.com/office/drawing/2014/main" id="{50ED2A69-9724-476B-8719-22F9187BE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" y="3569"/>
              <a:ext cx="57" cy="63"/>
            </a:xfrm>
            <a:custGeom>
              <a:avLst/>
              <a:gdLst>
                <a:gd name="T0" fmla="*/ 94 w 94"/>
                <a:gd name="T1" fmla="*/ 58 h 101"/>
                <a:gd name="T2" fmla="*/ 94 w 94"/>
                <a:gd name="T3" fmla="*/ 58 h 101"/>
                <a:gd name="T4" fmla="*/ 55 w 94"/>
                <a:gd name="T5" fmla="*/ 58 h 101"/>
                <a:gd name="T6" fmla="*/ 55 w 94"/>
                <a:gd name="T7" fmla="*/ 101 h 101"/>
                <a:gd name="T8" fmla="*/ 39 w 94"/>
                <a:gd name="T9" fmla="*/ 101 h 101"/>
                <a:gd name="T10" fmla="*/ 39 w 94"/>
                <a:gd name="T11" fmla="*/ 58 h 101"/>
                <a:gd name="T12" fmla="*/ 0 w 94"/>
                <a:gd name="T13" fmla="*/ 58 h 101"/>
                <a:gd name="T14" fmla="*/ 0 w 94"/>
                <a:gd name="T15" fmla="*/ 43 h 101"/>
                <a:gd name="T16" fmla="*/ 39 w 94"/>
                <a:gd name="T17" fmla="*/ 43 h 101"/>
                <a:gd name="T18" fmla="*/ 39 w 94"/>
                <a:gd name="T19" fmla="*/ 0 h 101"/>
                <a:gd name="T20" fmla="*/ 55 w 94"/>
                <a:gd name="T21" fmla="*/ 0 h 101"/>
                <a:gd name="T22" fmla="*/ 55 w 94"/>
                <a:gd name="T23" fmla="*/ 43 h 101"/>
                <a:gd name="T24" fmla="*/ 94 w 94"/>
                <a:gd name="T25" fmla="*/ 43 h 101"/>
                <a:gd name="T26" fmla="*/ 94 w 94"/>
                <a:gd name="T27" fmla="*/ 5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101">
                  <a:moveTo>
                    <a:pt x="94" y="58"/>
                  </a:moveTo>
                  <a:lnTo>
                    <a:pt x="94" y="58"/>
                  </a:lnTo>
                  <a:lnTo>
                    <a:pt x="55" y="58"/>
                  </a:lnTo>
                  <a:lnTo>
                    <a:pt x="55" y="101"/>
                  </a:lnTo>
                  <a:lnTo>
                    <a:pt x="39" y="101"/>
                  </a:lnTo>
                  <a:lnTo>
                    <a:pt x="39" y="58"/>
                  </a:lnTo>
                  <a:lnTo>
                    <a:pt x="0" y="58"/>
                  </a:lnTo>
                  <a:lnTo>
                    <a:pt x="0" y="43"/>
                  </a:lnTo>
                  <a:lnTo>
                    <a:pt x="39" y="43"/>
                  </a:lnTo>
                  <a:lnTo>
                    <a:pt x="39" y="0"/>
                  </a:lnTo>
                  <a:lnTo>
                    <a:pt x="55" y="0"/>
                  </a:lnTo>
                  <a:lnTo>
                    <a:pt x="55" y="43"/>
                  </a:lnTo>
                  <a:lnTo>
                    <a:pt x="94" y="43"/>
                  </a:lnTo>
                  <a:lnTo>
                    <a:pt x="94" y="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8" name="Freeform 175">
              <a:extLst>
                <a:ext uri="{FF2B5EF4-FFF2-40B4-BE49-F238E27FC236}">
                  <a16:creationId xmlns:a16="http://schemas.microsoft.com/office/drawing/2014/main" id="{A2ED6024-824E-428D-8D25-95262D956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" y="3616"/>
              <a:ext cx="51" cy="55"/>
            </a:xfrm>
            <a:custGeom>
              <a:avLst/>
              <a:gdLst>
                <a:gd name="T0" fmla="*/ 84 w 84"/>
                <a:gd name="T1" fmla="*/ 39 h 89"/>
                <a:gd name="T2" fmla="*/ 84 w 84"/>
                <a:gd name="T3" fmla="*/ 39 h 89"/>
                <a:gd name="T4" fmla="*/ 49 w 84"/>
                <a:gd name="T5" fmla="*/ 39 h 89"/>
                <a:gd name="T6" fmla="*/ 49 w 84"/>
                <a:gd name="T7" fmla="*/ 0 h 89"/>
                <a:gd name="T8" fmla="*/ 35 w 84"/>
                <a:gd name="T9" fmla="*/ 0 h 89"/>
                <a:gd name="T10" fmla="*/ 35 w 84"/>
                <a:gd name="T11" fmla="*/ 39 h 89"/>
                <a:gd name="T12" fmla="*/ 0 w 84"/>
                <a:gd name="T13" fmla="*/ 39 h 89"/>
                <a:gd name="T14" fmla="*/ 0 w 84"/>
                <a:gd name="T15" fmla="*/ 51 h 89"/>
                <a:gd name="T16" fmla="*/ 35 w 84"/>
                <a:gd name="T17" fmla="*/ 51 h 89"/>
                <a:gd name="T18" fmla="*/ 35 w 84"/>
                <a:gd name="T19" fmla="*/ 89 h 89"/>
                <a:gd name="T20" fmla="*/ 49 w 84"/>
                <a:gd name="T21" fmla="*/ 89 h 89"/>
                <a:gd name="T22" fmla="*/ 49 w 84"/>
                <a:gd name="T23" fmla="*/ 51 h 89"/>
                <a:gd name="T24" fmla="*/ 84 w 84"/>
                <a:gd name="T25" fmla="*/ 51 h 89"/>
                <a:gd name="T26" fmla="*/ 84 w 84"/>
                <a:gd name="T27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9">
                  <a:moveTo>
                    <a:pt x="84" y="39"/>
                  </a:moveTo>
                  <a:lnTo>
                    <a:pt x="84" y="39"/>
                  </a:lnTo>
                  <a:lnTo>
                    <a:pt x="49" y="39"/>
                  </a:lnTo>
                  <a:lnTo>
                    <a:pt x="49" y="0"/>
                  </a:lnTo>
                  <a:lnTo>
                    <a:pt x="35" y="0"/>
                  </a:lnTo>
                  <a:lnTo>
                    <a:pt x="35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35" y="51"/>
                  </a:lnTo>
                  <a:lnTo>
                    <a:pt x="35" y="89"/>
                  </a:lnTo>
                  <a:lnTo>
                    <a:pt x="49" y="89"/>
                  </a:lnTo>
                  <a:lnTo>
                    <a:pt x="49" y="51"/>
                  </a:lnTo>
                  <a:lnTo>
                    <a:pt x="84" y="51"/>
                  </a:lnTo>
                  <a:lnTo>
                    <a:pt x="84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9" name="Freeform 176">
              <a:extLst>
                <a:ext uri="{FF2B5EF4-FFF2-40B4-BE49-F238E27FC236}">
                  <a16:creationId xmlns:a16="http://schemas.microsoft.com/office/drawing/2014/main" id="{612911DF-CFB3-4A69-AF65-244F68F33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3530"/>
              <a:ext cx="51" cy="55"/>
            </a:xfrm>
            <a:custGeom>
              <a:avLst/>
              <a:gdLst>
                <a:gd name="T0" fmla="*/ 84 w 84"/>
                <a:gd name="T1" fmla="*/ 39 h 88"/>
                <a:gd name="T2" fmla="*/ 84 w 84"/>
                <a:gd name="T3" fmla="*/ 39 h 88"/>
                <a:gd name="T4" fmla="*/ 49 w 84"/>
                <a:gd name="T5" fmla="*/ 39 h 88"/>
                <a:gd name="T6" fmla="*/ 49 w 84"/>
                <a:gd name="T7" fmla="*/ 0 h 88"/>
                <a:gd name="T8" fmla="*/ 35 w 84"/>
                <a:gd name="T9" fmla="*/ 0 h 88"/>
                <a:gd name="T10" fmla="*/ 35 w 84"/>
                <a:gd name="T11" fmla="*/ 39 h 88"/>
                <a:gd name="T12" fmla="*/ 0 w 84"/>
                <a:gd name="T13" fmla="*/ 39 h 88"/>
                <a:gd name="T14" fmla="*/ 0 w 84"/>
                <a:gd name="T15" fmla="*/ 50 h 88"/>
                <a:gd name="T16" fmla="*/ 35 w 84"/>
                <a:gd name="T17" fmla="*/ 50 h 88"/>
                <a:gd name="T18" fmla="*/ 35 w 84"/>
                <a:gd name="T19" fmla="*/ 88 h 88"/>
                <a:gd name="T20" fmla="*/ 49 w 84"/>
                <a:gd name="T21" fmla="*/ 88 h 88"/>
                <a:gd name="T22" fmla="*/ 49 w 84"/>
                <a:gd name="T23" fmla="*/ 50 h 88"/>
                <a:gd name="T24" fmla="*/ 84 w 84"/>
                <a:gd name="T25" fmla="*/ 50 h 88"/>
                <a:gd name="T26" fmla="*/ 84 w 84"/>
                <a:gd name="T27" fmla="*/ 3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8">
                  <a:moveTo>
                    <a:pt x="84" y="39"/>
                  </a:moveTo>
                  <a:lnTo>
                    <a:pt x="84" y="39"/>
                  </a:lnTo>
                  <a:lnTo>
                    <a:pt x="49" y="39"/>
                  </a:lnTo>
                  <a:lnTo>
                    <a:pt x="49" y="0"/>
                  </a:lnTo>
                  <a:lnTo>
                    <a:pt x="35" y="0"/>
                  </a:lnTo>
                  <a:lnTo>
                    <a:pt x="35" y="39"/>
                  </a:lnTo>
                  <a:lnTo>
                    <a:pt x="0" y="39"/>
                  </a:lnTo>
                  <a:lnTo>
                    <a:pt x="0" y="50"/>
                  </a:lnTo>
                  <a:lnTo>
                    <a:pt x="35" y="50"/>
                  </a:lnTo>
                  <a:lnTo>
                    <a:pt x="35" y="88"/>
                  </a:lnTo>
                  <a:lnTo>
                    <a:pt x="49" y="88"/>
                  </a:lnTo>
                  <a:lnTo>
                    <a:pt x="49" y="50"/>
                  </a:lnTo>
                  <a:lnTo>
                    <a:pt x="84" y="50"/>
                  </a:lnTo>
                  <a:lnTo>
                    <a:pt x="84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0" name="Freeform 177">
              <a:extLst>
                <a:ext uri="{FF2B5EF4-FFF2-40B4-BE49-F238E27FC236}">
                  <a16:creationId xmlns:a16="http://schemas.microsoft.com/office/drawing/2014/main" id="{17C09017-3C9C-4A1F-8068-23413A95F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" y="3650"/>
              <a:ext cx="36" cy="40"/>
            </a:xfrm>
            <a:custGeom>
              <a:avLst/>
              <a:gdLst>
                <a:gd name="T0" fmla="*/ 24 w 59"/>
                <a:gd name="T1" fmla="*/ 0 h 64"/>
                <a:gd name="T2" fmla="*/ 24 w 59"/>
                <a:gd name="T3" fmla="*/ 0 h 64"/>
                <a:gd name="T4" fmla="*/ 24 w 59"/>
                <a:gd name="T5" fmla="*/ 26 h 64"/>
                <a:gd name="T6" fmla="*/ 0 w 59"/>
                <a:gd name="T7" fmla="*/ 26 h 64"/>
                <a:gd name="T8" fmla="*/ 0 w 59"/>
                <a:gd name="T9" fmla="*/ 37 h 64"/>
                <a:gd name="T10" fmla="*/ 24 w 59"/>
                <a:gd name="T11" fmla="*/ 37 h 64"/>
                <a:gd name="T12" fmla="*/ 24 w 59"/>
                <a:gd name="T13" fmla="*/ 64 h 64"/>
                <a:gd name="T14" fmla="*/ 35 w 59"/>
                <a:gd name="T15" fmla="*/ 64 h 64"/>
                <a:gd name="T16" fmla="*/ 35 w 59"/>
                <a:gd name="T17" fmla="*/ 37 h 64"/>
                <a:gd name="T18" fmla="*/ 59 w 59"/>
                <a:gd name="T19" fmla="*/ 37 h 64"/>
                <a:gd name="T20" fmla="*/ 59 w 59"/>
                <a:gd name="T21" fmla="*/ 26 h 64"/>
                <a:gd name="T22" fmla="*/ 35 w 59"/>
                <a:gd name="T23" fmla="*/ 26 h 64"/>
                <a:gd name="T24" fmla="*/ 35 w 59"/>
                <a:gd name="T25" fmla="*/ 0 h 64"/>
                <a:gd name="T26" fmla="*/ 24 w 59"/>
                <a:gd name="T2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4">
                  <a:moveTo>
                    <a:pt x="24" y="0"/>
                  </a:moveTo>
                  <a:lnTo>
                    <a:pt x="24" y="0"/>
                  </a:lnTo>
                  <a:lnTo>
                    <a:pt x="24" y="26"/>
                  </a:lnTo>
                  <a:lnTo>
                    <a:pt x="0" y="26"/>
                  </a:lnTo>
                  <a:lnTo>
                    <a:pt x="0" y="37"/>
                  </a:lnTo>
                  <a:lnTo>
                    <a:pt x="24" y="37"/>
                  </a:lnTo>
                  <a:lnTo>
                    <a:pt x="24" y="64"/>
                  </a:lnTo>
                  <a:lnTo>
                    <a:pt x="35" y="64"/>
                  </a:lnTo>
                  <a:lnTo>
                    <a:pt x="35" y="37"/>
                  </a:lnTo>
                  <a:lnTo>
                    <a:pt x="59" y="37"/>
                  </a:lnTo>
                  <a:lnTo>
                    <a:pt x="59" y="26"/>
                  </a:lnTo>
                  <a:lnTo>
                    <a:pt x="35" y="26"/>
                  </a:lnTo>
                  <a:lnTo>
                    <a:pt x="35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1" name="Freeform 178">
              <a:extLst>
                <a:ext uri="{FF2B5EF4-FFF2-40B4-BE49-F238E27FC236}">
                  <a16:creationId xmlns:a16="http://schemas.microsoft.com/office/drawing/2014/main" id="{614F2DFA-4536-431A-9D69-07A127FD3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" y="3530"/>
              <a:ext cx="51" cy="55"/>
            </a:xfrm>
            <a:custGeom>
              <a:avLst/>
              <a:gdLst>
                <a:gd name="T0" fmla="*/ 84 w 84"/>
                <a:gd name="T1" fmla="*/ 39 h 88"/>
                <a:gd name="T2" fmla="*/ 84 w 84"/>
                <a:gd name="T3" fmla="*/ 39 h 88"/>
                <a:gd name="T4" fmla="*/ 48 w 84"/>
                <a:gd name="T5" fmla="*/ 39 h 88"/>
                <a:gd name="T6" fmla="*/ 48 w 84"/>
                <a:gd name="T7" fmla="*/ 0 h 88"/>
                <a:gd name="T8" fmla="*/ 36 w 84"/>
                <a:gd name="T9" fmla="*/ 0 h 88"/>
                <a:gd name="T10" fmla="*/ 36 w 84"/>
                <a:gd name="T11" fmla="*/ 39 h 88"/>
                <a:gd name="T12" fmla="*/ 0 w 84"/>
                <a:gd name="T13" fmla="*/ 39 h 88"/>
                <a:gd name="T14" fmla="*/ 0 w 84"/>
                <a:gd name="T15" fmla="*/ 50 h 88"/>
                <a:gd name="T16" fmla="*/ 36 w 84"/>
                <a:gd name="T17" fmla="*/ 50 h 88"/>
                <a:gd name="T18" fmla="*/ 36 w 84"/>
                <a:gd name="T19" fmla="*/ 88 h 88"/>
                <a:gd name="T20" fmla="*/ 48 w 84"/>
                <a:gd name="T21" fmla="*/ 88 h 88"/>
                <a:gd name="T22" fmla="*/ 48 w 84"/>
                <a:gd name="T23" fmla="*/ 50 h 88"/>
                <a:gd name="T24" fmla="*/ 84 w 84"/>
                <a:gd name="T25" fmla="*/ 50 h 88"/>
                <a:gd name="T26" fmla="*/ 84 w 84"/>
                <a:gd name="T27" fmla="*/ 3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8">
                  <a:moveTo>
                    <a:pt x="84" y="39"/>
                  </a:moveTo>
                  <a:lnTo>
                    <a:pt x="84" y="39"/>
                  </a:lnTo>
                  <a:lnTo>
                    <a:pt x="48" y="39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36" y="39"/>
                  </a:lnTo>
                  <a:lnTo>
                    <a:pt x="0" y="39"/>
                  </a:lnTo>
                  <a:lnTo>
                    <a:pt x="0" y="50"/>
                  </a:lnTo>
                  <a:lnTo>
                    <a:pt x="36" y="50"/>
                  </a:lnTo>
                  <a:lnTo>
                    <a:pt x="36" y="88"/>
                  </a:lnTo>
                  <a:lnTo>
                    <a:pt x="48" y="88"/>
                  </a:lnTo>
                  <a:lnTo>
                    <a:pt x="48" y="50"/>
                  </a:lnTo>
                  <a:lnTo>
                    <a:pt x="84" y="50"/>
                  </a:lnTo>
                  <a:lnTo>
                    <a:pt x="84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2" name="Freeform 179">
              <a:extLst>
                <a:ext uri="{FF2B5EF4-FFF2-40B4-BE49-F238E27FC236}">
                  <a16:creationId xmlns:a16="http://schemas.microsoft.com/office/drawing/2014/main" id="{343FE33C-E68F-4A6E-B1E0-222B2ACCD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" y="3581"/>
              <a:ext cx="35" cy="40"/>
            </a:xfrm>
            <a:custGeom>
              <a:avLst/>
              <a:gdLst>
                <a:gd name="T0" fmla="*/ 59 w 59"/>
                <a:gd name="T1" fmla="*/ 26 h 63"/>
                <a:gd name="T2" fmla="*/ 59 w 59"/>
                <a:gd name="T3" fmla="*/ 26 h 63"/>
                <a:gd name="T4" fmla="*/ 35 w 59"/>
                <a:gd name="T5" fmla="*/ 26 h 63"/>
                <a:gd name="T6" fmla="*/ 35 w 59"/>
                <a:gd name="T7" fmla="*/ 0 h 63"/>
                <a:gd name="T8" fmla="*/ 24 w 59"/>
                <a:gd name="T9" fmla="*/ 0 h 63"/>
                <a:gd name="T10" fmla="*/ 24 w 59"/>
                <a:gd name="T11" fmla="*/ 26 h 63"/>
                <a:gd name="T12" fmla="*/ 0 w 59"/>
                <a:gd name="T13" fmla="*/ 26 h 63"/>
                <a:gd name="T14" fmla="*/ 0 w 59"/>
                <a:gd name="T15" fmla="*/ 37 h 63"/>
                <a:gd name="T16" fmla="*/ 24 w 59"/>
                <a:gd name="T17" fmla="*/ 37 h 63"/>
                <a:gd name="T18" fmla="*/ 24 w 59"/>
                <a:gd name="T19" fmla="*/ 63 h 63"/>
                <a:gd name="T20" fmla="*/ 35 w 59"/>
                <a:gd name="T21" fmla="*/ 63 h 63"/>
                <a:gd name="T22" fmla="*/ 35 w 59"/>
                <a:gd name="T23" fmla="*/ 37 h 63"/>
                <a:gd name="T24" fmla="*/ 59 w 59"/>
                <a:gd name="T25" fmla="*/ 37 h 63"/>
                <a:gd name="T26" fmla="*/ 59 w 59"/>
                <a:gd name="T2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3">
                  <a:moveTo>
                    <a:pt x="59" y="26"/>
                  </a:moveTo>
                  <a:lnTo>
                    <a:pt x="59" y="26"/>
                  </a:lnTo>
                  <a:lnTo>
                    <a:pt x="35" y="26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24" y="26"/>
                  </a:lnTo>
                  <a:lnTo>
                    <a:pt x="0" y="26"/>
                  </a:lnTo>
                  <a:lnTo>
                    <a:pt x="0" y="37"/>
                  </a:lnTo>
                  <a:lnTo>
                    <a:pt x="24" y="37"/>
                  </a:lnTo>
                  <a:lnTo>
                    <a:pt x="24" y="63"/>
                  </a:lnTo>
                  <a:lnTo>
                    <a:pt x="35" y="63"/>
                  </a:lnTo>
                  <a:lnTo>
                    <a:pt x="35" y="37"/>
                  </a:lnTo>
                  <a:lnTo>
                    <a:pt x="59" y="37"/>
                  </a:lnTo>
                  <a:lnTo>
                    <a:pt x="59" y="2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3" name="Freeform 180">
              <a:extLst>
                <a:ext uri="{FF2B5EF4-FFF2-40B4-BE49-F238E27FC236}">
                  <a16:creationId xmlns:a16="http://schemas.microsoft.com/office/drawing/2014/main" id="{9B71CC92-2E5A-436A-9458-A5D214691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3616"/>
              <a:ext cx="51" cy="55"/>
            </a:xfrm>
            <a:custGeom>
              <a:avLst/>
              <a:gdLst>
                <a:gd name="T0" fmla="*/ 84 w 84"/>
                <a:gd name="T1" fmla="*/ 39 h 89"/>
                <a:gd name="T2" fmla="*/ 84 w 84"/>
                <a:gd name="T3" fmla="*/ 39 h 89"/>
                <a:gd name="T4" fmla="*/ 49 w 84"/>
                <a:gd name="T5" fmla="*/ 39 h 89"/>
                <a:gd name="T6" fmla="*/ 49 w 84"/>
                <a:gd name="T7" fmla="*/ 0 h 89"/>
                <a:gd name="T8" fmla="*/ 35 w 84"/>
                <a:gd name="T9" fmla="*/ 0 h 89"/>
                <a:gd name="T10" fmla="*/ 35 w 84"/>
                <a:gd name="T11" fmla="*/ 39 h 89"/>
                <a:gd name="T12" fmla="*/ 0 w 84"/>
                <a:gd name="T13" fmla="*/ 39 h 89"/>
                <a:gd name="T14" fmla="*/ 0 w 84"/>
                <a:gd name="T15" fmla="*/ 51 h 89"/>
                <a:gd name="T16" fmla="*/ 35 w 84"/>
                <a:gd name="T17" fmla="*/ 51 h 89"/>
                <a:gd name="T18" fmla="*/ 35 w 84"/>
                <a:gd name="T19" fmla="*/ 89 h 89"/>
                <a:gd name="T20" fmla="*/ 49 w 84"/>
                <a:gd name="T21" fmla="*/ 89 h 89"/>
                <a:gd name="T22" fmla="*/ 49 w 84"/>
                <a:gd name="T23" fmla="*/ 51 h 89"/>
                <a:gd name="T24" fmla="*/ 84 w 84"/>
                <a:gd name="T25" fmla="*/ 51 h 89"/>
                <a:gd name="T26" fmla="*/ 84 w 84"/>
                <a:gd name="T27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9">
                  <a:moveTo>
                    <a:pt x="84" y="39"/>
                  </a:moveTo>
                  <a:lnTo>
                    <a:pt x="84" y="39"/>
                  </a:lnTo>
                  <a:lnTo>
                    <a:pt x="49" y="39"/>
                  </a:lnTo>
                  <a:lnTo>
                    <a:pt x="49" y="0"/>
                  </a:lnTo>
                  <a:lnTo>
                    <a:pt x="35" y="0"/>
                  </a:lnTo>
                  <a:lnTo>
                    <a:pt x="35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35" y="51"/>
                  </a:lnTo>
                  <a:lnTo>
                    <a:pt x="35" y="89"/>
                  </a:lnTo>
                  <a:lnTo>
                    <a:pt x="49" y="89"/>
                  </a:lnTo>
                  <a:lnTo>
                    <a:pt x="49" y="51"/>
                  </a:lnTo>
                  <a:lnTo>
                    <a:pt x="84" y="51"/>
                  </a:lnTo>
                  <a:lnTo>
                    <a:pt x="84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4" name="Freeform 181">
              <a:extLst>
                <a:ext uri="{FF2B5EF4-FFF2-40B4-BE49-F238E27FC236}">
                  <a16:creationId xmlns:a16="http://schemas.microsoft.com/office/drawing/2014/main" id="{B1026719-CC42-4C96-8725-328146E54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" y="3514"/>
              <a:ext cx="34" cy="36"/>
            </a:xfrm>
            <a:custGeom>
              <a:avLst/>
              <a:gdLst>
                <a:gd name="T0" fmla="*/ 24 w 56"/>
                <a:gd name="T1" fmla="*/ 0 h 59"/>
                <a:gd name="T2" fmla="*/ 24 w 56"/>
                <a:gd name="T3" fmla="*/ 0 h 59"/>
                <a:gd name="T4" fmla="*/ 24 w 56"/>
                <a:gd name="T5" fmla="*/ 25 h 59"/>
                <a:gd name="T6" fmla="*/ 0 w 56"/>
                <a:gd name="T7" fmla="*/ 25 h 59"/>
                <a:gd name="T8" fmla="*/ 0 w 56"/>
                <a:gd name="T9" fmla="*/ 33 h 59"/>
                <a:gd name="T10" fmla="*/ 24 w 56"/>
                <a:gd name="T11" fmla="*/ 33 h 59"/>
                <a:gd name="T12" fmla="*/ 24 w 56"/>
                <a:gd name="T13" fmla="*/ 59 h 59"/>
                <a:gd name="T14" fmla="*/ 33 w 56"/>
                <a:gd name="T15" fmla="*/ 59 h 59"/>
                <a:gd name="T16" fmla="*/ 33 w 56"/>
                <a:gd name="T17" fmla="*/ 33 h 59"/>
                <a:gd name="T18" fmla="*/ 56 w 56"/>
                <a:gd name="T19" fmla="*/ 33 h 59"/>
                <a:gd name="T20" fmla="*/ 56 w 56"/>
                <a:gd name="T21" fmla="*/ 25 h 59"/>
                <a:gd name="T22" fmla="*/ 33 w 56"/>
                <a:gd name="T23" fmla="*/ 25 h 59"/>
                <a:gd name="T24" fmla="*/ 33 w 56"/>
                <a:gd name="T25" fmla="*/ 0 h 59"/>
                <a:gd name="T26" fmla="*/ 24 w 56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59">
                  <a:moveTo>
                    <a:pt x="24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24" y="33"/>
                  </a:lnTo>
                  <a:lnTo>
                    <a:pt x="24" y="59"/>
                  </a:lnTo>
                  <a:lnTo>
                    <a:pt x="33" y="59"/>
                  </a:lnTo>
                  <a:lnTo>
                    <a:pt x="33" y="33"/>
                  </a:lnTo>
                  <a:lnTo>
                    <a:pt x="56" y="33"/>
                  </a:lnTo>
                  <a:lnTo>
                    <a:pt x="56" y="25"/>
                  </a:lnTo>
                  <a:lnTo>
                    <a:pt x="33" y="25"/>
                  </a:lnTo>
                  <a:lnTo>
                    <a:pt x="33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5" name="Freeform 182">
              <a:extLst>
                <a:ext uri="{FF2B5EF4-FFF2-40B4-BE49-F238E27FC236}">
                  <a16:creationId xmlns:a16="http://schemas.microsoft.com/office/drawing/2014/main" id="{CCFB6F87-6ED7-4D6F-B0C6-FE442D8F0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" y="3582"/>
              <a:ext cx="33" cy="37"/>
            </a:xfrm>
            <a:custGeom>
              <a:avLst/>
              <a:gdLst>
                <a:gd name="T0" fmla="*/ 23 w 55"/>
                <a:gd name="T1" fmla="*/ 0 h 59"/>
                <a:gd name="T2" fmla="*/ 23 w 55"/>
                <a:gd name="T3" fmla="*/ 0 h 59"/>
                <a:gd name="T4" fmla="*/ 23 w 55"/>
                <a:gd name="T5" fmla="*/ 25 h 59"/>
                <a:gd name="T6" fmla="*/ 0 w 55"/>
                <a:gd name="T7" fmla="*/ 25 h 59"/>
                <a:gd name="T8" fmla="*/ 0 w 55"/>
                <a:gd name="T9" fmla="*/ 34 h 59"/>
                <a:gd name="T10" fmla="*/ 23 w 55"/>
                <a:gd name="T11" fmla="*/ 33 h 59"/>
                <a:gd name="T12" fmla="*/ 23 w 55"/>
                <a:gd name="T13" fmla="*/ 59 h 59"/>
                <a:gd name="T14" fmla="*/ 32 w 55"/>
                <a:gd name="T15" fmla="*/ 59 h 59"/>
                <a:gd name="T16" fmla="*/ 32 w 55"/>
                <a:gd name="T17" fmla="*/ 33 h 59"/>
                <a:gd name="T18" fmla="*/ 55 w 55"/>
                <a:gd name="T19" fmla="*/ 33 h 59"/>
                <a:gd name="T20" fmla="*/ 55 w 55"/>
                <a:gd name="T21" fmla="*/ 25 h 59"/>
                <a:gd name="T22" fmla="*/ 32 w 55"/>
                <a:gd name="T23" fmla="*/ 25 h 59"/>
                <a:gd name="T24" fmla="*/ 32 w 55"/>
                <a:gd name="T25" fmla="*/ 0 h 59"/>
                <a:gd name="T26" fmla="*/ 23 w 55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59">
                  <a:moveTo>
                    <a:pt x="23" y="0"/>
                  </a:moveTo>
                  <a:lnTo>
                    <a:pt x="23" y="0"/>
                  </a:lnTo>
                  <a:lnTo>
                    <a:pt x="23" y="25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23" y="33"/>
                  </a:lnTo>
                  <a:lnTo>
                    <a:pt x="23" y="59"/>
                  </a:lnTo>
                  <a:lnTo>
                    <a:pt x="32" y="59"/>
                  </a:lnTo>
                  <a:lnTo>
                    <a:pt x="32" y="33"/>
                  </a:lnTo>
                  <a:lnTo>
                    <a:pt x="55" y="33"/>
                  </a:lnTo>
                  <a:lnTo>
                    <a:pt x="55" y="25"/>
                  </a:lnTo>
                  <a:lnTo>
                    <a:pt x="32" y="25"/>
                  </a:lnTo>
                  <a:lnTo>
                    <a:pt x="32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6" name="Freeform 183">
              <a:extLst>
                <a:ext uri="{FF2B5EF4-FFF2-40B4-BE49-F238E27FC236}">
                  <a16:creationId xmlns:a16="http://schemas.microsoft.com/office/drawing/2014/main" id="{8C062D26-D5DE-4855-82E1-B41B35ADA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" y="3561"/>
              <a:ext cx="68" cy="83"/>
            </a:xfrm>
            <a:custGeom>
              <a:avLst/>
              <a:gdLst>
                <a:gd name="T0" fmla="*/ 29 w 111"/>
                <a:gd name="T1" fmla="*/ 24 h 132"/>
                <a:gd name="T2" fmla="*/ 29 w 111"/>
                <a:gd name="T3" fmla="*/ 24 h 132"/>
                <a:gd name="T4" fmla="*/ 29 w 111"/>
                <a:gd name="T5" fmla="*/ 108 h 132"/>
                <a:gd name="T6" fmla="*/ 43 w 111"/>
                <a:gd name="T7" fmla="*/ 108 h 132"/>
                <a:gd name="T8" fmla="*/ 61 w 111"/>
                <a:gd name="T9" fmla="*/ 106 h 132"/>
                <a:gd name="T10" fmla="*/ 73 w 111"/>
                <a:gd name="T11" fmla="*/ 98 h 132"/>
                <a:gd name="T12" fmla="*/ 80 w 111"/>
                <a:gd name="T13" fmla="*/ 85 h 132"/>
                <a:gd name="T14" fmla="*/ 82 w 111"/>
                <a:gd name="T15" fmla="*/ 65 h 132"/>
                <a:gd name="T16" fmla="*/ 80 w 111"/>
                <a:gd name="T17" fmla="*/ 47 h 132"/>
                <a:gd name="T18" fmla="*/ 73 w 111"/>
                <a:gd name="T19" fmla="*/ 34 h 132"/>
                <a:gd name="T20" fmla="*/ 61 w 111"/>
                <a:gd name="T21" fmla="*/ 27 h 132"/>
                <a:gd name="T22" fmla="*/ 42 w 111"/>
                <a:gd name="T23" fmla="*/ 24 h 132"/>
                <a:gd name="T24" fmla="*/ 29 w 111"/>
                <a:gd name="T25" fmla="*/ 24 h 132"/>
                <a:gd name="T26" fmla="*/ 41 w 111"/>
                <a:gd name="T27" fmla="*/ 132 h 132"/>
                <a:gd name="T28" fmla="*/ 41 w 111"/>
                <a:gd name="T29" fmla="*/ 132 h 132"/>
                <a:gd name="T30" fmla="*/ 0 w 111"/>
                <a:gd name="T31" fmla="*/ 132 h 132"/>
                <a:gd name="T32" fmla="*/ 0 w 111"/>
                <a:gd name="T33" fmla="*/ 0 h 132"/>
                <a:gd name="T34" fmla="*/ 41 w 111"/>
                <a:gd name="T35" fmla="*/ 0 h 132"/>
                <a:gd name="T36" fmla="*/ 69 w 111"/>
                <a:gd name="T37" fmla="*/ 3 h 132"/>
                <a:gd name="T38" fmla="*/ 91 w 111"/>
                <a:gd name="T39" fmla="*/ 15 h 132"/>
                <a:gd name="T40" fmla="*/ 106 w 111"/>
                <a:gd name="T41" fmla="*/ 35 h 132"/>
                <a:gd name="T42" fmla="*/ 111 w 111"/>
                <a:gd name="T43" fmla="*/ 65 h 132"/>
                <a:gd name="T44" fmla="*/ 106 w 111"/>
                <a:gd name="T45" fmla="*/ 96 h 132"/>
                <a:gd name="T46" fmla="*/ 91 w 111"/>
                <a:gd name="T47" fmla="*/ 117 h 132"/>
                <a:gd name="T48" fmla="*/ 69 w 111"/>
                <a:gd name="T49" fmla="*/ 128 h 132"/>
                <a:gd name="T50" fmla="*/ 41 w 111"/>
                <a:gd name="T5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32">
                  <a:moveTo>
                    <a:pt x="29" y="24"/>
                  </a:moveTo>
                  <a:lnTo>
                    <a:pt x="29" y="24"/>
                  </a:lnTo>
                  <a:lnTo>
                    <a:pt x="29" y="108"/>
                  </a:lnTo>
                  <a:lnTo>
                    <a:pt x="43" y="108"/>
                  </a:lnTo>
                  <a:cubicBezTo>
                    <a:pt x="50" y="108"/>
                    <a:pt x="56" y="107"/>
                    <a:pt x="61" y="106"/>
                  </a:cubicBezTo>
                  <a:cubicBezTo>
                    <a:pt x="66" y="104"/>
                    <a:pt x="70" y="102"/>
                    <a:pt x="73" y="98"/>
                  </a:cubicBezTo>
                  <a:cubicBezTo>
                    <a:pt x="76" y="95"/>
                    <a:pt x="79" y="90"/>
                    <a:pt x="80" y="85"/>
                  </a:cubicBezTo>
                  <a:cubicBezTo>
                    <a:pt x="81" y="79"/>
                    <a:pt x="82" y="73"/>
                    <a:pt x="82" y="65"/>
                  </a:cubicBezTo>
                  <a:cubicBezTo>
                    <a:pt x="82" y="58"/>
                    <a:pt x="81" y="52"/>
                    <a:pt x="80" y="47"/>
                  </a:cubicBezTo>
                  <a:cubicBezTo>
                    <a:pt x="78" y="42"/>
                    <a:pt x="76" y="38"/>
                    <a:pt x="73" y="34"/>
                  </a:cubicBezTo>
                  <a:cubicBezTo>
                    <a:pt x="70" y="31"/>
                    <a:pt x="66" y="28"/>
                    <a:pt x="61" y="27"/>
                  </a:cubicBezTo>
                  <a:cubicBezTo>
                    <a:pt x="56" y="25"/>
                    <a:pt x="49" y="24"/>
                    <a:pt x="42" y="24"/>
                  </a:cubicBezTo>
                  <a:lnTo>
                    <a:pt x="29" y="24"/>
                  </a:lnTo>
                  <a:close/>
                  <a:moveTo>
                    <a:pt x="41" y="132"/>
                  </a:moveTo>
                  <a:lnTo>
                    <a:pt x="41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41" y="0"/>
                  </a:lnTo>
                  <a:cubicBezTo>
                    <a:pt x="51" y="0"/>
                    <a:pt x="61" y="1"/>
                    <a:pt x="69" y="3"/>
                  </a:cubicBezTo>
                  <a:cubicBezTo>
                    <a:pt x="78" y="6"/>
                    <a:pt x="85" y="10"/>
                    <a:pt x="91" y="15"/>
                  </a:cubicBezTo>
                  <a:cubicBezTo>
                    <a:pt x="98" y="20"/>
                    <a:pt x="102" y="27"/>
                    <a:pt x="106" y="35"/>
                  </a:cubicBezTo>
                  <a:cubicBezTo>
                    <a:pt x="109" y="43"/>
                    <a:pt x="111" y="53"/>
                    <a:pt x="111" y="65"/>
                  </a:cubicBezTo>
                  <a:cubicBezTo>
                    <a:pt x="111" y="77"/>
                    <a:pt x="109" y="87"/>
                    <a:pt x="106" y="96"/>
                  </a:cubicBezTo>
                  <a:cubicBezTo>
                    <a:pt x="102" y="105"/>
                    <a:pt x="97" y="111"/>
                    <a:pt x="91" y="117"/>
                  </a:cubicBezTo>
                  <a:cubicBezTo>
                    <a:pt x="85" y="122"/>
                    <a:pt x="77" y="126"/>
                    <a:pt x="69" y="128"/>
                  </a:cubicBezTo>
                  <a:cubicBezTo>
                    <a:pt x="60" y="130"/>
                    <a:pt x="51" y="132"/>
                    <a:pt x="41" y="1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7" name="Freeform 184">
              <a:extLst>
                <a:ext uri="{FF2B5EF4-FFF2-40B4-BE49-F238E27FC236}">
                  <a16:creationId xmlns:a16="http://schemas.microsoft.com/office/drawing/2014/main" id="{A57DA86F-6405-48BB-BFD1-11D35758C8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" y="3583"/>
              <a:ext cx="56" cy="62"/>
            </a:xfrm>
            <a:custGeom>
              <a:avLst/>
              <a:gdLst>
                <a:gd name="T0" fmla="*/ 29 w 92"/>
                <a:gd name="T1" fmla="*/ 40 h 99"/>
                <a:gd name="T2" fmla="*/ 29 w 92"/>
                <a:gd name="T3" fmla="*/ 40 h 99"/>
                <a:gd name="T4" fmla="*/ 66 w 92"/>
                <a:gd name="T5" fmla="*/ 40 h 99"/>
                <a:gd name="T6" fmla="*/ 64 w 92"/>
                <a:gd name="T7" fmla="*/ 31 h 99"/>
                <a:gd name="T8" fmla="*/ 61 w 92"/>
                <a:gd name="T9" fmla="*/ 25 h 99"/>
                <a:gd name="T10" fmla="*/ 55 w 92"/>
                <a:gd name="T11" fmla="*/ 21 h 99"/>
                <a:gd name="T12" fmla="*/ 48 w 92"/>
                <a:gd name="T13" fmla="*/ 20 h 99"/>
                <a:gd name="T14" fmla="*/ 42 w 92"/>
                <a:gd name="T15" fmla="*/ 21 h 99"/>
                <a:gd name="T16" fmla="*/ 36 w 92"/>
                <a:gd name="T17" fmla="*/ 25 h 99"/>
                <a:gd name="T18" fmla="*/ 32 w 92"/>
                <a:gd name="T19" fmla="*/ 31 h 99"/>
                <a:gd name="T20" fmla="*/ 29 w 92"/>
                <a:gd name="T21" fmla="*/ 40 h 99"/>
                <a:gd name="T22" fmla="*/ 49 w 92"/>
                <a:gd name="T23" fmla="*/ 99 h 99"/>
                <a:gd name="T24" fmla="*/ 49 w 92"/>
                <a:gd name="T25" fmla="*/ 99 h 99"/>
                <a:gd name="T26" fmla="*/ 31 w 92"/>
                <a:gd name="T27" fmla="*/ 96 h 99"/>
                <a:gd name="T28" fmla="*/ 15 w 92"/>
                <a:gd name="T29" fmla="*/ 87 h 99"/>
                <a:gd name="T30" fmla="*/ 4 w 92"/>
                <a:gd name="T31" fmla="*/ 72 h 99"/>
                <a:gd name="T32" fmla="*/ 0 w 92"/>
                <a:gd name="T33" fmla="*/ 49 h 99"/>
                <a:gd name="T34" fmla="*/ 5 w 92"/>
                <a:gd name="T35" fmla="*/ 27 h 99"/>
                <a:gd name="T36" fmla="*/ 17 w 92"/>
                <a:gd name="T37" fmla="*/ 11 h 99"/>
                <a:gd name="T38" fmla="*/ 32 w 92"/>
                <a:gd name="T39" fmla="*/ 2 h 99"/>
                <a:gd name="T40" fmla="*/ 48 w 92"/>
                <a:gd name="T41" fmla="*/ 0 h 99"/>
                <a:gd name="T42" fmla="*/ 64 w 92"/>
                <a:gd name="T43" fmla="*/ 2 h 99"/>
                <a:gd name="T44" fmla="*/ 78 w 92"/>
                <a:gd name="T45" fmla="*/ 10 h 99"/>
                <a:gd name="T46" fmla="*/ 88 w 92"/>
                <a:gd name="T47" fmla="*/ 27 h 99"/>
                <a:gd name="T48" fmla="*/ 92 w 92"/>
                <a:gd name="T49" fmla="*/ 53 h 99"/>
                <a:gd name="T50" fmla="*/ 92 w 92"/>
                <a:gd name="T51" fmla="*/ 57 h 99"/>
                <a:gd name="T52" fmla="*/ 29 w 92"/>
                <a:gd name="T53" fmla="*/ 57 h 99"/>
                <a:gd name="T54" fmla="*/ 31 w 92"/>
                <a:gd name="T55" fmla="*/ 67 h 99"/>
                <a:gd name="T56" fmla="*/ 36 w 92"/>
                <a:gd name="T57" fmla="*/ 74 h 99"/>
                <a:gd name="T58" fmla="*/ 43 w 92"/>
                <a:gd name="T59" fmla="*/ 77 h 99"/>
                <a:gd name="T60" fmla="*/ 51 w 92"/>
                <a:gd name="T61" fmla="*/ 79 h 99"/>
                <a:gd name="T62" fmla="*/ 59 w 92"/>
                <a:gd name="T63" fmla="*/ 78 h 99"/>
                <a:gd name="T64" fmla="*/ 67 w 92"/>
                <a:gd name="T65" fmla="*/ 75 h 99"/>
                <a:gd name="T66" fmla="*/ 74 w 92"/>
                <a:gd name="T67" fmla="*/ 72 h 99"/>
                <a:gd name="T68" fmla="*/ 79 w 92"/>
                <a:gd name="T69" fmla="*/ 67 h 99"/>
                <a:gd name="T70" fmla="*/ 90 w 92"/>
                <a:gd name="T71" fmla="*/ 84 h 99"/>
                <a:gd name="T72" fmla="*/ 81 w 92"/>
                <a:gd name="T73" fmla="*/ 91 h 99"/>
                <a:gd name="T74" fmla="*/ 72 w 92"/>
                <a:gd name="T75" fmla="*/ 95 h 99"/>
                <a:gd name="T76" fmla="*/ 61 w 92"/>
                <a:gd name="T77" fmla="*/ 98 h 99"/>
                <a:gd name="T78" fmla="*/ 49 w 92"/>
                <a:gd name="T7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" h="99">
                  <a:moveTo>
                    <a:pt x="29" y="40"/>
                  </a:moveTo>
                  <a:lnTo>
                    <a:pt x="29" y="40"/>
                  </a:lnTo>
                  <a:lnTo>
                    <a:pt x="66" y="40"/>
                  </a:lnTo>
                  <a:cubicBezTo>
                    <a:pt x="66" y="37"/>
                    <a:pt x="65" y="34"/>
                    <a:pt x="64" y="31"/>
                  </a:cubicBezTo>
                  <a:cubicBezTo>
                    <a:pt x="63" y="29"/>
                    <a:pt x="62" y="27"/>
                    <a:pt x="61" y="25"/>
                  </a:cubicBezTo>
                  <a:cubicBezTo>
                    <a:pt x="59" y="23"/>
                    <a:pt x="57" y="22"/>
                    <a:pt x="55" y="21"/>
                  </a:cubicBezTo>
                  <a:cubicBezTo>
                    <a:pt x="53" y="21"/>
                    <a:pt x="51" y="20"/>
                    <a:pt x="48" y="20"/>
                  </a:cubicBezTo>
                  <a:cubicBezTo>
                    <a:pt x="46" y="20"/>
                    <a:pt x="44" y="21"/>
                    <a:pt x="42" y="21"/>
                  </a:cubicBezTo>
                  <a:cubicBezTo>
                    <a:pt x="40" y="22"/>
                    <a:pt x="38" y="23"/>
                    <a:pt x="36" y="25"/>
                  </a:cubicBezTo>
                  <a:cubicBezTo>
                    <a:pt x="34" y="27"/>
                    <a:pt x="33" y="29"/>
                    <a:pt x="32" y="31"/>
                  </a:cubicBezTo>
                  <a:cubicBezTo>
                    <a:pt x="31" y="34"/>
                    <a:pt x="30" y="37"/>
                    <a:pt x="29" y="40"/>
                  </a:cubicBezTo>
                  <a:close/>
                  <a:moveTo>
                    <a:pt x="49" y="99"/>
                  </a:moveTo>
                  <a:lnTo>
                    <a:pt x="49" y="99"/>
                  </a:lnTo>
                  <a:cubicBezTo>
                    <a:pt x="42" y="99"/>
                    <a:pt x="36" y="98"/>
                    <a:pt x="31" y="96"/>
                  </a:cubicBezTo>
                  <a:cubicBezTo>
                    <a:pt x="25" y="94"/>
                    <a:pt x="20" y="91"/>
                    <a:pt x="15" y="87"/>
                  </a:cubicBezTo>
                  <a:cubicBezTo>
                    <a:pt x="11" y="84"/>
                    <a:pt x="7" y="78"/>
                    <a:pt x="4" y="72"/>
                  </a:cubicBezTo>
                  <a:cubicBezTo>
                    <a:pt x="2" y="66"/>
                    <a:pt x="0" y="58"/>
                    <a:pt x="0" y="49"/>
                  </a:cubicBezTo>
                  <a:cubicBezTo>
                    <a:pt x="0" y="41"/>
                    <a:pt x="2" y="33"/>
                    <a:pt x="5" y="27"/>
                  </a:cubicBezTo>
                  <a:cubicBezTo>
                    <a:pt x="8" y="20"/>
                    <a:pt x="12" y="15"/>
                    <a:pt x="17" y="11"/>
                  </a:cubicBezTo>
                  <a:cubicBezTo>
                    <a:pt x="21" y="7"/>
                    <a:pt x="26" y="4"/>
                    <a:pt x="32" y="2"/>
                  </a:cubicBezTo>
                  <a:cubicBezTo>
                    <a:pt x="37" y="1"/>
                    <a:pt x="43" y="0"/>
                    <a:pt x="48" y="0"/>
                  </a:cubicBezTo>
                  <a:cubicBezTo>
                    <a:pt x="54" y="0"/>
                    <a:pt x="59" y="1"/>
                    <a:pt x="64" y="2"/>
                  </a:cubicBezTo>
                  <a:cubicBezTo>
                    <a:pt x="69" y="4"/>
                    <a:pt x="74" y="7"/>
                    <a:pt x="78" y="10"/>
                  </a:cubicBezTo>
                  <a:cubicBezTo>
                    <a:pt x="82" y="14"/>
                    <a:pt x="85" y="20"/>
                    <a:pt x="88" y="27"/>
                  </a:cubicBezTo>
                  <a:cubicBezTo>
                    <a:pt x="91" y="34"/>
                    <a:pt x="92" y="42"/>
                    <a:pt x="92" y="53"/>
                  </a:cubicBezTo>
                  <a:lnTo>
                    <a:pt x="92" y="57"/>
                  </a:lnTo>
                  <a:lnTo>
                    <a:pt x="29" y="57"/>
                  </a:lnTo>
                  <a:cubicBezTo>
                    <a:pt x="29" y="61"/>
                    <a:pt x="30" y="64"/>
                    <a:pt x="31" y="67"/>
                  </a:cubicBezTo>
                  <a:cubicBezTo>
                    <a:pt x="32" y="70"/>
                    <a:pt x="34" y="72"/>
                    <a:pt x="36" y="74"/>
                  </a:cubicBezTo>
                  <a:cubicBezTo>
                    <a:pt x="38" y="75"/>
                    <a:pt x="40" y="77"/>
                    <a:pt x="43" y="77"/>
                  </a:cubicBezTo>
                  <a:cubicBezTo>
                    <a:pt x="45" y="78"/>
                    <a:pt x="48" y="79"/>
                    <a:pt x="51" y="79"/>
                  </a:cubicBezTo>
                  <a:cubicBezTo>
                    <a:pt x="54" y="79"/>
                    <a:pt x="56" y="78"/>
                    <a:pt x="59" y="78"/>
                  </a:cubicBezTo>
                  <a:cubicBezTo>
                    <a:pt x="62" y="77"/>
                    <a:pt x="64" y="76"/>
                    <a:pt x="67" y="75"/>
                  </a:cubicBezTo>
                  <a:cubicBezTo>
                    <a:pt x="69" y="74"/>
                    <a:pt x="71" y="73"/>
                    <a:pt x="74" y="72"/>
                  </a:cubicBezTo>
                  <a:cubicBezTo>
                    <a:pt x="76" y="70"/>
                    <a:pt x="78" y="69"/>
                    <a:pt x="79" y="67"/>
                  </a:cubicBezTo>
                  <a:lnTo>
                    <a:pt x="90" y="84"/>
                  </a:lnTo>
                  <a:cubicBezTo>
                    <a:pt x="87" y="87"/>
                    <a:pt x="85" y="89"/>
                    <a:pt x="81" y="91"/>
                  </a:cubicBezTo>
                  <a:cubicBezTo>
                    <a:pt x="78" y="92"/>
                    <a:pt x="75" y="94"/>
                    <a:pt x="72" y="95"/>
                  </a:cubicBezTo>
                  <a:cubicBezTo>
                    <a:pt x="68" y="96"/>
                    <a:pt x="65" y="97"/>
                    <a:pt x="61" y="98"/>
                  </a:cubicBezTo>
                  <a:cubicBezTo>
                    <a:pt x="57" y="98"/>
                    <a:pt x="53" y="99"/>
                    <a:pt x="49" y="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8" name="Freeform 185">
              <a:extLst>
                <a:ext uri="{FF2B5EF4-FFF2-40B4-BE49-F238E27FC236}">
                  <a16:creationId xmlns:a16="http://schemas.microsoft.com/office/drawing/2014/main" id="{8A0170C0-2C8D-4A25-AC37-6D802A27E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" y="3583"/>
              <a:ext cx="52" cy="62"/>
            </a:xfrm>
            <a:custGeom>
              <a:avLst/>
              <a:gdLst>
                <a:gd name="T0" fmla="*/ 44 w 86"/>
                <a:gd name="T1" fmla="*/ 99 h 99"/>
                <a:gd name="T2" fmla="*/ 44 w 86"/>
                <a:gd name="T3" fmla="*/ 99 h 99"/>
                <a:gd name="T4" fmla="*/ 30 w 86"/>
                <a:gd name="T5" fmla="*/ 98 h 99"/>
                <a:gd name="T6" fmla="*/ 18 w 86"/>
                <a:gd name="T7" fmla="*/ 95 h 99"/>
                <a:gd name="T8" fmla="*/ 8 w 86"/>
                <a:gd name="T9" fmla="*/ 90 h 99"/>
                <a:gd name="T10" fmla="*/ 0 w 86"/>
                <a:gd name="T11" fmla="*/ 84 h 99"/>
                <a:gd name="T12" fmla="*/ 11 w 86"/>
                <a:gd name="T13" fmla="*/ 68 h 99"/>
                <a:gd name="T14" fmla="*/ 18 w 86"/>
                <a:gd name="T15" fmla="*/ 73 h 99"/>
                <a:gd name="T16" fmla="*/ 26 w 86"/>
                <a:gd name="T17" fmla="*/ 77 h 99"/>
                <a:gd name="T18" fmla="*/ 35 w 86"/>
                <a:gd name="T19" fmla="*/ 79 h 99"/>
                <a:gd name="T20" fmla="*/ 44 w 86"/>
                <a:gd name="T21" fmla="*/ 80 h 99"/>
                <a:gd name="T22" fmla="*/ 50 w 86"/>
                <a:gd name="T23" fmla="*/ 80 h 99"/>
                <a:gd name="T24" fmla="*/ 55 w 86"/>
                <a:gd name="T25" fmla="*/ 78 h 99"/>
                <a:gd name="T26" fmla="*/ 58 w 86"/>
                <a:gd name="T27" fmla="*/ 75 h 99"/>
                <a:gd name="T28" fmla="*/ 59 w 86"/>
                <a:gd name="T29" fmla="*/ 71 h 99"/>
                <a:gd name="T30" fmla="*/ 58 w 86"/>
                <a:gd name="T31" fmla="*/ 67 h 99"/>
                <a:gd name="T32" fmla="*/ 55 w 86"/>
                <a:gd name="T33" fmla="*/ 64 h 99"/>
                <a:gd name="T34" fmla="*/ 50 w 86"/>
                <a:gd name="T35" fmla="*/ 62 h 99"/>
                <a:gd name="T36" fmla="*/ 41 w 86"/>
                <a:gd name="T37" fmla="*/ 60 h 99"/>
                <a:gd name="T38" fmla="*/ 27 w 86"/>
                <a:gd name="T39" fmla="*/ 56 h 99"/>
                <a:gd name="T40" fmla="*/ 15 w 86"/>
                <a:gd name="T41" fmla="*/ 52 h 99"/>
                <a:gd name="T42" fmla="*/ 7 w 86"/>
                <a:gd name="T43" fmla="*/ 43 h 99"/>
                <a:gd name="T44" fmla="*/ 4 w 86"/>
                <a:gd name="T45" fmla="*/ 30 h 99"/>
                <a:gd name="T46" fmla="*/ 7 w 86"/>
                <a:gd name="T47" fmla="*/ 17 h 99"/>
                <a:gd name="T48" fmla="*/ 14 w 86"/>
                <a:gd name="T49" fmla="*/ 8 h 99"/>
                <a:gd name="T50" fmla="*/ 26 w 86"/>
                <a:gd name="T51" fmla="*/ 2 h 99"/>
                <a:gd name="T52" fmla="*/ 41 w 86"/>
                <a:gd name="T53" fmla="*/ 0 h 99"/>
                <a:gd name="T54" fmla="*/ 54 w 86"/>
                <a:gd name="T55" fmla="*/ 1 h 99"/>
                <a:gd name="T56" fmla="*/ 65 w 86"/>
                <a:gd name="T57" fmla="*/ 3 h 99"/>
                <a:gd name="T58" fmla="*/ 74 w 86"/>
                <a:gd name="T59" fmla="*/ 7 h 99"/>
                <a:gd name="T60" fmla="*/ 83 w 86"/>
                <a:gd name="T61" fmla="*/ 13 h 99"/>
                <a:gd name="T62" fmla="*/ 71 w 86"/>
                <a:gd name="T63" fmla="*/ 29 h 99"/>
                <a:gd name="T64" fmla="*/ 64 w 86"/>
                <a:gd name="T65" fmla="*/ 25 h 99"/>
                <a:gd name="T66" fmla="*/ 57 w 86"/>
                <a:gd name="T67" fmla="*/ 22 h 99"/>
                <a:gd name="T68" fmla="*/ 50 w 86"/>
                <a:gd name="T69" fmla="*/ 20 h 99"/>
                <a:gd name="T70" fmla="*/ 43 w 86"/>
                <a:gd name="T71" fmla="*/ 19 h 99"/>
                <a:gd name="T72" fmla="*/ 38 w 86"/>
                <a:gd name="T73" fmla="*/ 20 h 99"/>
                <a:gd name="T74" fmla="*/ 34 w 86"/>
                <a:gd name="T75" fmla="*/ 21 h 99"/>
                <a:gd name="T76" fmla="*/ 31 w 86"/>
                <a:gd name="T77" fmla="*/ 24 h 99"/>
                <a:gd name="T78" fmla="*/ 31 w 86"/>
                <a:gd name="T79" fmla="*/ 27 h 99"/>
                <a:gd name="T80" fmla="*/ 32 w 86"/>
                <a:gd name="T81" fmla="*/ 31 h 99"/>
                <a:gd name="T82" fmla="*/ 35 w 86"/>
                <a:gd name="T83" fmla="*/ 34 h 99"/>
                <a:gd name="T84" fmla="*/ 40 w 86"/>
                <a:gd name="T85" fmla="*/ 36 h 99"/>
                <a:gd name="T86" fmla="*/ 47 w 86"/>
                <a:gd name="T87" fmla="*/ 38 h 99"/>
                <a:gd name="T88" fmla="*/ 63 w 86"/>
                <a:gd name="T89" fmla="*/ 41 h 99"/>
                <a:gd name="T90" fmla="*/ 74 w 86"/>
                <a:gd name="T91" fmla="*/ 45 h 99"/>
                <a:gd name="T92" fmla="*/ 83 w 86"/>
                <a:gd name="T93" fmla="*/ 54 h 99"/>
                <a:gd name="T94" fmla="*/ 86 w 86"/>
                <a:gd name="T95" fmla="*/ 67 h 99"/>
                <a:gd name="T96" fmla="*/ 83 w 86"/>
                <a:gd name="T97" fmla="*/ 81 h 99"/>
                <a:gd name="T98" fmla="*/ 73 w 86"/>
                <a:gd name="T99" fmla="*/ 91 h 99"/>
                <a:gd name="T100" fmla="*/ 60 w 86"/>
                <a:gd name="T101" fmla="*/ 97 h 99"/>
                <a:gd name="T102" fmla="*/ 44 w 86"/>
                <a:gd name="T10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6" h="99">
                  <a:moveTo>
                    <a:pt x="44" y="99"/>
                  </a:moveTo>
                  <a:lnTo>
                    <a:pt x="44" y="99"/>
                  </a:lnTo>
                  <a:cubicBezTo>
                    <a:pt x="39" y="99"/>
                    <a:pt x="34" y="98"/>
                    <a:pt x="30" y="98"/>
                  </a:cubicBezTo>
                  <a:cubicBezTo>
                    <a:pt x="26" y="97"/>
                    <a:pt x="22" y="96"/>
                    <a:pt x="18" y="95"/>
                  </a:cubicBezTo>
                  <a:cubicBezTo>
                    <a:pt x="14" y="93"/>
                    <a:pt x="11" y="92"/>
                    <a:pt x="8" y="90"/>
                  </a:cubicBezTo>
                  <a:cubicBezTo>
                    <a:pt x="5" y="88"/>
                    <a:pt x="2" y="86"/>
                    <a:pt x="0" y="84"/>
                  </a:cubicBezTo>
                  <a:lnTo>
                    <a:pt x="11" y="68"/>
                  </a:lnTo>
                  <a:cubicBezTo>
                    <a:pt x="13" y="70"/>
                    <a:pt x="16" y="72"/>
                    <a:pt x="18" y="73"/>
                  </a:cubicBezTo>
                  <a:cubicBezTo>
                    <a:pt x="21" y="75"/>
                    <a:pt x="24" y="76"/>
                    <a:pt x="26" y="77"/>
                  </a:cubicBezTo>
                  <a:cubicBezTo>
                    <a:pt x="29" y="78"/>
                    <a:pt x="32" y="79"/>
                    <a:pt x="35" y="79"/>
                  </a:cubicBezTo>
                  <a:cubicBezTo>
                    <a:pt x="38" y="80"/>
                    <a:pt x="41" y="80"/>
                    <a:pt x="44" y="80"/>
                  </a:cubicBezTo>
                  <a:cubicBezTo>
                    <a:pt x="46" y="80"/>
                    <a:pt x="48" y="80"/>
                    <a:pt x="50" y="80"/>
                  </a:cubicBezTo>
                  <a:cubicBezTo>
                    <a:pt x="52" y="79"/>
                    <a:pt x="54" y="79"/>
                    <a:pt x="55" y="78"/>
                  </a:cubicBezTo>
                  <a:cubicBezTo>
                    <a:pt x="56" y="77"/>
                    <a:pt x="57" y="76"/>
                    <a:pt x="58" y="75"/>
                  </a:cubicBezTo>
                  <a:cubicBezTo>
                    <a:pt x="59" y="74"/>
                    <a:pt x="59" y="73"/>
                    <a:pt x="59" y="71"/>
                  </a:cubicBezTo>
                  <a:cubicBezTo>
                    <a:pt x="59" y="69"/>
                    <a:pt x="59" y="68"/>
                    <a:pt x="58" y="67"/>
                  </a:cubicBezTo>
                  <a:cubicBezTo>
                    <a:pt x="58" y="66"/>
                    <a:pt x="57" y="65"/>
                    <a:pt x="55" y="64"/>
                  </a:cubicBezTo>
                  <a:cubicBezTo>
                    <a:pt x="54" y="63"/>
                    <a:pt x="52" y="62"/>
                    <a:pt x="50" y="62"/>
                  </a:cubicBezTo>
                  <a:cubicBezTo>
                    <a:pt x="47" y="61"/>
                    <a:pt x="45" y="60"/>
                    <a:pt x="41" y="60"/>
                  </a:cubicBezTo>
                  <a:cubicBezTo>
                    <a:pt x="36" y="59"/>
                    <a:pt x="31" y="58"/>
                    <a:pt x="27" y="56"/>
                  </a:cubicBezTo>
                  <a:cubicBezTo>
                    <a:pt x="23" y="55"/>
                    <a:pt x="19" y="54"/>
                    <a:pt x="15" y="52"/>
                  </a:cubicBezTo>
                  <a:cubicBezTo>
                    <a:pt x="12" y="50"/>
                    <a:pt x="9" y="47"/>
                    <a:pt x="7" y="43"/>
                  </a:cubicBezTo>
                  <a:cubicBezTo>
                    <a:pt x="5" y="40"/>
                    <a:pt x="4" y="35"/>
                    <a:pt x="4" y="30"/>
                  </a:cubicBezTo>
                  <a:cubicBezTo>
                    <a:pt x="4" y="25"/>
                    <a:pt x="5" y="21"/>
                    <a:pt x="7" y="17"/>
                  </a:cubicBezTo>
                  <a:cubicBezTo>
                    <a:pt x="9" y="13"/>
                    <a:pt x="11" y="10"/>
                    <a:pt x="14" y="8"/>
                  </a:cubicBezTo>
                  <a:cubicBezTo>
                    <a:pt x="18" y="5"/>
                    <a:pt x="22" y="3"/>
                    <a:pt x="26" y="2"/>
                  </a:cubicBezTo>
                  <a:cubicBezTo>
                    <a:pt x="31" y="0"/>
                    <a:pt x="36" y="0"/>
                    <a:pt x="41" y="0"/>
                  </a:cubicBezTo>
                  <a:cubicBezTo>
                    <a:pt x="46" y="0"/>
                    <a:pt x="50" y="0"/>
                    <a:pt x="54" y="1"/>
                  </a:cubicBezTo>
                  <a:cubicBezTo>
                    <a:pt x="58" y="1"/>
                    <a:pt x="62" y="2"/>
                    <a:pt x="65" y="3"/>
                  </a:cubicBezTo>
                  <a:cubicBezTo>
                    <a:pt x="68" y="4"/>
                    <a:pt x="71" y="6"/>
                    <a:pt x="74" y="7"/>
                  </a:cubicBezTo>
                  <a:cubicBezTo>
                    <a:pt x="77" y="9"/>
                    <a:pt x="80" y="11"/>
                    <a:pt x="83" y="13"/>
                  </a:cubicBezTo>
                  <a:lnTo>
                    <a:pt x="71" y="29"/>
                  </a:lnTo>
                  <a:cubicBezTo>
                    <a:pt x="69" y="28"/>
                    <a:pt x="66" y="26"/>
                    <a:pt x="64" y="25"/>
                  </a:cubicBezTo>
                  <a:cubicBezTo>
                    <a:pt x="62" y="24"/>
                    <a:pt x="59" y="23"/>
                    <a:pt x="57" y="22"/>
                  </a:cubicBezTo>
                  <a:cubicBezTo>
                    <a:pt x="55" y="21"/>
                    <a:pt x="52" y="20"/>
                    <a:pt x="50" y="20"/>
                  </a:cubicBezTo>
                  <a:cubicBezTo>
                    <a:pt x="48" y="19"/>
                    <a:pt x="46" y="19"/>
                    <a:pt x="43" y="19"/>
                  </a:cubicBezTo>
                  <a:cubicBezTo>
                    <a:pt x="41" y="19"/>
                    <a:pt x="40" y="19"/>
                    <a:pt x="38" y="20"/>
                  </a:cubicBezTo>
                  <a:cubicBezTo>
                    <a:pt x="36" y="20"/>
                    <a:pt x="35" y="21"/>
                    <a:pt x="34" y="21"/>
                  </a:cubicBezTo>
                  <a:cubicBezTo>
                    <a:pt x="33" y="22"/>
                    <a:pt x="32" y="23"/>
                    <a:pt x="31" y="24"/>
                  </a:cubicBezTo>
                  <a:cubicBezTo>
                    <a:pt x="31" y="25"/>
                    <a:pt x="31" y="26"/>
                    <a:pt x="31" y="27"/>
                  </a:cubicBezTo>
                  <a:cubicBezTo>
                    <a:pt x="31" y="29"/>
                    <a:pt x="31" y="30"/>
                    <a:pt x="32" y="31"/>
                  </a:cubicBezTo>
                  <a:cubicBezTo>
                    <a:pt x="32" y="32"/>
                    <a:pt x="33" y="33"/>
                    <a:pt x="35" y="34"/>
                  </a:cubicBezTo>
                  <a:cubicBezTo>
                    <a:pt x="36" y="35"/>
                    <a:pt x="38" y="35"/>
                    <a:pt x="40" y="36"/>
                  </a:cubicBezTo>
                  <a:cubicBezTo>
                    <a:pt x="42" y="36"/>
                    <a:pt x="44" y="37"/>
                    <a:pt x="47" y="38"/>
                  </a:cubicBezTo>
                  <a:cubicBezTo>
                    <a:pt x="53" y="39"/>
                    <a:pt x="58" y="40"/>
                    <a:pt x="63" y="41"/>
                  </a:cubicBezTo>
                  <a:cubicBezTo>
                    <a:pt x="67" y="42"/>
                    <a:pt x="71" y="43"/>
                    <a:pt x="74" y="45"/>
                  </a:cubicBezTo>
                  <a:cubicBezTo>
                    <a:pt x="78" y="47"/>
                    <a:pt x="81" y="50"/>
                    <a:pt x="83" y="54"/>
                  </a:cubicBezTo>
                  <a:cubicBezTo>
                    <a:pt x="85" y="57"/>
                    <a:pt x="86" y="61"/>
                    <a:pt x="86" y="67"/>
                  </a:cubicBezTo>
                  <a:cubicBezTo>
                    <a:pt x="86" y="72"/>
                    <a:pt x="85" y="77"/>
                    <a:pt x="83" y="81"/>
                  </a:cubicBezTo>
                  <a:cubicBezTo>
                    <a:pt x="80" y="85"/>
                    <a:pt x="77" y="89"/>
                    <a:pt x="73" y="91"/>
                  </a:cubicBezTo>
                  <a:cubicBezTo>
                    <a:pt x="70" y="94"/>
                    <a:pt x="65" y="96"/>
                    <a:pt x="60" y="97"/>
                  </a:cubicBezTo>
                  <a:cubicBezTo>
                    <a:pt x="55" y="98"/>
                    <a:pt x="50" y="99"/>
                    <a:pt x="44" y="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9" name="Freeform 186">
              <a:extLst>
                <a:ext uri="{FF2B5EF4-FFF2-40B4-BE49-F238E27FC236}">
                  <a16:creationId xmlns:a16="http://schemas.microsoft.com/office/drawing/2014/main" id="{68E97F37-255F-4D32-9851-50E82339B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" y="3561"/>
              <a:ext cx="55" cy="83"/>
            </a:xfrm>
            <a:custGeom>
              <a:avLst/>
              <a:gdLst>
                <a:gd name="T0" fmla="*/ 29 w 91"/>
                <a:gd name="T1" fmla="*/ 132 h 132"/>
                <a:gd name="T2" fmla="*/ 29 w 91"/>
                <a:gd name="T3" fmla="*/ 132 h 132"/>
                <a:gd name="T4" fmla="*/ 0 w 91"/>
                <a:gd name="T5" fmla="*/ 132 h 132"/>
                <a:gd name="T6" fmla="*/ 0 w 91"/>
                <a:gd name="T7" fmla="*/ 0 h 132"/>
                <a:gd name="T8" fmla="*/ 29 w 91"/>
                <a:gd name="T9" fmla="*/ 0 h 132"/>
                <a:gd name="T10" fmla="*/ 29 w 91"/>
                <a:gd name="T11" fmla="*/ 72 h 132"/>
                <a:gd name="T12" fmla="*/ 58 w 91"/>
                <a:gd name="T13" fmla="*/ 37 h 132"/>
                <a:gd name="T14" fmla="*/ 89 w 91"/>
                <a:gd name="T15" fmla="*/ 37 h 132"/>
                <a:gd name="T16" fmla="*/ 58 w 91"/>
                <a:gd name="T17" fmla="*/ 72 h 132"/>
                <a:gd name="T18" fmla="*/ 91 w 91"/>
                <a:gd name="T19" fmla="*/ 132 h 132"/>
                <a:gd name="T20" fmla="*/ 61 w 91"/>
                <a:gd name="T21" fmla="*/ 132 h 132"/>
                <a:gd name="T22" fmla="*/ 40 w 91"/>
                <a:gd name="T23" fmla="*/ 93 h 132"/>
                <a:gd name="T24" fmla="*/ 29 w 91"/>
                <a:gd name="T25" fmla="*/ 106 h 132"/>
                <a:gd name="T26" fmla="*/ 29 w 91"/>
                <a:gd name="T2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132">
                  <a:moveTo>
                    <a:pt x="29" y="132"/>
                  </a:moveTo>
                  <a:lnTo>
                    <a:pt x="29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72"/>
                  </a:lnTo>
                  <a:lnTo>
                    <a:pt x="58" y="37"/>
                  </a:lnTo>
                  <a:lnTo>
                    <a:pt x="89" y="37"/>
                  </a:lnTo>
                  <a:lnTo>
                    <a:pt x="58" y="72"/>
                  </a:lnTo>
                  <a:lnTo>
                    <a:pt x="91" y="132"/>
                  </a:lnTo>
                  <a:lnTo>
                    <a:pt x="61" y="132"/>
                  </a:lnTo>
                  <a:lnTo>
                    <a:pt x="40" y="93"/>
                  </a:lnTo>
                  <a:lnTo>
                    <a:pt x="29" y="106"/>
                  </a:lnTo>
                  <a:lnTo>
                    <a:pt x="29" y="13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70" name="Freeform 187">
              <a:extLst>
                <a:ext uri="{FF2B5EF4-FFF2-40B4-BE49-F238E27FC236}">
                  <a16:creationId xmlns:a16="http://schemas.microsoft.com/office/drawing/2014/main" id="{01BF1304-A6EA-458A-8E23-9FF060837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" y="3564"/>
              <a:ext cx="42" cy="80"/>
            </a:xfrm>
            <a:custGeom>
              <a:avLst/>
              <a:gdLst>
                <a:gd name="T0" fmla="*/ 48 w 69"/>
                <a:gd name="T1" fmla="*/ 129 h 129"/>
                <a:gd name="T2" fmla="*/ 48 w 69"/>
                <a:gd name="T3" fmla="*/ 129 h 129"/>
                <a:gd name="T4" fmla="*/ 31 w 69"/>
                <a:gd name="T5" fmla="*/ 127 h 129"/>
                <a:gd name="T6" fmla="*/ 22 w 69"/>
                <a:gd name="T7" fmla="*/ 122 h 129"/>
                <a:gd name="T8" fmla="*/ 17 w 69"/>
                <a:gd name="T9" fmla="*/ 113 h 129"/>
                <a:gd name="T10" fmla="*/ 16 w 69"/>
                <a:gd name="T11" fmla="*/ 101 h 129"/>
                <a:gd name="T12" fmla="*/ 16 w 69"/>
                <a:gd name="T13" fmla="*/ 54 h 129"/>
                <a:gd name="T14" fmla="*/ 0 w 69"/>
                <a:gd name="T15" fmla="*/ 54 h 129"/>
                <a:gd name="T16" fmla="*/ 0 w 69"/>
                <a:gd name="T17" fmla="*/ 33 h 129"/>
                <a:gd name="T18" fmla="*/ 16 w 69"/>
                <a:gd name="T19" fmla="*/ 33 h 129"/>
                <a:gd name="T20" fmla="*/ 16 w 69"/>
                <a:gd name="T21" fmla="*/ 0 h 129"/>
                <a:gd name="T22" fmla="*/ 44 w 69"/>
                <a:gd name="T23" fmla="*/ 0 h 129"/>
                <a:gd name="T24" fmla="*/ 44 w 69"/>
                <a:gd name="T25" fmla="*/ 33 h 129"/>
                <a:gd name="T26" fmla="*/ 69 w 69"/>
                <a:gd name="T27" fmla="*/ 33 h 129"/>
                <a:gd name="T28" fmla="*/ 69 w 69"/>
                <a:gd name="T29" fmla="*/ 54 h 129"/>
                <a:gd name="T30" fmla="*/ 44 w 69"/>
                <a:gd name="T31" fmla="*/ 54 h 129"/>
                <a:gd name="T32" fmla="*/ 44 w 69"/>
                <a:gd name="T33" fmla="*/ 95 h 129"/>
                <a:gd name="T34" fmla="*/ 45 w 69"/>
                <a:gd name="T35" fmla="*/ 101 h 129"/>
                <a:gd name="T36" fmla="*/ 47 w 69"/>
                <a:gd name="T37" fmla="*/ 105 h 129"/>
                <a:gd name="T38" fmla="*/ 51 w 69"/>
                <a:gd name="T39" fmla="*/ 107 h 129"/>
                <a:gd name="T40" fmla="*/ 58 w 69"/>
                <a:gd name="T41" fmla="*/ 108 h 129"/>
                <a:gd name="T42" fmla="*/ 60 w 69"/>
                <a:gd name="T43" fmla="*/ 108 h 129"/>
                <a:gd name="T44" fmla="*/ 63 w 69"/>
                <a:gd name="T45" fmla="*/ 108 h 129"/>
                <a:gd name="T46" fmla="*/ 65 w 69"/>
                <a:gd name="T47" fmla="*/ 107 h 129"/>
                <a:gd name="T48" fmla="*/ 67 w 69"/>
                <a:gd name="T49" fmla="*/ 107 h 129"/>
                <a:gd name="T50" fmla="*/ 67 w 69"/>
                <a:gd name="T51" fmla="*/ 128 h 129"/>
                <a:gd name="T52" fmla="*/ 64 w 69"/>
                <a:gd name="T53" fmla="*/ 128 h 129"/>
                <a:gd name="T54" fmla="*/ 59 w 69"/>
                <a:gd name="T55" fmla="*/ 128 h 129"/>
                <a:gd name="T56" fmla="*/ 53 w 69"/>
                <a:gd name="T57" fmla="*/ 129 h 129"/>
                <a:gd name="T58" fmla="*/ 48 w 69"/>
                <a:gd name="T5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9" h="129">
                  <a:moveTo>
                    <a:pt x="48" y="129"/>
                  </a:moveTo>
                  <a:lnTo>
                    <a:pt x="48" y="129"/>
                  </a:lnTo>
                  <a:cubicBezTo>
                    <a:pt x="41" y="129"/>
                    <a:pt x="36" y="128"/>
                    <a:pt x="31" y="127"/>
                  </a:cubicBezTo>
                  <a:cubicBezTo>
                    <a:pt x="27" y="126"/>
                    <a:pt x="24" y="124"/>
                    <a:pt x="22" y="122"/>
                  </a:cubicBezTo>
                  <a:cubicBezTo>
                    <a:pt x="19" y="119"/>
                    <a:pt x="18" y="117"/>
                    <a:pt x="17" y="113"/>
                  </a:cubicBezTo>
                  <a:cubicBezTo>
                    <a:pt x="16" y="110"/>
                    <a:pt x="16" y="106"/>
                    <a:pt x="16" y="101"/>
                  </a:cubicBezTo>
                  <a:lnTo>
                    <a:pt x="16" y="54"/>
                  </a:lnTo>
                  <a:lnTo>
                    <a:pt x="0" y="54"/>
                  </a:lnTo>
                  <a:lnTo>
                    <a:pt x="0" y="33"/>
                  </a:lnTo>
                  <a:lnTo>
                    <a:pt x="16" y="33"/>
                  </a:lnTo>
                  <a:lnTo>
                    <a:pt x="16" y="0"/>
                  </a:lnTo>
                  <a:lnTo>
                    <a:pt x="44" y="0"/>
                  </a:lnTo>
                  <a:lnTo>
                    <a:pt x="44" y="33"/>
                  </a:lnTo>
                  <a:lnTo>
                    <a:pt x="69" y="33"/>
                  </a:lnTo>
                  <a:lnTo>
                    <a:pt x="69" y="54"/>
                  </a:lnTo>
                  <a:lnTo>
                    <a:pt x="44" y="54"/>
                  </a:lnTo>
                  <a:lnTo>
                    <a:pt x="44" y="95"/>
                  </a:lnTo>
                  <a:cubicBezTo>
                    <a:pt x="44" y="97"/>
                    <a:pt x="45" y="99"/>
                    <a:pt x="45" y="101"/>
                  </a:cubicBezTo>
                  <a:cubicBezTo>
                    <a:pt x="46" y="103"/>
                    <a:pt x="46" y="104"/>
                    <a:pt x="47" y="105"/>
                  </a:cubicBezTo>
                  <a:cubicBezTo>
                    <a:pt x="48" y="106"/>
                    <a:pt x="50" y="107"/>
                    <a:pt x="51" y="107"/>
                  </a:cubicBezTo>
                  <a:cubicBezTo>
                    <a:pt x="53" y="108"/>
                    <a:pt x="55" y="108"/>
                    <a:pt x="58" y="108"/>
                  </a:cubicBezTo>
                  <a:cubicBezTo>
                    <a:pt x="58" y="108"/>
                    <a:pt x="59" y="108"/>
                    <a:pt x="60" y="108"/>
                  </a:cubicBezTo>
                  <a:cubicBezTo>
                    <a:pt x="61" y="108"/>
                    <a:pt x="62" y="108"/>
                    <a:pt x="63" y="108"/>
                  </a:cubicBezTo>
                  <a:cubicBezTo>
                    <a:pt x="64" y="108"/>
                    <a:pt x="65" y="108"/>
                    <a:pt x="65" y="107"/>
                  </a:cubicBezTo>
                  <a:cubicBezTo>
                    <a:pt x="66" y="107"/>
                    <a:pt x="67" y="107"/>
                    <a:pt x="67" y="107"/>
                  </a:cubicBezTo>
                  <a:lnTo>
                    <a:pt x="67" y="128"/>
                  </a:lnTo>
                  <a:cubicBezTo>
                    <a:pt x="67" y="128"/>
                    <a:pt x="66" y="128"/>
                    <a:pt x="64" y="128"/>
                  </a:cubicBezTo>
                  <a:cubicBezTo>
                    <a:pt x="63" y="128"/>
                    <a:pt x="61" y="128"/>
                    <a:pt x="59" y="128"/>
                  </a:cubicBezTo>
                  <a:cubicBezTo>
                    <a:pt x="57" y="129"/>
                    <a:pt x="55" y="129"/>
                    <a:pt x="53" y="129"/>
                  </a:cubicBezTo>
                  <a:cubicBezTo>
                    <a:pt x="51" y="129"/>
                    <a:pt x="50" y="129"/>
                    <a:pt x="48" y="12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71" name="Freeform 188">
              <a:extLst>
                <a:ext uri="{FF2B5EF4-FFF2-40B4-BE49-F238E27FC236}">
                  <a16:creationId xmlns:a16="http://schemas.microsoft.com/office/drawing/2014/main" id="{823EF1C2-1A86-48C6-ABCE-F39B63FD95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" y="3583"/>
              <a:ext cx="59" cy="62"/>
            </a:xfrm>
            <a:custGeom>
              <a:avLst/>
              <a:gdLst>
                <a:gd name="T0" fmla="*/ 48 w 97"/>
                <a:gd name="T1" fmla="*/ 79 h 99"/>
                <a:gd name="T2" fmla="*/ 48 w 97"/>
                <a:gd name="T3" fmla="*/ 79 h 99"/>
                <a:gd name="T4" fmla="*/ 57 w 97"/>
                <a:gd name="T5" fmla="*/ 76 h 99"/>
                <a:gd name="T6" fmla="*/ 63 w 97"/>
                <a:gd name="T7" fmla="*/ 71 h 99"/>
                <a:gd name="T8" fmla="*/ 67 w 97"/>
                <a:gd name="T9" fmla="*/ 61 h 99"/>
                <a:gd name="T10" fmla="*/ 68 w 97"/>
                <a:gd name="T11" fmla="*/ 49 h 99"/>
                <a:gd name="T12" fmla="*/ 67 w 97"/>
                <a:gd name="T13" fmla="*/ 38 h 99"/>
                <a:gd name="T14" fmla="*/ 63 w 97"/>
                <a:gd name="T15" fmla="*/ 29 h 99"/>
                <a:gd name="T16" fmla="*/ 57 w 97"/>
                <a:gd name="T17" fmla="*/ 23 h 99"/>
                <a:gd name="T18" fmla="*/ 48 w 97"/>
                <a:gd name="T19" fmla="*/ 21 h 99"/>
                <a:gd name="T20" fmla="*/ 39 w 97"/>
                <a:gd name="T21" fmla="*/ 23 h 99"/>
                <a:gd name="T22" fmla="*/ 33 w 97"/>
                <a:gd name="T23" fmla="*/ 29 h 99"/>
                <a:gd name="T24" fmla="*/ 30 w 97"/>
                <a:gd name="T25" fmla="*/ 38 h 99"/>
                <a:gd name="T26" fmla="*/ 28 w 97"/>
                <a:gd name="T27" fmla="*/ 49 h 99"/>
                <a:gd name="T28" fmla="*/ 29 w 97"/>
                <a:gd name="T29" fmla="*/ 61 h 99"/>
                <a:gd name="T30" fmla="*/ 33 w 97"/>
                <a:gd name="T31" fmla="*/ 70 h 99"/>
                <a:gd name="T32" fmla="*/ 39 w 97"/>
                <a:gd name="T33" fmla="*/ 76 h 99"/>
                <a:gd name="T34" fmla="*/ 48 w 97"/>
                <a:gd name="T35" fmla="*/ 79 h 99"/>
                <a:gd name="T36" fmla="*/ 48 w 97"/>
                <a:gd name="T37" fmla="*/ 99 h 99"/>
                <a:gd name="T38" fmla="*/ 48 w 97"/>
                <a:gd name="T39" fmla="*/ 99 h 99"/>
                <a:gd name="T40" fmla="*/ 31 w 97"/>
                <a:gd name="T41" fmla="*/ 96 h 99"/>
                <a:gd name="T42" fmla="*/ 15 w 97"/>
                <a:gd name="T43" fmla="*/ 87 h 99"/>
                <a:gd name="T44" fmla="*/ 4 w 97"/>
                <a:gd name="T45" fmla="*/ 72 h 99"/>
                <a:gd name="T46" fmla="*/ 0 w 97"/>
                <a:gd name="T47" fmla="*/ 49 h 99"/>
                <a:gd name="T48" fmla="*/ 4 w 97"/>
                <a:gd name="T49" fmla="*/ 26 h 99"/>
                <a:gd name="T50" fmla="*/ 15 w 97"/>
                <a:gd name="T51" fmla="*/ 11 h 99"/>
                <a:gd name="T52" fmla="*/ 31 w 97"/>
                <a:gd name="T53" fmla="*/ 2 h 99"/>
                <a:gd name="T54" fmla="*/ 48 w 97"/>
                <a:gd name="T55" fmla="*/ 0 h 99"/>
                <a:gd name="T56" fmla="*/ 66 w 97"/>
                <a:gd name="T57" fmla="*/ 2 h 99"/>
                <a:gd name="T58" fmla="*/ 81 w 97"/>
                <a:gd name="T59" fmla="*/ 11 h 99"/>
                <a:gd name="T60" fmla="*/ 93 w 97"/>
                <a:gd name="T61" fmla="*/ 26 h 99"/>
                <a:gd name="T62" fmla="*/ 97 w 97"/>
                <a:gd name="T63" fmla="*/ 49 h 99"/>
                <a:gd name="T64" fmla="*/ 93 w 97"/>
                <a:gd name="T65" fmla="*/ 72 h 99"/>
                <a:gd name="T66" fmla="*/ 81 w 97"/>
                <a:gd name="T67" fmla="*/ 87 h 99"/>
                <a:gd name="T68" fmla="*/ 66 w 97"/>
                <a:gd name="T69" fmla="*/ 96 h 99"/>
                <a:gd name="T70" fmla="*/ 48 w 97"/>
                <a:gd name="T71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7" h="99">
                  <a:moveTo>
                    <a:pt x="48" y="79"/>
                  </a:moveTo>
                  <a:lnTo>
                    <a:pt x="48" y="79"/>
                  </a:lnTo>
                  <a:cubicBezTo>
                    <a:pt x="52" y="79"/>
                    <a:pt x="55" y="78"/>
                    <a:pt x="57" y="76"/>
                  </a:cubicBezTo>
                  <a:cubicBezTo>
                    <a:pt x="60" y="75"/>
                    <a:pt x="62" y="73"/>
                    <a:pt x="63" y="71"/>
                  </a:cubicBezTo>
                  <a:cubicBezTo>
                    <a:pt x="65" y="68"/>
                    <a:pt x="66" y="65"/>
                    <a:pt x="67" y="61"/>
                  </a:cubicBezTo>
                  <a:cubicBezTo>
                    <a:pt x="68" y="58"/>
                    <a:pt x="68" y="54"/>
                    <a:pt x="68" y="49"/>
                  </a:cubicBezTo>
                  <a:cubicBezTo>
                    <a:pt x="68" y="45"/>
                    <a:pt x="68" y="42"/>
                    <a:pt x="67" y="38"/>
                  </a:cubicBezTo>
                  <a:cubicBezTo>
                    <a:pt x="66" y="35"/>
                    <a:pt x="65" y="32"/>
                    <a:pt x="63" y="29"/>
                  </a:cubicBezTo>
                  <a:cubicBezTo>
                    <a:pt x="62" y="26"/>
                    <a:pt x="60" y="24"/>
                    <a:pt x="57" y="23"/>
                  </a:cubicBezTo>
                  <a:cubicBezTo>
                    <a:pt x="55" y="22"/>
                    <a:pt x="52" y="21"/>
                    <a:pt x="48" y="21"/>
                  </a:cubicBezTo>
                  <a:cubicBezTo>
                    <a:pt x="45" y="21"/>
                    <a:pt x="42" y="22"/>
                    <a:pt x="39" y="23"/>
                  </a:cubicBezTo>
                  <a:cubicBezTo>
                    <a:pt x="37" y="24"/>
                    <a:pt x="35" y="26"/>
                    <a:pt x="33" y="29"/>
                  </a:cubicBezTo>
                  <a:cubicBezTo>
                    <a:pt x="32" y="31"/>
                    <a:pt x="30" y="34"/>
                    <a:pt x="30" y="38"/>
                  </a:cubicBezTo>
                  <a:cubicBezTo>
                    <a:pt x="29" y="41"/>
                    <a:pt x="28" y="45"/>
                    <a:pt x="28" y="49"/>
                  </a:cubicBezTo>
                  <a:cubicBezTo>
                    <a:pt x="28" y="54"/>
                    <a:pt x="29" y="57"/>
                    <a:pt x="29" y="61"/>
                  </a:cubicBezTo>
                  <a:cubicBezTo>
                    <a:pt x="30" y="64"/>
                    <a:pt x="31" y="67"/>
                    <a:pt x="33" y="70"/>
                  </a:cubicBezTo>
                  <a:cubicBezTo>
                    <a:pt x="34" y="73"/>
                    <a:pt x="37" y="75"/>
                    <a:pt x="39" y="76"/>
                  </a:cubicBezTo>
                  <a:cubicBezTo>
                    <a:pt x="42" y="78"/>
                    <a:pt x="45" y="79"/>
                    <a:pt x="48" y="79"/>
                  </a:cubicBezTo>
                  <a:close/>
                  <a:moveTo>
                    <a:pt x="48" y="99"/>
                  </a:moveTo>
                  <a:lnTo>
                    <a:pt x="48" y="99"/>
                  </a:lnTo>
                  <a:cubicBezTo>
                    <a:pt x="42" y="99"/>
                    <a:pt x="36" y="98"/>
                    <a:pt x="31" y="96"/>
                  </a:cubicBezTo>
                  <a:cubicBezTo>
                    <a:pt x="25" y="94"/>
                    <a:pt x="20" y="91"/>
                    <a:pt x="15" y="87"/>
                  </a:cubicBezTo>
                  <a:cubicBezTo>
                    <a:pt x="10" y="84"/>
                    <a:pt x="7" y="78"/>
                    <a:pt x="4" y="72"/>
                  </a:cubicBezTo>
                  <a:cubicBezTo>
                    <a:pt x="1" y="66"/>
                    <a:pt x="0" y="58"/>
                    <a:pt x="0" y="49"/>
                  </a:cubicBezTo>
                  <a:cubicBezTo>
                    <a:pt x="0" y="40"/>
                    <a:pt x="1" y="33"/>
                    <a:pt x="4" y="26"/>
                  </a:cubicBezTo>
                  <a:cubicBezTo>
                    <a:pt x="7" y="20"/>
                    <a:pt x="10" y="15"/>
                    <a:pt x="15" y="11"/>
                  </a:cubicBezTo>
                  <a:cubicBezTo>
                    <a:pt x="20" y="7"/>
                    <a:pt x="25" y="4"/>
                    <a:pt x="31" y="2"/>
                  </a:cubicBezTo>
                  <a:cubicBezTo>
                    <a:pt x="36" y="1"/>
                    <a:pt x="42" y="0"/>
                    <a:pt x="48" y="0"/>
                  </a:cubicBezTo>
                  <a:cubicBezTo>
                    <a:pt x="54" y="0"/>
                    <a:pt x="60" y="1"/>
                    <a:pt x="66" y="2"/>
                  </a:cubicBezTo>
                  <a:cubicBezTo>
                    <a:pt x="72" y="4"/>
                    <a:pt x="77" y="7"/>
                    <a:pt x="81" y="11"/>
                  </a:cubicBezTo>
                  <a:cubicBezTo>
                    <a:pt x="86" y="15"/>
                    <a:pt x="90" y="20"/>
                    <a:pt x="93" y="26"/>
                  </a:cubicBezTo>
                  <a:cubicBezTo>
                    <a:pt x="95" y="33"/>
                    <a:pt x="97" y="40"/>
                    <a:pt x="97" y="49"/>
                  </a:cubicBezTo>
                  <a:cubicBezTo>
                    <a:pt x="97" y="58"/>
                    <a:pt x="95" y="66"/>
                    <a:pt x="93" y="72"/>
                  </a:cubicBezTo>
                  <a:cubicBezTo>
                    <a:pt x="90" y="78"/>
                    <a:pt x="86" y="84"/>
                    <a:pt x="81" y="87"/>
                  </a:cubicBezTo>
                  <a:cubicBezTo>
                    <a:pt x="77" y="91"/>
                    <a:pt x="72" y="94"/>
                    <a:pt x="66" y="96"/>
                  </a:cubicBezTo>
                  <a:cubicBezTo>
                    <a:pt x="60" y="98"/>
                    <a:pt x="54" y="99"/>
                    <a:pt x="48" y="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72" name="Freeform 189">
              <a:extLst>
                <a:ext uri="{FF2B5EF4-FFF2-40B4-BE49-F238E27FC236}">
                  <a16:creationId xmlns:a16="http://schemas.microsoft.com/office/drawing/2014/main" id="{27816221-1173-47BD-BDA4-4061D631FF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" y="3583"/>
              <a:ext cx="58" cy="83"/>
            </a:xfrm>
            <a:custGeom>
              <a:avLst/>
              <a:gdLst>
                <a:gd name="T0" fmla="*/ 48 w 95"/>
                <a:gd name="T1" fmla="*/ 77 h 132"/>
                <a:gd name="T2" fmla="*/ 48 w 95"/>
                <a:gd name="T3" fmla="*/ 77 h 132"/>
                <a:gd name="T4" fmla="*/ 56 w 95"/>
                <a:gd name="T5" fmla="*/ 75 h 132"/>
                <a:gd name="T6" fmla="*/ 62 w 95"/>
                <a:gd name="T7" fmla="*/ 69 h 132"/>
                <a:gd name="T8" fmla="*/ 65 w 95"/>
                <a:gd name="T9" fmla="*/ 61 h 132"/>
                <a:gd name="T10" fmla="*/ 66 w 95"/>
                <a:gd name="T11" fmla="*/ 49 h 132"/>
                <a:gd name="T12" fmla="*/ 65 w 95"/>
                <a:gd name="T13" fmla="*/ 38 h 132"/>
                <a:gd name="T14" fmla="*/ 62 w 95"/>
                <a:gd name="T15" fmla="*/ 30 h 132"/>
                <a:gd name="T16" fmla="*/ 56 w 95"/>
                <a:gd name="T17" fmla="*/ 25 h 132"/>
                <a:gd name="T18" fmla="*/ 48 w 95"/>
                <a:gd name="T19" fmla="*/ 23 h 132"/>
                <a:gd name="T20" fmla="*/ 42 w 95"/>
                <a:gd name="T21" fmla="*/ 24 h 132"/>
                <a:gd name="T22" fmla="*/ 38 w 95"/>
                <a:gd name="T23" fmla="*/ 26 h 132"/>
                <a:gd name="T24" fmla="*/ 33 w 95"/>
                <a:gd name="T25" fmla="*/ 29 h 132"/>
                <a:gd name="T26" fmla="*/ 29 w 95"/>
                <a:gd name="T27" fmla="*/ 33 h 132"/>
                <a:gd name="T28" fmla="*/ 29 w 95"/>
                <a:gd name="T29" fmla="*/ 68 h 132"/>
                <a:gd name="T30" fmla="*/ 34 w 95"/>
                <a:gd name="T31" fmla="*/ 72 h 132"/>
                <a:gd name="T32" fmla="*/ 38 w 95"/>
                <a:gd name="T33" fmla="*/ 74 h 132"/>
                <a:gd name="T34" fmla="*/ 43 w 95"/>
                <a:gd name="T35" fmla="*/ 76 h 132"/>
                <a:gd name="T36" fmla="*/ 48 w 95"/>
                <a:gd name="T37" fmla="*/ 77 h 132"/>
                <a:gd name="T38" fmla="*/ 29 w 95"/>
                <a:gd name="T39" fmla="*/ 132 h 132"/>
                <a:gd name="T40" fmla="*/ 29 w 95"/>
                <a:gd name="T41" fmla="*/ 132 h 132"/>
                <a:gd name="T42" fmla="*/ 0 w 95"/>
                <a:gd name="T43" fmla="*/ 132 h 132"/>
                <a:gd name="T44" fmla="*/ 0 w 95"/>
                <a:gd name="T45" fmla="*/ 2 h 132"/>
                <a:gd name="T46" fmla="*/ 29 w 95"/>
                <a:gd name="T47" fmla="*/ 2 h 132"/>
                <a:gd name="T48" fmla="*/ 29 w 95"/>
                <a:gd name="T49" fmla="*/ 16 h 132"/>
                <a:gd name="T50" fmla="*/ 34 w 95"/>
                <a:gd name="T51" fmla="*/ 10 h 132"/>
                <a:gd name="T52" fmla="*/ 41 w 95"/>
                <a:gd name="T53" fmla="*/ 5 h 132"/>
                <a:gd name="T54" fmla="*/ 49 w 95"/>
                <a:gd name="T55" fmla="*/ 1 h 132"/>
                <a:gd name="T56" fmla="*/ 58 w 95"/>
                <a:gd name="T57" fmla="*/ 0 h 132"/>
                <a:gd name="T58" fmla="*/ 73 w 95"/>
                <a:gd name="T59" fmla="*/ 3 h 132"/>
                <a:gd name="T60" fmla="*/ 85 w 95"/>
                <a:gd name="T61" fmla="*/ 12 h 132"/>
                <a:gd name="T62" fmla="*/ 92 w 95"/>
                <a:gd name="T63" fmla="*/ 28 h 132"/>
                <a:gd name="T64" fmla="*/ 95 w 95"/>
                <a:gd name="T65" fmla="*/ 49 h 132"/>
                <a:gd name="T66" fmla="*/ 92 w 95"/>
                <a:gd name="T67" fmla="*/ 70 h 132"/>
                <a:gd name="T68" fmla="*/ 84 w 95"/>
                <a:gd name="T69" fmla="*/ 86 h 132"/>
                <a:gd name="T70" fmla="*/ 73 w 95"/>
                <a:gd name="T71" fmla="*/ 95 h 132"/>
                <a:gd name="T72" fmla="*/ 58 w 95"/>
                <a:gd name="T73" fmla="*/ 98 h 132"/>
                <a:gd name="T74" fmla="*/ 49 w 95"/>
                <a:gd name="T75" fmla="*/ 97 h 132"/>
                <a:gd name="T76" fmla="*/ 41 w 95"/>
                <a:gd name="T77" fmla="*/ 95 h 132"/>
                <a:gd name="T78" fmla="*/ 35 w 95"/>
                <a:gd name="T79" fmla="*/ 91 h 132"/>
                <a:gd name="T80" fmla="*/ 29 w 95"/>
                <a:gd name="T81" fmla="*/ 85 h 132"/>
                <a:gd name="T82" fmla="*/ 29 w 95"/>
                <a:gd name="T8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" h="132">
                  <a:moveTo>
                    <a:pt x="48" y="77"/>
                  </a:moveTo>
                  <a:lnTo>
                    <a:pt x="48" y="77"/>
                  </a:lnTo>
                  <a:cubicBezTo>
                    <a:pt x="51" y="77"/>
                    <a:pt x="54" y="76"/>
                    <a:pt x="56" y="75"/>
                  </a:cubicBezTo>
                  <a:cubicBezTo>
                    <a:pt x="58" y="74"/>
                    <a:pt x="60" y="72"/>
                    <a:pt x="62" y="69"/>
                  </a:cubicBezTo>
                  <a:cubicBezTo>
                    <a:pt x="63" y="67"/>
                    <a:pt x="64" y="64"/>
                    <a:pt x="65" y="61"/>
                  </a:cubicBezTo>
                  <a:cubicBezTo>
                    <a:pt x="66" y="57"/>
                    <a:pt x="66" y="54"/>
                    <a:pt x="66" y="49"/>
                  </a:cubicBezTo>
                  <a:cubicBezTo>
                    <a:pt x="66" y="45"/>
                    <a:pt x="66" y="42"/>
                    <a:pt x="65" y="38"/>
                  </a:cubicBezTo>
                  <a:cubicBezTo>
                    <a:pt x="64" y="35"/>
                    <a:pt x="63" y="33"/>
                    <a:pt x="62" y="30"/>
                  </a:cubicBezTo>
                  <a:cubicBezTo>
                    <a:pt x="60" y="28"/>
                    <a:pt x="58" y="26"/>
                    <a:pt x="56" y="25"/>
                  </a:cubicBezTo>
                  <a:cubicBezTo>
                    <a:pt x="54" y="24"/>
                    <a:pt x="51" y="23"/>
                    <a:pt x="48" y="23"/>
                  </a:cubicBezTo>
                  <a:cubicBezTo>
                    <a:pt x="46" y="23"/>
                    <a:pt x="44" y="24"/>
                    <a:pt x="42" y="24"/>
                  </a:cubicBezTo>
                  <a:cubicBezTo>
                    <a:pt x="41" y="25"/>
                    <a:pt x="39" y="25"/>
                    <a:pt x="38" y="26"/>
                  </a:cubicBezTo>
                  <a:cubicBezTo>
                    <a:pt x="36" y="27"/>
                    <a:pt x="34" y="28"/>
                    <a:pt x="33" y="29"/>
                  </a:cubicBezTo>
                  <a:cubicBezTo>
                    <a:pt x="32" y="30"/>
                    <a:pt x="30" y="31"/>
                    <a:pt x="29" y="33"/>
                  </a:cubicBezTo>
                  <a:lnTo>
                    <a:pt x="29" y="68"/>
                  </a:lnTo>
                  <a:cubicBezTo>
                    <a:pt x="31" y="69"/>
                    <a:pt x="32" y="71"/>
                    <a:pt x="34" y="72"/>
                  </a:cubicBezTo>
                  <a:cubicBezTo>
                    <a:pt x="35" y="73"/>
                    <a:pt x="37" y="74"/>
                    <a:pt x="38" y="74"/>
                  </a:cubicBezTo>
                  <a:cubicBezTo>
                    <a:pt x="39" y="75"/>
                    <a:pt x="41" y="76"/>
                    <a:pt x="43" y="76"/>
                  </a:cubicBezTo>
                  <a:cubicBezTo>
                    <a:pt x="44" y="76"/>
                    <a:pt x="46" y="77"/>
                    <a:pt x="48" y="77"/>
                  </a:cubicBezTo>
                  <a:close/>
                  <a:moveTo>
                    <a:pt x="29" y="132"/>
                  </a:moveTo>
                  <a:lnTo>
                    <a:pt x="29" y="132"/>
                  </a:lnTo>
                  <a:lnTo>
                    <a:pt x="0" y="132"/>
                  </a:lnTo>
                  <a:lnTo>
                    <a:pt x="0" y="2"/>
                  </a:lnTo>
                  <a:lnTo>
                    <a:pt x="29" y="2"/>
                  </a:lnTo>
                  <a:lnTo>
                    <a:pt x="29" y="16"/>
                  </a:lnTo>
                  <a:cubicBezTo>
                    <a:pt x="31" y="14"/>
                    <a:pt x="32" y="12"/>
                    <a:pt x="34" y="10"/>
                  </a:cubicBezTo>
                  <a:cubicBezTo>
                    <a:pt x="36" y="8"/>
                    <a:pt x="38" y="6"/>
                    <a:pt x="41" y="5"/>
                  </a:cubicBezTo>
                  <a:cubicBezTo>
                    <a:pt x="43" y="3"/>
                    <a:pt x="46" y="2"/>
                    <a:pt x="49" y="1"/>
                  </a:cubicBezTo>
                  <a:cubicBezTo>
                    <a:pt x="52" y="0"/>
                    <a:pt x="55" y="0"/>
                    <a:pt x="58" y="0"/>
                  </a:cubicBezTo>
                  <a:cubicBezTo>
                    <a:pt x="64" y="0"/>
                    <a:pt x="69" y="1"/>
                    <a:pt x="73" y="3"/>
                  </a:cubicBezTo>
                  <a:cubicBezTo>
                    <a:pt x="77" y="5"/>
                    <a:pt x="81" y="8"/>
                    <a:pt x="85" y="12"/>
                  </a:cubicBezTo>
                  <a:cubicBezTo>
                    <a:pt x="88" y="16"/>
                    <a:pt x="90" y="22"/>
                    <a:pt x="92" y="28"/>
                  </a:cubicBezTo>
                  <a:cubicBezTo>
                    <a:pt x="94" y="34"/>
                    <a:pt x="95" y="41"/>
                    <a:pt x="95" y="49"/>
                  </a:cubicBezTo>
                  <a:cubicBezTo>
                    <a:pt x="95" y="57"/>
                    <a:pt x="94" y="64"/>
                    <a:pt x="92" y="70"/>
                  </a:cubicBezTo>
                  <a:cubicBezTo>
                    <a:pt x="90" y="77"/>
                    <a:pt x="88" y="82"/>
                    <a:pt x="84" y="86"/>
                  </a:cubicBezTo>
                  <a:cubicBezTo>
                    <a:pt x="81" y="90"/>
                    <a:pt x="77" y="93"/>
                    <a:pt x="73" y="95"/>
                  </a:cubicBezTo>
                  <a:cubicBezTo>
                    <a:pt x="68" y="97"/>
                    <a:pt x="63" y="98"/>
                    <a:pt x="58" y="98"/>
                  </a:cubicBezTo>
                  <a:cubicBezTo>
                    <a:pt x="55" y="98"/>
                    <a:pt x="52" y="98"/>
                    <a:pt x="49" y="97"/>
                  </a:cubicBezTo>
                  <a:cubicBezTo>
                    <a:pt x="46" y="97"/>
                    <a:pt x="44" y="96"/>
                    <a:pt x="41" y="95"/>
                  </a:cubicBezTo>
                  <a:cubicBezTo>
                    <a:pt x="39" y="94"/>
                    <a:pt x="37" y="92"/>
                    <a:pt x="35" y="91"/>
                  </a:cubicBezTo>
                  <a:cubicBezTo>
                    <a:pt x="33" y="89"/>
                    <a:pt x="31" y="87"/>
                    <a:pt x="29" y="85"/>
                  </a:cubicBezTo>
                  <a:lnTo>
                    <a:pt x="29" y="13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grpSp>
        <p:nvGrpSpPr>
          <p:cNvPr id="73" name="Group 93">
            <a:extLst>
              <a:ext uri="{FF2B5EF4-FFF2-40B4-BE49-F238E27FC236}">
                <a16:creationId xmlns:a16="http://schemas.microsoft.com/office/drawing/2014/main" id="{B9B41242-2F28-4FC9-88B4-DA082AB742E6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6679957" y="2250132"/>
            <a:ext cx="1030288" cy="869306"/>
            <a:chOff x="5581" y="1709"/>
            <a:chExt cx="352" cy="297"/>
          </a:xfrm>
          <a:solidFill>
            <a:schemeClr val="tx1"/>
          </a:solidFill>
        </p:grpSpPr>
        <p:sp>
          <p:nvSpPr>
            <p:cNvPr id="74" name="Freeform 94">
              <a:extLst>
                <a:ext uri="{FF2B5EF4-FFF2-40B4-BE49-F238E27FC236}">
                  <a16:creationId xmlns:a16="http://schemas.microsoft.com/office/drawing/2014/main" id="{2FBFA8EC-E12F-4652-AF97-8812CE46739A}"/>
                </a:ext>
              </a:extLst>
            </p:cNvPr>
            <p:cNvSpPr>
              <a:spLocks/>
            </p:cNvSpPr>
            <p:nvPr/>
          </p:nvSpPr>
          <p:spPr bwMode="black">
            <a:xfrm>
              <a:off x="5725" y="1762"/>
              <a:ext cx="64" cy="199"/>
            </a:xfrm>
            <a:custGeom>
              <a:avLst/>
              <a:gdLst>
                <a:gd name="T0" fmla="*/ 96 w 103"/>
                <a:gd name="T1" fmla="*/ 0 h 324"/>
                <a:gd name="T2" fmla="*/ 96 w 103"/>
                <a:gd name="T3" fmla="*/ 0 h 324"/>
                <a:gd name="T4" fmla="*/ 6 w 103"/>
                <a:gd name="T5" fmla="*/ 0 h 324"/>
                <a:gd name="T6" fmla="*/ 0 w 103"/>
                <a:gd name="T7" fmla="*/ 6 h 324"/>
                <a:gd name="T8" fmla="*/ 0 w 103"/>
                <a:gd name="T9" fmla="*/ 318 h 324"/>
                <a:gd name="T10" fmla="*/ 6 w 103"/>
                <a:gd name="T11" fmla="*/ 324 h 324"/>
                <a:gd name="T12" fmla="*/ 96 w 103"/>
                <a:gd name="T13" fmla="*/ 324 h 324"/>
                <a:gd name="T14" fmla="*/ 103 w 103"/>
                <a:gd name="T15" fmla="*/ 318 h 324"/>
                <a:gd name="T16" fmla="*/ 103 w 103"/>
                <a:gd name="T17" fmla="*/ 6 h 324"/>
                <a:gd name="T18" fmla="*/ 96 w 103"/>
                <a:gd name="T1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324">
                  <a:moveTo>
                    <a:pt x="96" y="0"/>
                  </a:moveTo>
                  <a:lnTo>
                    <a:pt x="96" y="0"/>
                  </a:lnTo>
                  <a:lnTo>
                    <a:pt x="6" y="0"/>
                  </a:lnTo>
                  <a:cubicBezTo>
                    <a:pt x="3" y="0"/>
                    <a:pt x="0" y="3"/>
                    <a:pt x="0" y="6"/>
                  </a:cubicBezTo>
                  <a:lnTo>
                    <a:pt x="0" y="318"/>
                  </a:lnTo>
                  <a:cubicBezTo>
                    <a:pt x="0" y="321"/>
                    <a:pt x="3" y="324"/>
                    <a:pt x="6" y="324"/>
                  </a:cubicBezTo>
                  <a:lnTo>
                    <a:pt x="96" y="324"/>
                  </a:lnTo>
                  <a:cubicBezTo>
                    <a:pt x="100" y="324"/>
                    <a:pt x="103" y="321"/>
                    <a:pt x="103" y="318"/>
                  </a:cubicBezTo>
                  <a:lnTo>
                    <a:pt x="103" y="6"/>
                  </a:lnTo>
                  <a:cubicBezTo>
                    <a:pt x="103" y="3"/>
                    <a:pt x="100" y="0"/>
                    <a:pt x="9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5">
              <a:extLst>
                <a:ext uri="{FF2B5EF4-FFF2-40B4-BE49-F238E27FC236}">
                  <a16:creationId xmlns:a16="http://schemas.microsoft.com/office/drawing/2014/main" id="{28E37A25-F980-4A7B-94AD-C404583E859F}"/>
                </a:ext>
              </a:extLst>
            </p:cNvPr>
            <p:cNvSpPr>
              <a:spLocks/>
            </p:cNvSpPr>
            <p:nvPr/>
          </p:nvSpPr>
          <p:spPr bwMode="black">
            <a:xfrm>
              <a:off x="5639" y="1867"/>
              <a:ext cx="64" cy="94"/>
            </a:xfrm>
            <a:custGeom>
              <a:avLst/>
              <a:gdLst>
                <a:gd name="T0" fmla="*/ 96 w 103"/>
                <a:gd name="T1" fmla="*/ 0 h 153"/>
                <a:gd name="T2" fmla="*/ 96 w 103"/>
                <a:gd name="T3" fmla="*/ 0 h 153"/>
                <a:gd name="T4" fmla="*/ 7 w 103"/>
                <a:gd name="T5" fmla="*/ 0 h 153"/>
                <a:gd name="T6" fmla="*/ 0 w 103"/>
                <a:gd name="T7" fmla="*/ 6 h 153"/>
                <a:gd name="T8" fmla="*/ 0 w 103"/>
                <a:gd name="T9" fmla="*/ 147 h 153"/>
                <a:gd name="T10" fmla="*/ 7 w 103"/>
                <a:gd name="T11" fmla="*/ 153 h 153"/>
                <a:gd name="T12" fmla="*/ 96 w 103"/>
                <a:gd name="T13" fmla="*/ 153 h 153"/>
                <a:gd name="T14" fmla="*/ 103 w 103"/>
                <a:gd name="T15" fmla="*/ 147 h 153"/>
                <a:gd name="T16" fmla="*/ 103 w 103"/>
                <a:gd name="T17" fmla="*/ 6 h 153"/>
                <a:gd name="T18" fmla="*/ 96 w 103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53">
                  <a:moveTo>
                    <a:pt x="96" y="0"/>
                  </a:moveTo>
                  <a:lnTo>
                    <a:pt x="96" y="0"/>
                  </a:lnTo>
                  <a:lnTo>
                    <a:pt x="7" y="0"/>
                  </a:lnTo>
                  <a:cubicBezTo>
                    <a:pt x="3" y="0"/>
                    <a:pt x="0" y="2"/>
                    <a:pt x="0" y="6"/>
                  </a:cubicBezTo>
                  <a:lnTo>
                    <a:pt x="0" y="147"/>
                  </a:lnTo>
                  <a:cubicBezTo>
                    <a:pt x="0" y="150"/>
                    <a:pt x="3" y="153"/>
                    <a:pt x="7" y="153"/>
                  </a:cubicBezTo>
                  <a:lnTo>
                    <a:pt x="96" y="153"/>
                  </a:lnTo>
                  <a:cubicBezTo>
                    <a:pt x="100" y="153"/>
                    <a:pt x="103" y="150"/>
                    <a:pt x="103" y="147"/>
                  </a:cubicBezTo>
                  <a:lnTo>
                    <a:pt x="103" y="6"/>
                  </a:lnTo>
                  <a:cubicBezTo>
                    <a:pt x="103" y="2"/>
                    <a:pt x="100" y="0"/>
                    <a:pt x="9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6">
              <a:extLst>
                <a:ext uri="{FF2B5EF4-FFF2-40B4-BE49-F238E27FC236}">
                  <a16:creationId xmlns:a16="http://schemas.microsoft.com/office/drawing/2014/main" id="{0134E5CF-9969-4877-8434-F41C3B0B22E8}"/>
                </a:ext>
              </a:extLst>
            </p:cNvPr>
            <p:cNvSpPr>
              <a:spLocks/>
            </p:cNvSpPr>
            <p:nvPr/>
          </p:nvSpPr>
          <p:spPr bwMode="black">
            <a:xfrm>
              <a:off x="5810" y="1812"/>
              <a:ext cx="65" cy="149"/>
            </a:xfrm>
            <a:custGeom>
              <a:avLst/>
              <a:gdLst>
                <a:gd name="T0" fmla="*/ 97 w 104"/>
                <a:gd name="T1" fmla="*/ 0 h 242"/>
                <a:gd name="T2" fmla="*/ 97 w 104"/>
                <a:gd name="T3" fmla="*/ 0 h 242"/>
                <a:gd name="T4" fmla="*/ 7 w 104"/>
                <a:gd name="T5" fmla="*/ 0 h 242"/>
                <a:gd name="T6" fmla="*/ 0 w 104"/>
                <a:gd name="T7" fmla="*/ 7 h 242"/>
                <a:gd name="T8" fmla="*/ 0 w 104"/>
                <a:gd name="T9" fmla="*/ 236 h 242"/>
                <a:gd name="T10" fmla="*/ 7 w 104"/>
                <a:gd name="T11" fmla="*/ 242 h 242"/>
                <a:gd name="T12" fmla="*/ 97 w 104"/>
                <a:gd name="T13" fmla="*/ 242 h 242"/>
                <a:gd name="T14" fmla="*/ 104 w 104"/>
                <a:gd name="T15" fmla="*/ 236 h 242"/>
                <a:gd name="T16" fmla="*/ 104 w 104"/>
                <a:gd name="T17" fmla="*/ 7 h 242"/>
                <a:gd name="T18" fmla="*/ 97 w 104"/>
                <a:gd name="T1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242">
                  <a:moveTo>
                    <a:pt x="97" y="0"/>
                  </a:moveTo>
                  <a:lnTo>
                    <a:pt x="97" y="0"/>
                  </a:lnTo>
                  <a:lnTo>
                    <a:pt x="7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236"/>
                  </a:lnTo>
                  <a:cubicBezTo>
                    <a:pt x="0" y="239"/>
                    <a:pt x="3" y="242"/>
                    <a:pt x="7" y="242"/>
                  </a:cubicBezTo>
                  <a:lnTo>
                    <a:pt x="97" y="242"/>
                  </a:lnTo>
                  <a:cubicBezTo>
                    <a:pt x="101" y="242"/>
                    <a:pt x="104" y="239"/>
                    <a:pt x="104" y="236"/>
                  </a:cubicBezTo>
                  <a:lnTo>
                    <a:pt x="104" y="7"/>
                  </a:lnTo>
                  <a:cubicBezTo>
                    <a:pt x="104" y="3"/>
                    <a:pt x="101" y="0"/>
                    <a:pt x="9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7">
              <a:extLst>
                <a:ext uri="{FF2B5EF4-FFF2-40B4-BE49-F238E27FC236}">
                  <a16:creationId xmlns:a16="http://schemas.microsoft.com/office/drawing/2014/main" id="{602C67F7-E2F8-445F-8FB5-EB59A7419AB7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581" y="1709"/>
              <a:ext cx="352" cy="297"/>
            </a:xfrm>
            <a:custGeom>
              <a:avLst/>
              <a:gdLst>
                <a:gd name="T0" fmla="*/ 26 w 569"/>
                <a:gd name="T1" fmla="*/ 26 h 485"/>
                <a:gd name="T2" fmla="*/ 26 w 569"/>
                <a:gd name="T3" fmla="*/ 26 h 485"/>
                <a:gd name="T4" fmla="*/ 26 w 569"/>
                <a:gd name="T5" fmla="*/ 459 h 485"/>
                <a:gd name="T6" fmla="*/ 542 w 569"/>
                <a:gd name="T7" fmla="*/ 459 h 485"/>
                <a:gd name="T8" fmla="*/ 542 w 569"/>
                <a:gd name="T9" fmla="*/ 26 h 485"/>
                <a:gd name="T10" fmla="*/ 26 w 569"/>
                <a:gd name="T11" fmla="*/ 26 h 485"/>
                <a:gd name="T12" fmla="*/ 542 w 569"/>
                <a:gd name="T13" fmla="*/ 459 h 485"/>
                <a:gd name="T14" fmla="*/ 542 w 569"/>
                <a:gd name="T15" fmla="*/ 459 h 485"/>
                <a:gd name="T16" fmla="*/ 542 w 569"/>
                <a:gd name="T17" fmla="*/ 472 h 485"/>
                <a:gd name="T18" fmla="*/ 542 w 569"/>
                <a:gd name="T19" fmla="*/ 459 h 485"/>
                <a:gd name="T20" fmla="*/ 542 w 569"/>
                <a:gd name="T21" fmla="*/ 485 h 485"/>
                <a:gd name="T22" fmla="*/ 542 w 569"/>
                <a:gd name="T23" fmla="*/ 485 h 485"/>
                <a:gd name="T24" fmla="*/ 26 w 569"/>
                <a:gd name="T25" fmla="*/ 485 h 485"/>
                <a:gd name="T26" fmla="*/ 0 w 569"/>
                <a:gd name="T27" fmla="*/ 459 h 485"/>
                <a:gd name="T28" fmla="*/ 0 w 569"/>
                <a:gd name="T29" fmla="*/ 26 h 485"/>
                <a:gd name="T30" fmla="*/ 26 w 569"/>
                <a:gd name="T31" fmla="*/ 0 h 485"/>
                <a:gd name="T32" fmla="*/ 542 w 569"/>
                <a:gd name="T33" fmla="*/ 0 h 485"/>
                <a:gd name="T34" fmla="*/ 569 w 569"/>
                <a:gd name="T35" fmla="*/ 26 h 485"/>
                <a:gd name="T36" fmla="*/ 569 w 569"/>
                <a:gd name="T37" fmla="*/ 459 h 485"/>
                <a:gd name="T38" fmla="*/ 542 w 569"/>
                <a:gd name="T39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9" h="485">
                  <a:moveTo>
                    <a:pt x="26" y="26"/>
                  </a:moveTo>
                  <a:lnTo>
                    <a:pt x="26" y="26"/>
                  </a:lnTo>
                  <a:lnTo>
                    <a:pt x="26" y="459"/>
                  </a:lnTo>
                  <a:lnTo>
                    <a:pt x="542" y="459"/>
                  </a:lnTo>
                  <a:lnTo>
                    <a:pt x="542" y="26"/>
                  </a:lnTo>
                  <a:lnTo>
                    <a:pt x="26" y="26"/>
                  </a:lnTo>
                  <a:close/>
                  <a:moveTo>
                    <a:pt x="542" y="459"/>
                  </a:moveTo>
                  <a:lnTo>
                    <a:pt x="542" y="459"/>
                  </a:lnTo>
                  <a:lnTo>
                    <a:pt x="542" y="472"/>
                  </a:lnTo>
                  <a:lnTo>
                    <a:pt x="542" y="459"/>
                  </a:lnTo>
                  <a:close/>
                  <a:moveTo>
                    <a:pt x="542" y="485"/>
                  </a:moveTo>
                  <a:lnTo>
                    <a:pt x="542" y="485"/>
                  </a:lnTo>
                  <a:lnTo>
                    <a:pt x="26" y="485"/>
                  </a:lnTo>
                  <a:cubicBezTo>
                    <a:pt x="11" y="485"/>
                    <a:pt x="0" y="474"/>
                    <a:pt x="0" y="459"/>
                  </a:cubicBezTo>
                  <a:lnTo>
                    <a:pt x="0" y="26"/>
                  </a:lnTo>
                  <a:cubicBezTo>
                    <a:pt x="0" y="11"/>
                    <a:pt x="11" y="0"/>
                    <a:pt x="26" y="0"/>
                  </a:cubicBezTo>
                  <a:lnTo>
                    <a:pt x="542" y="0"/>
                  </a:lnTo>
                  <a:cubicBezTo>
                    <a:pt x="557" y="0"/>
                    <a:pt x="569" y="11"/>
                    <a:pt x="569" y="26"/>
                  </a:cubicBezTo>
                  <a:lnTo>
                    <a:pt x="569" y="459"/>
                  </a:lnTo>
                  <a:cubicBezTo>
                    <a:pt x="569" y="474"/>
                    <a:pt x="557" y="485"/>
                    <a:pt x="542" y="4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151">
            <a:extLst>
              <a:ext uri="{FF2B5EF4-FFF2-40B4-BE49-F238E27FC236}">
                <a16:creationId xmlns:a16="http://schemas.microsoft.com/office/drawing/2014/main" id="{681248AB-D90D-4CAB-8D12-6E8C6FC85A9B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48438" y="1600055"/>
            <a:ext cx="558800" cy="473075"/>
            <a:chOff x="3970" y="2537"/>
            <a:chExt cx="352" cy="298"/>
          </a:xfrm>
          <a:solidFill>
            <a:srgbClr val="FFFFFF"/>
          </a:solidFill>
        </p:grpSpPr>
        <p:sp>
          <p:nvSpPr>
            <p:cNvPr id="87" name="Freeform 152">
              <a:extLst>
                <a:ext uri="{FF2B5EF4-FFF2-40B4-BE49-F238E27FC236}">
                  <a16:creationId xmlns:a16="http://schemas.microsoft.com/office/drawing/2014/main" id="{B029E40D-69CE-4589-BD92-D7FFAE0A4233}"/>
                </a:ext>
              </a:extLst>
            </p:cNvPr>
            <p:cNvSpPr>
              <a:spLocks/>
            </p:cNvSpPr>
            <p:nvPr/>
          </p:nvSpPr>
          <p:spPr bwMode="black">
            <a:xfrm>
              <a:off x="4012" y="2580"/>
              <a:ext cx="22" cy="22"/>
            </a:xfrm>
            <a:custGeom>
              <a:avLst/>
              <a:gdLst>
                <a:gd name="T0" fmla="*/ 18 w 36"/>
                <a:gd name="T1" fmla="*/ 36 h 36"/>
                <a:gd name="T2" fmla="*/ 18 w 36"/>
                <a:gd name="T3" fmla="*/ 36 h 36"/>
                <a:gd name="T4" fmla="*/ 36 w 36"/>
                <a:gd name="T5" fmla="*/ 18 h 36"/>
                <a:gd name="T6" fmla="*/ 18 w 36"/>
                <a:gd name="T7" fmla="*/ 0 h 36"/>
                <a:gd name="T8" fmla="*/ 0 w 36"/>
                <a:gd name="T9" fmla="*/ 18 h 36"/>
                <a:gd name="T10" fmla="*/ 18 w 36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lnTo>
                    <a:pt x="18" y="36"/>
                  </a:ln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88" name="Freeform 153">
              <a:extLst>
                <a:ext uri="{FF2B5EF4-FFF2-40B4-BE49-F238E27FC236}">
                  <a16:creationId xmlns:a16="http://schemas.microsoft.com/office/drawing/2014/main" id="{DE1BCF51-270E-4C9E-B032-DE03381F4513}"/>
                </a:ext>
              </a:extLst>
            </p:cNvPr>
            <p:cNvSpPr>
              <a:spLocks/>
            </p:cNvSpPr>
            <p:nvPr/>
          </p:nvSpPr>
          <p:spPr bwMode="black">
            <a:xfrm>
              <a:off x="4056" y="2580"/>
              <a:ext cx="22" cy="22"/>
            </a:xfrm>
            <a:custGeom>
              <a:avLst/>
              <a:gdLst>
                <a:gd name="T0" fmla="*/ 18 w 36"/>
                <a:gd name="T1" fmla="*/ 36 h 36"/>
                <a:gd name="T2" fmla="*/ 18 w 36"/>
                <a:gd name="T3" fmla="*/ 36 h 36"/>
                <a:gd name="T4" fmla="*/ 36 w 36"/>
                <a:gd name="T5" fmla="*/ 18 h 36"/>
                <a:gd name="T6" fmla="*/ 18 w 36"/>
                <a:gd name="T7" fmla="*/ 0 h 36"/>
                <a:gd name="T8" fmla="*/ 0 w 36"/>
                <a:gd name="T9" fmla="*/ 18 h 36"/>
                <a:gd name="T10" fmla="*/ 18 w 36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lnTo>
                    <a:pt x="18" y="36"/>
                  </a:ln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89" name="Freeform 154">
              <a:extLst>
                <a:ext uri="{FF2B5EF4-FFF2-40B4-BE49-F238E27FC236}">
                  <a16:creationId xmlns:a16="http://schemas.microsoft.com/office/drawing/2014/main" id="{11CFDDC5-B3D8-42A8-B543-00EE9A981F0B}"/>
                </a:ext>
              </a:extLst>
            </p:cNvPr>
            <p:cNvSpPr>
              <a:spLocks/>
            </p:cNvSpPr>
            <p:nvPr/>
          </p:nvSpPr>
          <p:spPr bwMode="black">
            <a:xfrm>
              <a:off x="4012" y="2677"/>
              <a:ext cx="22" cy="22"/>
            </a:xfrm>
            <a:custGeom>
              <a:avLst/>
              <a:gdLst>
                <a:gd name="T0" fmla="*/ 18 w 36"/>
                <a:gd name="T1" fmla="*/ 36 h 36"/>
                <a:gd name="T2" fmla="*/ 18 w 36"/>
                <a:gd name="T3" fmla="*/ 36 h 36"/>
                <a:gd name="T4" fmla="*/ 36 w 36"/>
                <a:gd name="T5" fmla="*/ 18 h 36"/>
                <a:gd name="T6" fmla="*/ 18 w 36"/>
                <a:gd name="T7" fmla="*/ 0 h 36"/>
                <a:gd name="T8" fmla="*/ 0 w 36"/>
                <a:gd name="T9" fmla="*/ 18 h 36"/>
                <a:gd name="T10" fmla="*/ 18 w 36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lnTo>
                    <a:pt x="18" y="36"/>
                  </a:ln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0" name="Freeform 155">
              <a:extLst>
                <a:ext uri="{FF2B5EF4-FFF2-40B4-BE49-F238E27FC236}">
                  <a16:creationId xmlns:a16="http://schemas.microsoft.com/office/drawing/2014/main" id="{A5332867-90AD-4B71-B0C6-A94AA0079DB6}"/>
                </a:ext>
              </a:extLst>
            </p:cNvPr>
            <p:cNvSpPr>
              <a:spLocks/>
            </p:cNvSpPr>
            <p:nvPr/>
          </p:nvSpPr>
          <p:spPr bwMode="black">
            <a:xfrm>
              <a:off x="4056" y="2677"/>
              <a:ext cx="22" cy="22"/>
            </a:xfrm>
            <a:custGeom>
              <a:avLst/>
              <a:gdLst>
                <a:gd name="T0" fmla="*/ 18 w 36"/>
                <a:gd name="T1" fmla="*/ 36 h 36"/>
                <a:gd name="T2" fmla="*/ 18 w 36"/>
                <a:gd name="T3" fmla="*/ 36 h 36"/>
                <a:gd name="T4" fmla="*/ 36 w 36"/>
                <a:gd name="T5" fmla="*/ 18 h 36"/>
                <a:gd name="T6" fmla="*/ 18 w 36"/>
                <a:gd name="T7" fmla="*/ 0 h 36"/>
                <a:gd name="T8" fmla="*/ 0 w 36"/>
                <a:gd name="T9" fmla="*/ 18 h 36"/>
                <a:gd name="T10" fmla="*/ 18 w 36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lnTo>
                    <a:pt x="18" y="36"/>
                  </a:ln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1" name="Freeform 156">
              <a:extLst>
                <a:ext uri="{FF2B5EF4-FFF2-40B4-BE49-F238E27FC236}">
                  <a16:creationId xmlns:a16="http://schemas.microsoft.com/office/drawing/2014/main" id="{BAFE50C1-28DB-474F-B44B-7156D862EEB5}"/>
                </a:ext>
              </a:extLst>
            </p:cNvPr>
            <p:cNvSpPr>
              <a:spLocks/>
            </p:cNvSpPr>
            <p:nvPr/>
          </p:nvSpPr>
          <p:spPr bwMode="black">
            <a:xfrm>
              <a:off x="4012" y="2770"/>
              <a:ext cx="22" cy="22"/>
            </a:xfrm>
            <a:custGeom>
              <a:avLst/>
              <a:gdLst>
                <a:gd name="T0" fmla="*/ 18 w 36"/>
                <a:gd name="T1" fmla="*/ 0 h 36"/>
                <a:gd name="T2" fmla="*/ 18 w 36"/>
                <a:gd name="T3" fmla="*/ 0 h 36"/>
                <a:gd name="T4" fmla="*/ 0 w 36"/>
                <a:gd name="T5" fmla="*/ 18 h 36"/>
                <a:gd name="T6" fmla="*/ 18 w 36"/>
                <a:gd name="T7" fmla="*/ 36 h 36"/>
                <a:gd name="T8" fmla="*/ 36 w 36"/>
                <a:gd name="T9" fmla="*/ 18 h 36"/>
                <a:gd name="T10" fmla="*/ 18 w 36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18" y="0"/>
                  </a:ln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2" name="Freeform 157">
              <a:extLst>
                <a:ext uri="{FF2B5EF4-FFF2-40B4-BE49-F238E27FC236}">
                  <a16:creationId xmlns:a16="http://schemas.microsoft.com/office/drawing/2014/main" id="{D0101C15-9C09-4D46-9E30-BB151D1D34B1}"/>
                </a:ext>
              </a:extLst>
            </p:cNvPr>
            <p:cNvSpPr>
              <a:spLocks/>
            </p:cNvSpPr>
            <p:nvPr/>
          </p:nvSpPr>
          <p:spPr bwMode="black">
            <a:xfrm>
              <a:off x="4056" y="2770"/>
              <a:ext cx="22" cy="22"/>
            </a:xfrm>
            <a:custGeom>
              <a:avLst/>
              <a:gdLst>
                <a:gd name="T0" fmla="*/ 18 w 36"/>
                <a:gd name="T1" fmla="*/ 0 h 36"/>
                <a:gd name="T2" fmla="*/ 18 w 36"/>
                <a:gd name="T3" fmla="*/ 0 h 36"/>
                <a:gd name="T4" fmla="*/ 0 w 36"/>
                <a:gd name="T5" fmla="*/ 18 h 36"/>
                <a:gd name="T6" fmla="*/ 18 w 36"/>
                <a:gd name="T7" fmla="*/ 36 h 36"/>
                <a:gd name="T8" fmla="*/ 36 w 36"/>
                <a:gd name="T9" fmla="*/ 18 h 36"/>
                <a:gd name="T10" fmla="*/ 18 w 36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18" y="0"/>
                  </a:ln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3" name="Freeform 158">
              <a:extLst>
                <a:ext uri="{FF2B5EF4-FFF2-40B4-BE49-F238E27FC236}">
                  <a16:creationId xmlns:a16="http://schemas.microsoft.com/office/drawing/2014/main" id="{2688CC2C-8891-4B76-9B20-FDE0E26DF35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970" y="2537"/>
              <a:ext cx="352" cy="298"/>
            </a:xfrm>
            <a:custGeom>
              <a:avLst/>
              <a:gdLst>
                <a:gd name="T0" fmla="*/ 527 w 569"/>
                <a:gd name="T1" fmla="*/ 459 h 486"/>
                <a:gd name="T2" fmla="*/ 527 w 569"/>
                <a:gd name="T3" fmla="*/ 459 h 486"/>
                <a:gd name="T4" fmla="*/ 42 w 569"/>
                <a:gd name="T5" fmla="*/ 459 h 486"/>
                <a:gd name="T6" fmla="*/ 26 w 569"/>
                <a:gd name="T7" fmla="*/ 443 h 486"/>
                <a:gd name="T8" fmla="*/ 26 w 569"/>
                <a:gd name="T9" fmla="*/ 333 h 486"/>
                <a:gd name="T10" fmla="*/ 542 w 569"/>
                <a:gd name="T11" fmla="*/ 333 h 486"/>
                <a:gd name="T12" fmla="*/ 542 w 569"/>
                <a:gd name="T13" fmla="*/ 443 h 486"/>
                <a:gd name="T14" fmla="*/ 527 w 569"/>
                <a:gd name="T15" fmla="*/ 459 h 486"/>
                <a:gd name="T16" fmla="*/ 542 w 569"/>
                <a:gd name="T17" fmla="*/ 306 h 486"/>
                <a:gd name="T18" fmla="*/ 542 w 569"/>
                <a:gd name="T19" fmla="*/ 306 h 486"/>
                <a:gd name="T20" fmla="*/ 26 w 569"/>
                <a:gd name="T21" fmla="*/ 306 h 486"/>
                <a:gd name="T22" fmla="*/ 26 w 569"/>
                <a:gd name="T23" fmla="*/ 180 h 486"/>
                <a:gd name="T24" fmla="*/ 542 w 569"/>
                <a:gd name="T25" fmla="*/ 180 h 486"/>
                <a:gd name="T26" fmla="*/ 542 w 569"/>
                <a:gd name="T27" fmla="*/ 306 h 486"/>
                <a:gd name="T28" fmla="*/ 42 w 569"/>
                <a:gd name="T29" fmla="*/ 26 h 486"/>
                <a:gd name="T30" fmla="*/ 42 w 569"/>
                <a:gd name="T31" fmla="*/ 26 h 486"/>
                <a:gd name="T32" fmla="*/ 527 w 569"/>
                <a:gd name="T33" fmla="*/ 26 h 486"/>
                <a:gd name="T34" fmla="*/ 542 w 569"/>
                <a:gd name="T35" fmla="*/ 41 h 486"/>
                <a:gd name="T36" fmla="*/ 542 w 569"/>
                <a:gd name="T37" fmla="*/ 153 h 486"/>
                <a:gd name="T38" fmla="*/ 26 w 569"/>
                <a:gd name="T39" fmla="*/ 153 h 486"/>
                <a:gd name="T40" fmla="*/ 26 w 569"/>
                <a:gd name="T41" fmla="*/ 41 h 486"/>
                <a:gd name="T42" fmla="*/ 42 w 569"/>
                <a:gd name="T43" fmla="*/ 26 h 486"/>
                <a:gd name="T44" fmla="*/ 527 w 569"/>
                <a:gd name="T45" fmla="*/ 0 h 486"/>
                <a:gd name="T46" fmla="*/ 527 w 569"/>
                <a:gd name="T47" fmla="*/ 0 h 486"/>
                <a:gd name="T48" fmla="*/ 42 w 569"/>
                <a:gd name="T49" fmla="*/ 0 h 486"/>
                <a:gd name="T50" fmla="*/ 0 w 569"/>
                <a:gd name="T51" fmla="*/ 41 h 486"/>
                <a:gd name="T52" fmla="*/ 0 w 569"/>
                <a:gd name="T53" fmla="*/ 443 h 486"/>
                <a:gd name="T54" fmla="*/ 42 w 569"/>
                <a:gd name="T55" fmla="*/ 486 h 486"/>
                <a:gd name="T56" fmla="*/ 527 w 569"/>
                <a:gd name="T57" fmla="*/ 486 h 486"/>
                <a:gd name="T58" fmla="*/ 569 w 569"/>
                <a:gd name="T59" fmla="*/ 443 h 486"/>
                <a:gd name="T60" fmla="*/ 569 w 569"/>
                <a:gd name="T61" fmla="*/ 41 h 486"/>
                <a:gd name="T62" fmla="*/ 527 w 569"/>
                <a:gd name="T63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9" h="486">
                  <a:moveTo>
                    <a:pt x="527" y="459"/>
                  </a:moveTo>
                  <a:lnTo>
                    <a:pt x="527" y="459"/>
                  </a:lnTo>
                  <a:lnTo>
                    <a:pt x="42" y="459"/>
                  </a:lnTo>
                  <a:cubicBezTo>
                    <a:pt x="33" y="459"/>
                    <a:pt x="26" y="452"/>
                    <a:pt x="26" y="443"/>
                  </a:cubicBezTo>
                  <a:lnTo>
                    <a:pt x="26" y="333"/>
                  </a:lnTo>
                  <a:lnTo>
                    <a:pt x="542" y="333"/>
                  </a:lnTo>
                  <a:lnTo>
                    <a:pt x="542" y="443"/>
                  </a:lnTo>
                  <a:cubicBezTo>
                    <a:pt x="542" y="452"/>
                    <a:pt x="535" y="459"/>
                    <a:pt x="527" y="459"/>
                  </a:cubicBezTo>
                  <a:close/>
                  <a:moveTo>
                    <a:pt x="542" y="306"/>
                  </a:moveTo>
                  <a:lnTo>
                    <a:pt x="542" y="306"/>
                  </a:lnTo>
                  <a:lnTo>
                    <a:pt x="26" y="306"/>
                  </a:lnTo>
                  <a:lnTo>
                    <a:pt x="26" y="180"/>
                  </a:lnTo>
                  <a:lnTo>
                    <a:pt x="542" y="180"/>
                  </a:lnTo>
                  <a:lnTo>
                    <a:pt x="542" y="306"/>
                  </a:lnTo>
                  <a:close/>
                  <a:moveTo>
                    <a:pt x="42" y="26"/>
                  </a:moveTo>
                  <a:lnTo>
                    <a:pt x="42" y="26"/>
                  </a:lnTo>
                  <a:lnTo>
                    <a:pt x="527" y="26"/>
                  </a:lnTo>
                  <a:cubicBezTo>
                    <a:pt x="535" y="26"/>
                    <a:pt x="542" y="33"/>
                    <a:pt x="542" y="41"/>
                  </a:cubicBezTo>
                  <a:lnTo>
                    <a:pt x="542" y="153"/>
                  </a:lnTo>
                  <a:lnTo>
                    <a:pt x="26" y="153"/>
                  </a:lnTo>
                  <a:lnTo>
                    <a:pt x="26" y="41"/>
                  </a:lnTo>
                  <a:cubicBezTo>
                    <a:pt x="26" y="33"/>
                    <a:pt x="33" y="26"/>
                    <a:pt x="42" y="26"/>
                  </a:cubicBezTo>
                  <a:close/>
                  <a:moveTo>
                    <a:pt x="527" y="0"/>
                  </a:moveTo>
                  <a:lnTo>
                    <a:pt x="527" y="0"/>
                  </a:lnTo>
                  <a:lnTo>
                    <a:pt x="42" y="0"/>
                  </a:lnTo>
                  <a:cubicBezTo>
                    <a:pt x="19" y="0"/>
                    <a:pt x="0" y="18"/>
                    <a:pt x="0" y="41"/>
                  </a:cubicBezTo>
                  <a:lnTo>
                    <a:pt x="0" y="443"/>
                  </a:lnTo>
                  <a:cubicBezTo>
                    <a:pt x="0" y="467"/>
                    <a:pt x="19" y="486"/>
                    <a:pt x="42" y="486"/>
                  </a:cubicBezTo>
                  <a:lnTo>
                    <a:pt x="527" y="486"/>
                  </a:lnTo>
                  <a:cubicBezTo>
                    <a:pt x="550" y="486"/>
                    <a:pt x="569" y="467"/>
                    <a:pt x="569" y="443"/>
                  </a:cubicBezTo>
                  <a:lnTo>
                    <a:pt x="569" y="41"/>
                  </a:lnTo>
                  <a:cubicBezTo>
                    <a:pt x="569" y="18"/>
                    <a:pt x="550" y="0"/>
                    <a:pt x="52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C3622A-52BF-40D3-A51E-A894911FBE6F}"/>
              </a:ext>
            </a:extLst>
          </p:cNvPr>
          <p:cNvSpPr txBox="1"/>
          <p:nvPr/>
        </p:nvSpPr>
        <p:spPr>
          <a:xfrm>
            <a:off x="10860109" y="2018301"/>
            <a:ext cx="73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TabPy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3BA2575-D131-4AA0-9CD2-766EBE77A4EC}"/>
              </a:ext>
            </a:extLst>
          </p:cNvPr>
          <p:cNvCxnSpPr>
            <a:cxnSpLocks/>
          </p:cNvCxnSpPr>
          <p:nvPr/>
        </p:nvCxnSpPr>
        <p:spPr>
          <a:xfrm flipV="1">
            <a:off x="7858187" y="1774634"/>
            <a:ext cx="3001922" cy="844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B58D110-7107-4228-AECD-04D1CBB81F53}"/>
              </a:ext>
            </a:extLst>
          </p:cNvPr>
          <p:cNvCxnSpPr>
            <a:cxnSpLocks/>
          </p:cNvCxnSpPr>
          <p:nvPr/>
        </p:nvCxnSpPr>
        <p:spPr>
          <a:xfrm flipH="1">
            <a:off x="7858188" y="2004868"/>
            <a:ext cx="3001921" cy="845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E546BC2-96AA-406D-BB51-4507EEC85B44}"/>
              </a:ext>
            </a:extLst>
          </p:cNvPr>
          <p:cNvSpPr txBox="1"/>
          <p:nvPr/>
        </p:nvSpPr>
        <p:spPr>
          <a:xfrm>
            <a:off x="8249822" y="1471888"/>
            <a:ext cx="172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Calculated Field: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SCRIPT_X(…)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345191-7C9F-495B-9379-20831132C0E2}"/>
              </a:ext>
            </a:extLst>
          </p:cNvPr>
          <p:cNvSpPr txBox="1"/>
          <p:nvPr/>
        </p:nvSpPr>
        <p:spPr>
          <a:xfrm>
            <a:off x="8830593" y="2609632"/>
            <a:ext cx="211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Return Value</a:t>
            </a:r>
          </a:p>
        </p:txBody>
      </p:sp>
    </p:spTree>
    <p:extLst>
      <p:ext uri="{BB962C8B-B14F-4D97-AF65-F5344CB8AC3E}">
        <p14:creationId xmlns:p14="http://schemas.microsoft.com/office/powerpoint/2010/main" val="98873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D7DE94-3ECC-4F8A-9514-5A7E1DD5D6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223" y="1056181"/>
            <a:ext cx="11747715" cy="4890782"/>
          </a:xfrm>
        </p:spPr>
        <p:txBody>
          <a:bodyPr/>
          <a:lstStyle/>
          <a:p>
            <a:r>
              <a:rPr lang="en-US" dirty="0"/>
              <a:t>Tableau’s external Python service </a:t>
            </a:r>
          </a:p>
          <a:p>
            <a:r>
              <a:rPr lang="en-US" dirty="0"/>
              <a:t>Lightweight enough to deploy on developer’s desktop</a:t>
            </a:r>
          </a:p>
          <a:p>
            <a:r>
              <a:rPr lang="en-US" dirty="0"/>
              <a:t>Secure via secure sockets layer (SSL) as of 2019.2</a:t>
            </a:r>
          </a:p>
          <a:p>
            <a:r>
              <a:rPr lang="en-US" dirty="0"/>
              <a:t>Useable in three ways:</a:t>
            </a:r>
          </a:p>
          <a:p>
            <a:pPr marL="514350" indent="-514350">
              <a:buAutoNum type="arabicParenR"/>
            </a:pPr>
            <a:r>
              <a:rPr lang="en-US" dirty="0"/>
              <a:t>Calculation in Tableau Desktop or Server</a:t>
            </a:r>
          </a:p>
          <a:p>
            <a:pPr marL="514350" indent="-514350">
              <a:buAutoNum type="arabicParenR"/>
            </a:pPr>
            <a:r>
              <a:rPr lang="en-US" dirty="0"/>
              <a:t>Call deployed function from Tableau Desktop or Server</a:t>
            </a:r>
          </a:p>
          <a:p>
            <a:pPr marL="514350" indent="-514350">
              <a:buAutoNum type="arabicParenR"/>
            </a:pPr>
            <a:r>
              <a:rPr lang="en-US" dirty="0"/>
              <a:t>Python script called from Tableau Prep Builder &amp; Conductor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792572-146D-40A8-A44F-8299D7D3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TabPy</a:t>
            </a:r>
          </a:p>
        </p:txBody>
      </p:sp>
    </p:spTree>
    <p:extLst>
      <p:ext uri="{BB962C8B-B14F-4D97-AF65-F5344CB8AC3E}">
        <p14:creationId xmlns:p14="http://schemas.microsoft.com/office/powerpoint/2010/main" val="12547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29341B-0398-40EF-A335-A46DDB668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Calculating Correlation Coefficients (using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Credit Scoring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Principal Component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Forecasting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980C8C-0D3D-4A39-9085-7F05BBB2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Possible: Demos</a:t>
            </a:r>
          </a:p>
        </p:txBody>
      </p:sp>
    </p:spTree>
    <p:extLst>
      <p:ext uri="{BB962C8B-B14F-4D97-AF65-F5344CB8AC3E}">
        <p14:creationId xmlns:p14="http://schemas.microsoft.com/office/powerpoint/2010/main" val="363259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map with text&#10;&#10;Description generated with high confidence">
            <a:extLst>
              <a:ext uri="{FF2B5EF4-FFF2-40B4-BE49-F238E27FC236}">
                <a16:creationId xmlns:a16="http://schemas.microsoft.com/office/drawing/2014/main" id="{CDEFAA60-5505-4E8E-B32F-D35FF86C4D0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5718" y="85725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4216884895"/>
      </p:ext>
    </p:extLst>
  </p:cSld>
  <p:clrMapOvr>
    <a:masterClrMapping/>
  </p:clrMapOvr>
</p:sld>
</file>

<file path=ppt/theme/theme1.xml><?xml version="1.0" encoding="utf-8"?>
<a:theme xmlns:a="http://schemas.openxmlformats.org/drawingml/2006/main" name="TC19_PPT_Template_FINAL">
  <a:themeElements>
    <a:clrScheme name="TC19">
      <a:dk1>
        <a:srgbClr val="1F2656"/>
      </a:dk1>
      <a:lt1>
        <a:srgbClr val="FFFFFF"/>
      </a:lt1>
      <a:dk2>
        <a:srgbClr val="1F2656"/>
      </a:dk2>
      <a:lt2>
        <a:srgbClr val="FFFFFF"/>
      </a:lt2>
      <a:accent1>
        <a:srgbClr val="2EBBBA"/>
      </a:accent1>
      <a:accent2>
        <a:srgbClr val="BEC736"/>
      </a:accent2>
      <a:accent3>
        <a:srgbClr val="E32763"/>
      </a:accent3>
      <a:accent4>
        <a:srgbClr val="F78F21"/>
      </a:accent4>
      <a:accent5>
        <a:srgbClr val="1F2656"/>
      </a:accent5>
      <a:accent6>
        <a:srgbClr val="EBECEB"/>
      </a:accent6>
      <a:hlink>
        <a:srgbClr val="2DB9B8"/>
      </a:hlink>
      <a:folHlink>
        <a:srgbClr val="0A8A8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C19_PPT_Template_07.24.19" id="{69E108E3-3E48-9E46-96E0-06B5B1875051}" vid="{83C2A682-1DD4-0C49-98A8-A1176B35BBD7}"/>
    </a:ext>
  </a:extLst>
</a:theme>
</file>

<file path=ppt/theme/theme2.xml><?xml version="1.0" encoding="utf-8"?>
<a:theme xmlns:a="http://schemas.openxmlformats.org/drawingml/2006/main" name="TC19_Template_v02">
  <a:themeElements>
    <a:clrScheme name="TC19">
      <a:dk1>
        <a:srgbClr val="1F2656"/>
      </a:dk1>
      <a:lt1>
        <a:srgbClr val="FFFFFF"/>
      </a:lt1>
      <a:dk2>
        <a:srgbClr val="1F2656"/>
      </a:dk2>
      <a:lt2>
        <a:srgbClr val="FFFFFF"/>
      </a:lt2>
      <a:accent1>
        <a:srgbClr val="2EBBBA"/>
      </a:accent1>
      <a:accent2>
        <a:srgbClr val="BEC736"/>
      </a:accent2>
      <a:accent3>
        <a:srgbClr val="E32763"/>
      </a:accent3>
      <a:accent4>
        <a:srgbClr val="F78F21"/>
      </a:accent4>
      <a:accent5>
        <a:srgbClr val="1F2656"/>
      </a:accent5>
      <a:accent6>
        <a:srgbClr val="EBECEB"/>
      </a:accent6>
      <a:hlink>
        <a:srgbClr val="2DB9B8"/>
      </a:hlink>
      <a:folHlink>
        <a:srgbClr val="0A8A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C19_PPT_Template_FINAL_v03.potx" id="{A00FDBE3-491F-4BBB-B317-67C1DB64EC5A}" vid="{D8AF25F8-F3D7-4718-8AF8-51A1B3C9F6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47CAAEB13B0A4ABEE4852D2AC14D69" ma:contentTypeVersion="4" ma:contentTypeDescription="Create a new document." ma:contentTypeScope="" ma:versionID="8e564bb9725bc259622b6d462d298ba8">
  <xsd:schema xmlns:xsd="http://www.w3.org/2001/XMLSchema" xmlns:xs="http://www.w3.org/2001/XMLSchema" xmlns:p="http://schemas.microsoft.com/office/2006/metadata/properties" xmlns:ns2="a84e7e6c-e65e-4a42-ab26-8fd178577cf5" xmlns:ns3="c68c3e33-77e0-4c99-9518-1ce94271bbe4" targetNamespace="http://schemas.microsoft.com/office/2006/metadata/properties" ma:root="true" ma:fieldsID="a4e7aa2750119f55643b56f5f80c5b8c" ns2:_="" ns3:_="">
    <xsd:import namespace="a84e7e6c-e65e-4a42-ab26-8fd178577cf5"/>
    <xsd:import namespace="c68c3e33-77e0-4c99-9518-1ce94271bb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4e7e6c-e65e-4a42-ab26-8fd17857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8c3e33-77e0-4c99-9518-1ce94271bbe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2E7BE4-8BE0-4866-81A3-6BAC9C169D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4e7e6c-e65e-4a42-ab26-8fd178577cf5"/>
    <ds:schemaRef ds:uri="c68c3e33-77e0-4c99-9518-1ce94271bb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6DEF9B-8447-4C05-BE09-EA0E9D47BD0D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c68c3e33-77e0-4c99-9518-1ce94271bbe4"/>
    <ds:schemaRef ds:uri="a84e7e6c-e65e-4a42-ab26-8fd178577cf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E825365-F524-4878-ACC9-D674DDB0F2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TC19_PPT_Template_FINAL</Template>
  <TotalTime>9710</TotalTime>
  <Words>1489</Words>
  <Application>Microsoft Office PowerPoint</Application>
  <PresentationFormat>Widescreen</PresentationFormat>
  <Paragraphs>203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Arial Black</vt:lpstr>
      <vt:lpstr>Arial,Sans-Serif</vt:lpstr>
      <vt:lpstr>Calibri</vt:lpstr>
      <vt:lpstr>Calibri Light</vt:lpstr>
      <vt:lpstr>TC19_PPT_Template_FINAL</vt:lpstr>
      <vt:lpstr>TC19_Template_v02</vt:lpstr>
      <vt:lpstr>PowerPoint Presentation</vt:lpstr>
      <vt:lpstr>Tableau + Python = ❤</vt:lpstr>
      <vt:lpstr>Your Presenters</vt:lpstr>
      <vt:lpstr>Agenda</vt:lpstr>
      <vt:lpstr>Why use Tableau and Python together?</vt:lpstr>
      <vt:lpstr>Python</vt:lpstr>
      <vt:lpstr>TabPy</vt:lpstr>
      <vt:lpstr>What’s Possible: Demos</vt:lpstr>
      <vt:lpstr>PowerPoint Presentation</vt:lpstr>
      <vt:lpstr>Installation</vt:lpstr>
      <vt:lpstr>Installing Python</vt:lpstr>
      <vt:lpstr>Installing TabPy</vt:lpstr>
      <vt:lpstr>Connecting Tableau Desktop to TabPy</vt:lpstr>
      <vt:lpstr>Authoring a Tableau Calculation with an Embedded Python Script</vt:lpstr>
      <vt:lpstr>Authoring a Tableau Calculation with an Embedded Python Script</vt:lpstr>
      <vt:lpstr>Example: append two strings</vt:lpstr>
      <vt:lpstr>Debugging Embedded Scripts</vt:lpstr>
      <vt:lpstr>Lab Exercise:  Analyze the Correlation of Discount and Profit</vt:lpstr>
      <vt:lpstr>Using Deployed Functions</vt:lpstr>
      <vt:lpstr>Using Deployed Functions</vt:lpstr>
      <vt:lpstr>Publishing Functions to TabPy Server</vt:lpstr>
      <vt:lpstr>Publishing from Jupyter</vt:lpstr>
      <vt:lpstr>Exercise: Publishing a function to TabPy Server</vt:lpstr>
      <vt:lpstr>Exercise: Calling Functions Published to TabPy Server</vt:lpstr>
      <vt:lpstr>Tableau Server Considerations</vt:lpstr>
      <vt:lpstr>TabPy Integration on Tableau Server</vt:lpstr>
      <vt:lpstr>TabPy Integration on Tableau Server</vt:lpstr>
      <vt:lpstr>Tableau Prep Conductor + Python</vt:lpstr>
      <vt:lpstr>Why use TabPy with Tableau Prep?</vt:lpstr>
      <vt:lpstr>Connecting Tableau Prep to TabPy</vt:lpstr>
      <vt:lpstr>Add a Script step to Tableau Prep</vt:lpstr>
      <vt:lpstr>Configure the Script step</vt:lpstr>
      <vt:lpstr>Incorporate the script output into your Flow</vt:lpstr>
      <vt:lpstr>Resources</vt:lpstr>
      <vt:lpstr>Resources</vt:lpstr>
      <vt:lpstr>Tableau + Python = ❤</vt:lpstr>
      <vt:lpstr>R…You Ready for Python? (BYO Laptop)</vt:lpstr>
      <vt:lpstr>View ‘My Evaluations’ in the menu or find your session under ‘Schedule’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Clark</dc:creator>
  <cp:lastModifiedBy>Brandon Conboy</cp:lastModifiedBy>
  <cp:revision>65</cp:revision>
  <dcterms:created xsi:type="dcterms:W3CDTF">2019-09-16T22:46:06Z</dcterms:created>
  <dcterms:modified xsi:type="dcterms:W3CDTF">2019-11-13T16:16:34Z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0x0101008947CAAEB13B0A4ABEE4852D2AC14D69</vt:lpwstr>
  </property>
</Properties>
</file>