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0" r:id="rId9"/>
    <p:sldId id="262" r:id="rId10"/>
    <p:sldId id="268" r:id="rId11"/>
    <p:sldId id="26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9:49:04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1229 24575,'5'1'0,"0"0"0,0 1 0,0-2 0,0 1 0,0 0 0,1-1 0,-1 0 0,8-1 0,6 0 0,126-1 0,-1-7 0,0-6 0,-1-6 0,181-51 0,-266 56 0,-1-3 0,97-46 0,-121 47 0,0-1 0,-2-1 0,-1-2 0,0 0 0,44-46 0,97-123 0,-146 158 0,-1-1 0,-2-1 0,-1 0 0,18-47 0,64-134 0,-54 118 0,-42 84-227,-1 0-1,0 0 1,-1-1-1,-1 0 1,4-23-1,-7 27-6598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9:51:40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24575,'2'1'0,"-3"7"0,-4 9 0,-26 24 0,-5 6 0,34-43 0,0-1 0,0 1 0,1 0 0,-1-1 0,1 1 0,0 0 0,0 0 0,0 0 0,1 0 0,-1 0 0,1 0 0,0 5 0,1-8 0,-1 0 0,0 0 0,1 1 0,-1-1 0,1 0 0,-1 0 0,1 0 0,0 0 0,-1-1 0,1 1 0,0 0 0,0 0 0,-1 0 0,1 0 0,0-1 0,0 1 0,0 0 0,0-1 0,0 1 0,0-1 0,0 1 0,1-1 0,30 10 0,-23-7 0,95 21-363,139 16 0,-208-35-276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9:51:40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24575,'0'5'0,"8"0"0,22 1 0,9-2 0,11 0 0,6-2 0,3-1 0,8-1 0,-2 0 0,1 4 0,-7 2 0,-9-1 0,-4-1 0,-9-1-8191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9:51:40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24575,'0'4'0,"4"2"0,11 0 0,11-1 0,15-2 0,4-1 0,8-1 0,4 0 0,1-1 0,-5 0 0,-7-1 0,-7 1 0,-1 4 0,-8 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9:49:0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24575,'1'0'0,"1"0"0,4-1 0,2-2 0,2-2 0,1-3 0,1-3 0,3-2 0,3 0 0,-1-1 0,0 0 0,-1 1 0,-1 2 0,-4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9:49:0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24575,'0'2'0,"1"-1"0,-1 1 0,1-1 0,0 0 0,0 1 0,0-1 0,0 0 0,0 0 0,0 1 0,0-1 0,0 0 0,0 0 0,0 0 0,1 0 0,2 1 0,21 12 0,-4-8 0,-15-4 0,0-1 0,-1 1 0,1 0 0,-1 1 0,1-1 0,-1 1 0,0 0 0,8 7 0,34 25-1365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9:51:40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24575,'101'-1'0,"112"3"0,-194 0 0,0 1 0,0 1 0,0 1 0,34 14 0,71 40 0,-75-35 0,65 43 0,-77-43 0,74 34 0,-82-44 0,0 1 0,-1 1 0,-1 2 0,-1 0 0,39 35 0,-47-35 0,-1 1 0,0 0 0,-2 1 0,16 25 0,46 94 0,-15-25 0,-46-88 0,11 19 0,-1 2 0,25 63 0,-26-51 0,40 70 0,-38-79 0,-2 0 0,22 66 0,-40-97 0,0-1 0,2 1 0,0-1 0,1-1 0,0 0 0,2 0 0,0-1 0,1-1 0,27 26 0,-8-9 0,1-3 0,2 0 0,59 35 0,66 42 0,-95-61 0,-59-41-66,26 18-583,57 49-1,-72-53-6176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9:51:40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 24575,'4'2'0,"1"0"0,0 1 0,-1 0 0,0-1 0,1 2 0,-1-1 0,0 0 0,6 8 0,-2-3 0,0 0 0,0 0 0,-1 1 0,0 0 0,8 14 0,-7-11 0,0 0 0,14 15 0,-18-23 0,1 0 0,-1 1 0,1 0 0,-1 0 0,0 0 0,0 1 0,0-1 0,4 10 0,-8-13 0,1 1 0,-1-1 0,0 0 0,0 1 0,0-1 0,0 1 0,0-1 0,0 0 0,0 1 0,-1-1 0,1 1 0,-1-1 0,0 0 0,0 0 0,0 1 0,0-1 0,0 0 0,0 0 0,-1 0 0,1 0 0,-1 0 0,1 0 0,-1-1 0,-2 3 0,-1 1 0,0 0 0,-1-1 0,1 1 0,-1-1 0,-1 0 0,1-1 0,0 1 0,-1-1 0,1-1 0,-11 4 0,-10 1 0,-39 5 0,3-1 0,23-1 0,1 2 0,-46 20 0,59-22-1365,4-1-5461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9:51:40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24575,'224'16'0,"-218"-16"-227,0-1-1,1 1 1,-1-1-1,0 0 1,11-4-1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9:51:40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24575,'1'0'0,"0"1"0,-1-1 0,1 0 0,0 1 0,0-1 0,0 1 0,0-1 0,-1 1 0,1-1 0,0 1 0,0-1 0,-1 1 0,1 0 0,-1-1 0,1 1 0,0 0 0,-1 0 0,1-1 0,-1 1 0,0 0 0,1 0 0,-1 0 0,0 0 0,1 0 0,-1 0 0,0 0 0,0-1 0,0 1 0,0 0 0,0 2 0,2 39 0,-2-25 0,8 185 0,1-166-1365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9:51:40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0 24575,'-2'1'0,"0"0"0,0 0 0,0 0 0,-1 0 0,1-1 0,0 1 0,0-1 0,0 1 0,-1-1 0,1 0 0,0 0 0,-1 0 0,1 0 0,-3-1 0,2 1 0,-17 0-100,-11-1-111,0 1 0,0 2 0,0 1 1,0 2-1,-32 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9:51:40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2692 1 24575,'-20'1'0,"0"2"0,0 1 0,1 1 0,-1 0 0,-31 14 0,2-2 0,-43 11 0,-122 46 0,192-64 0,0 0 0,1 2 0,0 1 0,0 1 0,2 0 0,0 2 0,-21 20 0,-41 43 0,-131 97 0,144-123 0,39-28 0,-2-2 0,0-1 0,-2-2 0,0-1 0,-1-1 0,-69 24 0,-316 70 0,286-66 0,92-33 0,-56 10 0,-12 3 0,-119 55 0,91-19 0,109-52 63,-44 7-1,5-1-1552,52-11-5336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9.xml"/><Relationship Id="rId18" Type="http://schemas.openxmlformats.org/officeDocument/2006/relationships/image" Target="../media/image2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7.png"/><Relationship Id="rId17" Type="http://schemas.openxmlformats.org/officeDocument/2006/relationships/customXml" Target="../ink/ink11.xml"/><Relationship Id="rId2" Type="http://schemas.openxmlformats.org/officeDocument/2006/relationships/image" Target="../media/image3.jpe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16.png"/><Relationship Id="rId19" Type="http://schemas.openxmlformats.org/officeDocument/2006/relationships/customXml" Target="../ink/ink12.xml"/><Relationship Id="rId4" Type="http://schemas.openxmlformats.org/officeDocument/2006/relationships/image" Target="../media/image13.png"/><Relationship Id="rId9" Type="http://schemas.openxmlformats.org/officeDocument/2006/relationships/customXml" Target="../ink/ink7.xml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Simone Miano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1000002082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02/04/2022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A93D8EA-2476-4DD1-9494-BDB8F343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30" y="-5"/>
            <a:ext cx="2824668" cy="6858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BED0A7F-21F4-4C5A-A2A0-B89E8B30E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13"/>
          <a:stretch/>
        </p:blipFill>
        <p:spPr>
          <a:xfrm>
            <a:off x="7345453" y="-36915"/>
            <a:ext cx="2455435" cy="689491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B3154BB-B9CB-4FA7-9B0C-455826D90D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768"/>
          <a:stretch/>
        </p:blipFill>
        <p:spPr>
          <a:xfrm>
            <a:off x="10051834" y="0"/>
            <a:ext cx="2137118" cy="68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it-IT" sz="2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DA1522E-308C-4C2F-A677-BA187AC62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84" y="1705842"/>
            <a:ext cx="3083846" cy="513974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7DE049C-40F8-403D-ABD5-3CEE01DE21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02" r="12865"/>
          <a:stretch/>
        </p:blipFill>
        <p:spPr>
          <a:xfrm>
            <a:off x="7203972" y="1705842"/>
            <a:ext cx="2262305" cy="516229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9A7F66-1EEB-4221-A82F-FA1EEAC8A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569"/>
          <a:stretch/>
        </p:blipFill>
        <p:spPr>
          <a:xfrm>
            <a:off x="9496419" y="1819275"/>
            <a:ext cx="2703698" cy="503872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AFC43CA-8747-436E-B16E-69CBB2E93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857" y="15282"/>
            <a:ext cx="6492749" cy="16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7" y="10134"/>
            <a:ext cx="8151126" cy="687828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800" dirty="0"/>
              <a:t>Il mio sito web è uno E-commerce</a:t>
            </a:r>
          </a:p>
          <a:p>
            <a:pPr marL="0" indent="0">
              <a:buNone/>
            </a:pPr>
            <a:br>
              <a:rPr lang="it-IT" sz="1600" dirty="0"/>
            </a:br>
            <a:r>
              <a:rPr lang="it-IT" sz="1600" dirty="0"/>
              <a:t>In alto a destra presenta un menu di navigazione per passare alle altre pagine del sito web (ancora non implementate) e un bottone per cercare le cose (non implementato)</a:t>
            </a:r>
          </a:p>
          <a:p>
            <a:pPr marL="0" indent="0">
              <a:buNone/>
            </a:pPr>
            <a:br>
              <a:rPr lang="it-IT" sz="1600" dirty="0"/>
            </a:br>
            <a:r>
              <a:rPr lang="it-IT" sz="1600" dirty="0"/>
              <a:t>Nella zona dei contenuti sono presenti degli elementi in vendita con il relativo nome prezzo e bottone per mettere nel carrello. </a:t>
            </a:r>
            <a:br>
              <a:rPr lang="it-IT" sz="1600" dirty="0"/>
            </a:br>
            <a:r>
              <a:rPr lang="it-IT" sz="1600" dirty="0"/>
              <a:t>Ho implementato solo le sezioni ‘novità’ e ‘</a:t>
            </a:r>
            <a:r>
              <a:rPr lang="it-IT" sz="1600" dirty="0" err="1"/>
              <a:t>variant</a:t>
            </a:r>
            <a:r>
              <a:rPr lang="it-IT" sz="1600" dirty="0"/>
              <a:t>’ per due motivi:</a:t>
            </a:r>
          </a:p>
          <a:p>
            <a:pPr marL="0" indent="0">
              <a:buNone/>
            </a:pPr>
            <a:r>
              <a:rPr lang="it-IT" sz="1600" dirty="0"/>
              <a:t>	1. Poi ci sarebbe stato troppo 	codice da screenshottare</a:t>
            </a:r>
          </a:p>
          <a:p>
            <a:pPr marL="0" indent="0">
              <a:buNone/>
            </a:pPr>
            <a:r>
              <a:rPr lang="it-IT" sz="1600" dirty="0"/>
              <a:t>	2. Il codice è praticamente lo stesso identico, cambiano solo i nomi</a:t>
            </a:r>
          </a:p>
          <a:p>
            <a:endParaRPr lang="it-IT" sz="1600" dirty="0"/>
          </a:p>
          <a:p>
            <a:pPr marL="0" indent="0">
              <a:buNone/>
            </a:pPr>
            <a:r>
              <a:rPr lang="it-IT" sz="1600" dirty="0"/>
              <a:t>Nella zona del </a:t>
            </a:r>
            <a:r>
              <a:rPr lang="it-IT" sz="1600" dirty="0" err="1"/>
              <a:t>Footer</a:t>
            </a:r>
            <a:r>
              <a:rPr lang="it-IT" sz="1600" dirty="0"/>
              <a:t> invece sono presenti, oltre che al logo e dove contattarmi, 3 sezioni:</a:t>
            </a:r>
          </a:p>
          <a:p>
            <a:pPr marL="0" indent="0">
              <a:buNone/>
            </a:pPr>
            <a:r>
              <a:rPr lang="it-IT" sz="1600" dirty="0"/>
              <a:t>	1. Nella prima ripropongo il menù di navigazione</a:t>
            </a:r>
          </a:p>
          <a:p>
            <a:pPr marL="0" indent="0">
              <a:buNone/>
            </a:pPr>
            <a:r>
              <a:rPr lang="it-IT" sz="1600" dirty="0"/>
              <a:t>	2. Nella seconda sono presenti dei link a delle pagine (Ancora non 		           	implementate) che daranno informazioni di vario genere all’utente</a:t>
            </a:r>
          </a:p>
          <a:p>
            <a:pPr marL="0" indent="0">
              <a:buNone/>
            </a:pPr>
            <a:r>
              <a:rPr lang="it-IT" sz="1600" dirty="0"/>
              <a:t>	3. Nella terza sezione sino presenti le </a:t>
            </a:r>
            <a:r>
              <a:rPr lang="it-IT" sz="1600" dirty="0" err="1"/>
              <a:t>informaizoni</a:t>
            </a:r>
            <a:r>
              <a:rPr lang="it-IT" sz="1600" dirty="0"/>
              <a:t> relative all’account 		    dell’utente</a:t>
            </a:r>
          </a:p>
          <a:p>
            <a:pPr marL="45720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2084" y="4936767"/>
            <a:ext cx="2230936" cy="142827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it-IT" sz="2000" dirty="0"/>
              <a:t>Il nome cognome e matricola sono qui. Magari vista la grandezza ho pensato che si potessero non notare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574CA80-D500-4C07-8B8B-30CC94C3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469" y="-10138"/>
            <a:ext cx="4521334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14B51A62-D212-4500-80EC-D3A6F964775D}"/>
                  </a:ext>
                </a:extLst>
              </p14:cNvPr>
              <p14:cNvContentPartPr/>
              <p14:nvPr/>
            </p14:nvContentPartPr>
            <p14:xfrm>
              <a:off x="9242083" y="6389222"/>
              <a:ext cx="707400" cy="444600"/>
            </p14:xfrm>
          </p:contentPart>
        </mc:Choice>
        <mc:Fallback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14B51A62-D212-4500-80EC-D3A6F96477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3083" y="6380229"/>
                <a:ext cx="725040" cy="462226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10B96EBE-455A-45FC-B6A8-4733FED6FAE4}"/>
              </a:ext>
            </a:extLst>
          </p:cNvPr>
          <p:cNvGrpSpPr/>
          <p:nvPr/>
        </p:nvGrpSpPr>
        <p:grpSpPr>
          <a:xfrm>
            <a:off x="9224803" y="6774422"/>
            <a:ext cx="61200" cy="73440"/>
            <a:chOff x="10239210" y="6762855"/>
            <a:chExt cx="61200" cy="7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9CB58137-74B5-46FB-AD94-0383339B8689}"/>
                    </a:ext>
                  </a:extLst>
                </p14:cNvPr>
                <p14:cNvContentPartPr/>
                <p14:nvPr/>
              </p14:nvContentPartPr>
              <p14:xfrm>
                <a:off x="10241010" y="6762855"/>
                <a:ext cx="57600" cy="421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5634C03-EB1B-4143-BB9F-84C696AD20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32370" y="6753855"/>
                  <a:ext cx="75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C1FF0DA7-DCA1-4134-B9F5-46F6D7958995}"/>
                    </a:ext>
                  </a:extLst>
                </p14:cNvPr>
                <p14:cNvContentPartPr/>
                <p14:nvPr/>
              </p14:nvContentPartPr>
              <p14:xfrm>
                <a:off x="10239210" y="6798855"/>
                <a:ext cx="61200" cy="3744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8C0483B5-3CEC-4408-AA27-0D0DA599BF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30570" y="6789855"/>
                  <a:ext cx="78840" cy="5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23" name="Segnaposto contenuto 22">
            <a:extLst>
              <a:ext uri="{FF2B5EF4-FFF2-40B4-BE49-F238E27FC236}">
                <a16:creationId xmlns:a16="http://schemas.microsoft.com/office/drawing/2014/main" id="{F4BD0DD6-4253-48EF-8BE2-032818E64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10138"/>
            <a:ext cx="4859235" cy="6873499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C7027F-F8D3-40C7-B635-FA6122E1FCE5}"/>
              </a:ext>
            </a:extLst>
          </p:cNvPr>
          <p:cNvSpPr txBox="1"/>
          <p:nvPr/>
        </p:nvSpPr>
        <p:spPr>
          <a:xfrm>
            <a:off x="9339941" y="212808"/>
            <a:ext cx="29467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Le Informazioni relative alle immagini sono uguali per tutte e 4 (ho evitato di farle tutte sia per risparmiare tempo, sia perché poi diventava un disastro)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A14D6B34-7169-409E-B186-DFD1A400CEA6}"/>
              </a:ext>
            </a:extLst>
          </p:cNvPr>
          <p:cNvGrpSpPr/>
          <p:nvPr/>
        </p:nvGrpSpPr>
        <p:grpSpPr>
          <a:xfrm>
            <a:off x="8920661" y="3501676"/>
            <a:ext cx="914760" cy="801000"/>
            <a:chOff x="4506208" y="3498230"/>
            <a:chExt cx="914760" cy="80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CD72EB33-1A28-4AD5-8745-92B88314690F}"/>
                    </a:ext>
                  </a:extLst>
                </p14:cNvPr>
                <p14:cNvContentPartPr/>
                <p14:nvPr/>
              </p14:nvContentPartPr>
              <p14:xfrm>
                <a:off x="4506208" y="3498230"/>
                <a:ext cx="835560" cy="72900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2BD105F0-5B26-4E3C-8580-7BEC1056EC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97568" y="3489590"/>
                  <a:ext cx="85320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6A702A57-2C8C-4077-8F26-10DC8A85C81F}"/>
                    </a:ext>
                  </a:extLst>
                </p14:cNvPr>
                <p14:cNvContentPartPr/>
                <p14:nvPr/>
              </p14:nvContentPartPr>
              <p14:xfrm>
                <a:off x="5253208" y="4151990"/>
                <a:ext cx="167760" cy="1472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C69072A9-65A9-4281-9749-8D84408940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44568" y="4143350"/>
                  <a:ext cx="18540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7D84AE4F-4F97-4C79-A125-2ED948572CB2}"/>
              </a:ext>
            </a:extLst>
          </p:cNvPr>
          <p:cNvGrpSpPr/>
          <p:nvPr/>
        </p:nvGrpSpPr>
        <p:grpSpPr>
          <a:xfrm>
            <a:off x="8721628" y="4495271"/>
            <a:ext cx="1253625" cy="538200"/>
            <a:chOff x="4307175" y="4491825"/>
            <a:chExt cx="1253625" cy="53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6B5A0A09-0A70-4CE7-9810-AAD90361B0E4}"/>
                    </a:ext>
                  </a:extLst>
                </p14:cNvPr>
                <p14:cNvContentPartPr/>
                <p14:nvPr/>
              </p14:nvContentPartPr>
              <p14:xfrm>
                <a:off x="4307175" y="4891785"/>
                <a:ext cx="98280" cy="612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71C4ED49-7A32-48CF-B68B-C836197EA6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98175" y="4883145"/>
                  <a:ext cx="115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C19E06B7-8844-4209-8DB8-BF114A896ECD}"/>
                    </a:ext>
                  </a:extLst>
                </p14:cNvPr>
                <p14:cNvContentPartPr/>
                <p14:nvPr/>
              </p14:nvContentPartPr>
              <p14:xfrm>
                <a:off x="4409775" y="4893945"/>
                <a:ext cx="12960" cy="1155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AB859EAD-F2A7-4D5A-846B-566E3BD750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01135" y="4884945"/>
                  <a:ext cx="30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AC94FD68-A11F-4770-BE05-A498328A1885}"/>
                    </a:ext>
                  </a:extLst>
                </p14:cNvPr>
                <p14:cNvContentPartPr/>
                <p14:nvPr/>
              </p14:nvContentPartPr>
              <p14:xfrm>
                <a:off x="4323735" y="5019585"/>
                <a:ext cx="99720" cy="1044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00821C7C-5C3D-41F9-921C-3911F3213D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14735" y="5010585"/>
                  <a:ext cx="117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C4F55529-C18C-4DCD-81D8-9520FB46907D}"/>
                    </a:ext>
                  </a:extLst>
                </p14:cNvPr>
                <p14:cNvContentPartPr/>
                <p14:nvPr/>
              </p14:nvContentPartPr>
              <p14:xfrm>
                <a:off x="4591680" y="4491825"/>
                <a:ext cx="969120" cy="4212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6327A8FB-E60D-4366-8D27-85D7B8C9F5B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83040" y="4483185"/>
                  <a:ext cx="9867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ADEAFEF1-BEC5-4DB8-8171-3F16551AAD78}"/>
                    </a:ext>
                  </a:extLst>
                </p14:cNvPr>
                <p14:cNvContentPartPr/>
                <p14:nvPr/>
              </p14:nvContentPartPr>
              <p14:xfrm>
                <a:off x="4547040" y="4865145"/>
                <a:ext cx="159120" cy="975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230FE1AB-1096-4DE6-822B-1A809411EA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38040" y="4856505"/>
                  <a:ext cx="17676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B6BE21D8-B9C8-40AF-9BBE-094A7B47923C}"/>
              </a:ext>
            </a:extLst>
          </p:cNvPr>
          <p:cNvGrpSpPr/>
          <p:nvPr/>
        </p:nvGrpSpPr>
        <p:grpSpPr>
          <a:xfrm>
            <a:off x="10106141" y="4211596"/>
            <a:ext cx="227880" cy="106560"/>
            <a:chOff x="5691688" y="4208150"/>
            <a:chExt cx="227880" cy="1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1543FDC8-ECFC-48CC-833A-C028FC2FAC1A}"/>
                    </a:ext>
                  </a:extLst>
                </p14:cNvPr>
                <p14:cNvContentPartPr/>
                <p14:nvPr/>
              </p14:nvContentPartPr>
              <p14:xfrm>
                <a:off x="5691688" y="4208150"/>
                <a:ext cx="227880" cy="1800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83092717-9C27-430B-81E9-1CC9377C0D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83048" y="4199150"/>
                  <a:ext cx="245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3EBD1846-8E2A-41D7-AC6F-BD39DD5F0975}"/>
                    </a:ext>
                  </a:extLst>
                </p14:cNvPr>
                <p14:cNvContentPartPr/>
                <p14:nvPr/>
              </p14:nvContentPartPr>
              <p14:xfrm>
                <a:off x="5719408" y="4301030"/>
                <a:ext cx="182520" cy="1368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95F95C4C-CA54-441B-B9E1-D342ACD7A3E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10768" y="4292390"/>
                  <a:ext cx="200160" cy="3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686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65CFB8F5-78F5-45E0-B370-D704E8C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314" y="2100089"/>
            <a:ext cx="8102638" cy="26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BC1883-2D00-4624-A67E-CA99BA92B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266"/>
          <a:stretch/>
        </p:blipFill>
        <p:spPr>
          <a:xfrm>
            <a:off x="5362790" y="-18544"/>
            <a:ext cx="5590998" cy="687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3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A3651AA-3857-4E5E-BF07-BA38428B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-44438"/>
            <a:ext cx="2913415" cy="692659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37BA735-4FBA-407C-B509-05DB9D89F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676" y="-10142"/>
            <a:ext cx="3861793" cy="689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7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B7D97450-EC23-4092-B8BB-1C7B64EF0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421" y="1"/>
            <a:ext cx="6067229" cy="105423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CD4890F-6ADD-4B2E-80B5-3DEE482E6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006" y="1064377"/>
            <a:ext cx="2670945" cy="578348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B57274B-F076-4720-A483-03C4E8FC1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73" y="1054235"/>
            <a:ext cx="4485152" cy="578348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C2EECB9-1984-46BD-AF25-07D7214A3C0D}"/>
              </a:ext>
            </a:extLst>
          </p:cNvPr>
          <p:cNvSpPr txBox="1"/>
          <p:nvPr/>
        </p:nvSpPr>
        <p:spPr>
          <a:xfrm>
            <a:off x="10153650" y="50064"/>
            <a:ext cx="2103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latin typeface="Comic Sans MS" panose="030F0702030302020204" pitchFamily="66" charset="0"/>
              </a:rPr>
              <a:t>Ho segnato quella parte in rosso perché non fa parte del menù di navigazione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71CECC23-D13B-421E-830C-C195AF7FD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9925" y="21142"/>
            <a:ext cx="7286919" cy="68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MHW1</vt:lpstr>
      <vt:lpstr>Descrizione del progetto</vt:lpstr>
      <vt:lpstr>Layout complessivo HTML+CSS</vt:lpstr>
      <vt:lpstr>Layout complessivo HTML+CSS</vt:lpstr>
      <vt:lpstr>Header</vt:lpstr>
      <vt:lpstr>Header</vt:lpstr>
      <vt:lpstr>Header</vt:lpstr>
      <vt:lpstr>Menù navigazione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SIMONE MIANO</cp:lastModifiedBy>
  <cp:revision>2</cp:revision>
  <dcterms:created xsi:type="dcterms:W3CDTF">2021-03-24T16:57:46Z</dcterms:created>
  <dcterms:modified xsi:type="dcterms:W3CDTF">2022-04-02T20:04:00Z</dcterms:modified>
</cp:coreProperties>
</file>