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481" autoAdjust="0"/>
  </p:normalViewPr>
  <p:slideViewPr>
    <p:cSldViewPr snapToGrid="0">
      <p:cViewPr varScale="1">
        <p:scale>
          <a:sx n="88" d="100"/>
          <a:sy n="88" d="100"/>
        </p:scale>
        <p:origin x="69" y="7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2DE4E-3B15-4672-BA98-FBBD26B43F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F357DAA-1146-4390-9D36-DD1B269C9C43}">
      <dgm:prSet/>
      <dgm:spPr/>
      <dgm:t>
        <a:bodyPr/>
        <a:lstStyle/>
        <a:p>
          <a:r>
            <a:rPr lang="it-IT"/>
            <a:t>Perché è divertente (soprattutto quando prendete 100/100)</a:t>
          </a:r>
          <a:endParaRPr lang="en-US"/>
        </a:p>
      </dgm:t>
    </dgm:pt>
    <dgm:pt modelId="{DA3D2E27-98FB-4E1C-97CE-D02BA2023C72}" type="parTrans" cxnId="{4C511798-84BB-4534-94A1-307CA3CB8C00}">
      <dgm:prSet/>
      <dgm:spPr/>
      <dgm:t>
        <a:bodyPr/>
        <a:lstStyle/>
        <a:p>
          <a:endParaRPr lang="en-US"/>
        </a:p>
      </dgm:t>
    </dgm:pt>
    <dgm:pt modelId="{A5AFD50A-A401-448C-BF1A-70F330943E69}" type="sibTrans" cxnId="{4C511798-84BB-4534-94A1-307CA3CB8C00}">
      <dgm:prSet/>
      <dgm:spPr/>
      <dgm:t>
        <a:bodyPr/>
        <a:lstStyle/>
        <a:p>
          <a:endParaRPr lang="en-US"/>
        </a:p>
      </dgm:t>
    </dgm:pt>
    <dgm:pt modelId="{84F29EA1-ECB9-450C-AE8C-C04CAAE01C83}">
      <dgm:prSet/>
      <dgm:spPr/>
      <dgm:t>
        <a:bodyPr/>
        <a:lstStyle/>
        <a:p>
          <a:r>
            <a:rPr lang="it-IT"/>
            <a:t>Perché è utile (provare per credere)</a:t>
          </a:r>
          <a:endParaRPr lang="en-US"/>
        </a:p>
      </dgm:t>
    </dgm:pt>
    <dgm:pt modelId="{4F74F6FA-24AC-426E-A868-75C97B071D34}" type="parTrans" cxnId="{B4B0FC7E-5DAB-46D2-AF3F-7747C6B70D62}">
      <dgm:prSet/>
      <dgm:spPr/>
      <dgm:t>
        <a:bodyPr/>
        <a:lstStyle/>
        <a:p>
          <a:endParaRPr lang="en-US"/>
        </a:p>
      </dgm:t>
    </dgm:pt>
    <dgm:pt modelId="{009EFD69-AF3D-47C1-8267-4E790A504A0F}" type="sibTrans" cxnId="{B4B0FC7E-5DAB-46D2-AF3F-7747C6B70D62}">
      <dgm:prSet/>
      <dgm:spPr/>
      <dgm:t>
        <a:bodyPr/>
        <a:lstStyle/>
        <a:p>
          <a:endParaRPr lang="en-US"/>
        </a:p>
      </dgm:t>
    </dgm:pt>
    <dgm:pt modelId="{24471009-2F7B-4017-8536-951EDE17BC3E}">
      <dgm:prSet/>
      <dgm:spPr/>
      <dgm:t>
        <a:bodyPr/>
        <a:lstStyle/>
        <a:p>
          <a:r>
            <a:rPr lang="it-IT"/>
            <a:t>Perché all’Università c’è il corso di ASD</a:t>
          </a:r>
          <a:endParaRPr lang="en-US"/>
        </a:p>
      </dgm:t>
    </dgm:pt>
    <dgm:pt modelId="{F8AE8922-46BD-44B1-8317-AF7CBAF0D1B6}" type="parTrans" cxnId="{76E015E7-6ABA-43CA-81FE-028900A070D7}">
      <dgm:prSet/>
      <dgm:spPr/>
      <dgm:t>
        <a:bodyPr/>
        <a:lstStyle/>
        <a:p>
          <a:endParaRPr lang="en-US"/>
        </a:p>
      </dgm:t>
    </dgm:pt>
    <dgm:pt modelId="{97C3A2C1-E2FB-44DC-AF64-B171BC0B3934}" type="sibTrans" cxnId="{76E015E7-6ABA-43CA-81FE-028900A070D7}">
      <dgm:prSet/>
      <dgm:spPr/>
      <dgm:t>
        <a:bodyPr/>
        <a:lstStyle/>
        <a:p>
          <a:endParaRPr lang="en-US"/>
        </a:p>
      </dgm:t>
    </dgm:pt>
    <dgm:pt modelId="{275F75D9-33DD-428D-BC21-A0E1261103E7}">
      <dgm:prSet/>
      <dgm:spPr/>
      <dgm:t>
        <a:bodyPr/>
        <a:lstStyle/>
        <a:p>
          <a:r>
            <a:rPr lang="it-IT"/>
            <a:t>Perché vi serve per colloqui con aziende fighe (Google, Fb, …)</a:t>
          </a:r>
          <a:endParaRPr lang="en-US"/>
        </a:p>
      </dgm:t>
    </dgm:pt>
    <dgm:pt modelId="{319BB9E4-3BF7-4CCC-A5F9-4680C33AE621}" type="parTrans" cxnId="{0FA754CD-4347-4FB2-8A82-B031567B52D4}">
      <dgm:prSet/>
      <dgm:spPr/>
      <dgm:t>
        <a:bodyPr/>
        <a:lstStyle/>
        <a:p>
          <a:endParaRPr lang="en-US"/>
        </a:p>
      </dgm:t>
    </dgm:pt>
    <dgm:pt modelId="{745192B4-5FBF-4362-B43C-2E3AAFAD8FCC}" type="sibTrans" cxnId="{0FA754CD-4347-4FB2-8A82-B031567B52D4}">
      <dgm:prSet/>
      <dgm:spPr/>
      <dgm:t>
        <a:bodyPr/>
        <a:lstStyle/>
        <a:p>
          <a:endParaRPr lang="en-US"/>
        </a:p>
      </dgm:t>
    </dgm:pt>
    <dgm:pt modelId="{547CCAE5-DA58-4BF5-8A1E-50D93B408C9C}">
      <dgm:prSet/>
      <dgm:spPr/>
      <dgm:t>
        <a:bodyPr/>
        <a:lstStyle/>
        <a:p>
          <a:r>
            <a:rPr lang="it-IT"/>
            <a:t>Perché ci sono un sacco di competizioni (OII, ACM, ICPC)</a:t>
          </a:r>
          <a:endParaRPr lang="en-US"/>
        </a:p>
      </dgm:t>
    </dgm:pt>
    <dgm:pt modelId="{FB96EEF3-85B5-4E38-9CFB-47EF8BB286B2}" type="parTrans" cxnId="{940426FC-A57A-4C22-A732-E5B4FFC02A23}">
      <dgm:prSet/>
      <dgm:spPr/>
      <dgm:t>
        <a:bodyPr/>
        <a:lstStyle/>
        <a:p>
          <a:endParaRPr lang="en-US"/>
        </a:p>
      </dgm:t>
    </dgm:pt>
    <dgm:pt modelId="{BDCA1C1C-C7E2-4A1B-AD30-35E373E04BAD}" type="sibTrans" cxnId="{940426FC-A57A-4C22-A732-E5B4FFC02A23}">
      <dgm:prSet/>
      <dgm:spPr/>
      <dgm:t>
        <a:bodyPr/>
        <a:lstStyle/>
        <a:p>
          <a:endParaRPr lang="en-US"/>
        </a:p>
      </dgm:t>
    </dgm:pt>
    <dgm:pt modelId="{FF216AAF-A215-4EDC-A6DF-5D7E3DC0662E}" type="pres">
      <dgm:prSet presAssocID="{EAE2DE4E-3B15-4672-BA98-FBBD26B43F26}" presName="root" presStyleCnt="0">
        <dgm:presLayoutVars>
          <dgm:dir/>
          <dgm:resizeHandles val="exact"/>
        </dgm:presLayoutVars>
      </dgm:prSet>
      <dgm:spPr/>
    </dgm:pt>
    <dgm:pt modelId="{989DB24E-C915-49F4-8E3B-BE9D2CDAC29D}" type="pres">
      <dgm:prSet presAssocID="{EF357DAA-1146-4390-9D36-DD1B269C9C43}" presName="compNode" presStyleCnt="0"/>
      <dgm:spPr/>
    </dgm:pt>
    <dgm:pt modelId="{8ED31FCF-84F4-4617-BC91-C88B9B139E41}" type="pres">
      <dgm:prSet presAssocID="{EF357DAA-1146-4390-9D36-DD1B269C9C43}" presName="bgRect" presStyleLbl="bgShp" presStyleIdx="0" presStyleCnt="5"/>
      <dgm:spPr/>
    </dgm:pt>
    <dgm:pt modelId="{745D2481-9B13-4A39-9BD7-3706BF8D5025}" type="pres">
      <dgm:prSet presAssocID="{EF357DAA-1146-4390-9D36-DD1B269C9C4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259132B1-0BB0-471D-9E27-9DC941C9C54B}" type="pres">
      <dgm:prSet presAssocID="{EF357DAA-1146-4390-9D36-DD1B269C9C43}" presName="spaceRect" presStyleCnt="0"/>
      <dgm:spPr/>
    </dgm:pt>
    <dgm:pt modelId="{FF27238A-50AC-4A4A-B296-85801CB2D0BF}" type="pres">
      <dgm:prSet presAssocID="{EF357DAA-1146-4390-9D36-DD1B269C9C43}" presName="parTx" presStyleLbl="revTx" presStyleIdx="0" presStyleCnt="5">
        <dgm:presLayoutVars>
          <dgm:chMax val="0"/>
          <dgm:chPref val="0"/>
        </dgm:presLayoutVars>
      </dgm:prSet>
      <dgm:spPr/>
    </dgm:pt>
    <dgm:pt modelId="{B8E94438-C5BE-4995-84CC-ED29F3291B78}" type="pres">
      <dgm:prSet presAssocID="{A5AFD50A-A401-448C-BF1A-70F330943E69}" presName="sibTrans" presStyleCnt="0"/>
      <dgm:spPr/>
    </dgm:pt>
    <dgm:pt modelId="{044A8E88-BAAD-4BD3-9EAA-77A687D686CD}" type="pres">
      <dgm:prSet presAssocID="{84F29EA1-ECB9-450C-AE8C-C04CAAE01C83}" presName="compNode" presStyleCnt="0"/>
      <dgm:spPr/>
    </dgm:pt>
    <dgm:pt modelId="{626232A4-FC0D-4B6B-B91D-D3374EB053C5}" type="pres">
      <dgm:prSet presAssocID="{84F29EA1-ECB9-450C-AE8C-C04CAAE01C83}" presName="bgRect" presStyleLbl="bgShp" presStyleIdx="1" presStyleCnt="5"/>
      <dgm:spPr/>
    </dgm:pt>
    <dgm:pt modelId="{C489784E-2FB3-4EBB-98CD-629D7C227230}" type="pres">
      <dgm:prSet presAssocID="{84F29EA1-ECB9-450C-AE8C-C04CAAE01C8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0906D61-CF84-41CA-8559-71A0FE047191}" type="pres">
      <dgm:prSet presAssocID="{84F29EA1-ECB9-450C-AE8C-C04CAAE01C83}" presName="spaceRect" presStyleCnt="0"/>
      <dgm:spPr/>
    </dgm:pt>
    <dgm:pt modelId="{9925A316-1E94-4695-A7E3-D890CA36BA67}" type="pres">
      <dgm:prSet presAssocID="{84F29EA1-ECB9-450C-AE8C-C04CAAE01C83}" presName="parTx" presStyleLbl="revTx" presStyleIdx="1" presStyleCnt="5">
        <dgm:presLayoutVars>
          <dgm:chMax val="0"/>
          <dgm:chPref val="0"/>
        </dgm:presLayoutVars>
      </dgm:prSet>
      <dgm:spPr/>
    </dgm:pt>
    <dgm:pt modelId="{639C66E0-2B14-46D7-A907-4226C15AA343}" type="pres">
      <dgm:prSet presAssocID="{009EFD69-AF3D-47C1-8267-4E790A504A0F}" presName="sibTrans" presStyleCnt="0"/>
      <dgm:spPr/>
    </dgm:pt>
    <dgm:pt modelId="{E43E9760-7070-49CD-B351-151570AD026A}" type="pres">
      <dgm:prSet presAssocID="{24471009-2F7B-4017-8536-951EDE17BC3E}" presName="compNode" presStyleCnt="0"/>
      <dgm:spPr/>
    </dgm:pt>
    <dgm:pt modelId="{3278CE76-07BB-4763-B29A-1A7C77A4211B}" type="pres">
      <dgm:prSet presAssocID="{24471009-2F7B-4017-8536-951EDE17BC3E}" presName="bgRect" presStyleLbl="bgShp" presStyleIdx="2" presStyleCnt="5"/>
      <dgm:spPr/>
    </dgm:pt>
    <dgm:pt modelId="{C93F6C91-52A3-4FF7-8E17-EF45004665F0}" type="pres">
      <dgm:prSet presAssocID="{24471009-2F7B-4017-8536-951EDE17BC3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6509A313-B981-44AA-8EF0-74370BA0F159}" type="pres">
      <dgm:prSet presAssocID="{24471009-2F7B-4017-8536-951EDE17BC3E}" presName="spaceRect" presStyleCnt="0"/>
      <dgm:spPr/>
    </dgm:pt>
    <dgm:pt modelId="{5AD87D95-B87B-42BA-8860-A1A72C63CB95}" type="pres">
      <dgm:prSet presAssocID="{24471009-2F7B-4017-8536-951EDE17BC3E}" presName="parTx" presStyleLbl="revTx" presStyleIdx="2" presStyleCnt="5">
        <dgm:presLayoutVars>
          <dgm:chMax val="0"/>
          <dgm:chPref val="0"/>
        </dgm:presLayoutVars>
      </dgm:prSet>
      <dgm:spPr/>
    </dgm:pt>
    <dgm:pt modelId="{3EDF816D-6251-4F04-BA0B-210D46FB8EC6}" type="pres">
      <dgm:prSet presAssocID="{97C3A2C1-E2FB-44DC-AF64-B171BC0B3934}" presName="sibTrans" presStyleCnt="0"/>
      <dgm:spPr/>
    </dgm:pt>
    <dgm:pt modelId="{9878133B-8626-414B-9305-1FB9CF7E4228}" type="pres">
      <dgm:prSet presAssocID="{275F75D9-33DD-428D-BC21-A0E1261103E7}" presName="compNode" presStyleCnt="0"/>
      <dgm:spPr/>
    </dgm:pt>
    <dgm:pt modelId="{86E229AD-8C30-4C08-AB58-CBBECE23CCE9}" type="pres">
      <dgm:prSet presAssocID="{275F75D9-33DD-428D-BC21-A0E1261103E7}" presName="bgRect" presStyleLbl="bgShp" presStyleIdx="3" presStyleCnt="5"/>
      <dgm:spPr/>
    </dgm:pt>
    <dgm:pt modelId="{E2CA9A15-D660-4EB8-914D-3C8351C30369}" type="pres">
      <dgm:prSet presAssocID="{275F75D9-33DD-428D-BC21-A0E1261103E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ssioni"/>
        </a:ext>
      </dgm:extLst>
    </dgm:pt>
    <dgm:pt modelId="{2A3167DA-63E9-4923-9BCA-F8D5D6FA18B0}" type="pres">
      <dgm:prSet presAssocID="{275F75D9-33DD-428D-BC21-A0E1261103E7}" presName="spaceRect" presStyleCnt="0"/>
      <dgm:spPr/>
    </dgm:pt>
    <dgm:pt modelId="{DB35D8B8-D98E-4A48-871F-73F281134C85}" type="pres">
      <dgm:prSet presAssocID="{275F75D9-33DD-428D-BC21-A0E1261103E7}" presName="parTx" presStyleLbl="revTx" presStyleIdx="3" presStyleCnt="5">
        <dgm:presLayoutVars>
          <dgm:chMax val="0"/>
          <dgm:chPref val="0"/>
        </dgm:presLayoutVars>
      </dgm:prSet>
      <dgm:spPr/>
    </dgm:pt>
    <dgm:pt modelId="{A2D5ED9D-54D7-4A18-B273-DB96FB0E5FD4}" type="pres">
      <dgm:prSet presAssocID="{745192B4-5FBF-4362-B43C-2E3AAFAD8FCC}" presName="sibTrans" presStyleCnt="0"/>
      <dgm:spPr/>
    </dgm:pt>
    <dgm:pt modelId="{70D86608-E1FF-4FAE-9422-6C3B7D401754}" type="pres">
      <dgm:prSet presAssocID="{547CCAE5-DA58-4BF5-8A1E-50D93B408C9C}" presName="compNode" presStyleCnt="0"/>
      <dgm:spPr/>
    </dgm:pt>
    <dgm:pt modelId="{54E6AB67-E9F2-446B-BDDC-F828FF47D38B}" type="pres">
      <dgm:prSet presAssocID="{547CCAE5-DA58-4BF5-8A1E-50D93B408C9C}" presName="bgRect" presStyleLbl="bgShp" presStyleIdx="4" presStyleCnt="5"/>
      <dgm:spPr/>
    </dgm:pt>
    <dgm:pt modelId="{7CDCB282-0AC6-401E-9909-8B1663EA540C}" type="pres">
      <dgm:prSet presAssocID="{547CCAE5-DA58-4BF5-8A1E-50D93B408C9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t of Gold"/>
        </a:ext>
      </dgm:extLst>
    </dgm:pt>
    <dgm:pt modelId="{76AAA6B7-844D-4D21-995A-1281D3CD1272}" type="pres">
      <dgm:prSet presAssocID="{547CCAE5-DA58-4BF5-8A1E-50D93B408C9C}" presName="spaceRect" presStyleCnt="0"/>
      <dgm:spPr/>
    </dgm:pt>
    <dgm:pt modelId="{4F2EF69E-B00E-4779-9D55-70BB6D6DFAEB}" type="pres">
      <dgm:prSet presAssocID="{547CCAE5-DA58-4BF5-8A1E-50D93B408C9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F604821-84E5-470D-A2B4-EA21244BD28E}" type="presOf" srcId="{EF357DAA-1146-4390-9D36-DD1B269C9C43}" destId="{FF27238A-50AC-4A4A-B296-85801CB2D0BF}" srcOrd="0" destOrd="0" presId="urn:microsoft.com/office/officeart/2018/2/layout/IconVerticalSolidList"/>
    <dgm:cxn modelId="{0EEE7E3A-8B0A-415A-A87A-0C118C5FBA07}" type="presOf" srcId="{84F29EA1-ECB9-450C-AE8C-C04CAAE01C83}" destId="{9925A316-1E94-4695-A7E3-D890CA36BA67}" srcOrd="0" destOrd="0" presId="urn:microsoft.com/office/officeart/2018/2/layout/IconVerticalSolidList"/>
    <dgm:cxn modelId="{AD999D53-19C7-4F7E-AAC3-B7FAC557B544}" type="presOf" srcId="{547CCAE5-DA58-4BF5-8A1E-50D93B408C9C}" destId="{4F2EF69E-B00E-4779-9D55-70BB6D6DFAEB}" srcOrd="0" destOrd="0" presId="urn:microsoft.com/office/officeart/2018/2/layout/IconVerticalSolidList"/>
    <dgm:cxn modelId="{B4B0FC7E-5DAB-46D2-AF3F-7747C6B70D62}" srcId="{EAE2DE4E-3B15-4672-BA98-FBBD26B43F26}" destId="{84F29EA1-ECB9-450C-AE8C-C04CAAE01C83}" srcOrd="1" destOrd="0" parTransId="{4F74F6FA-24AC-426E-A868-75C97B071D34}" sibTransId="{009EFD69-AF3D-47C1-8267-4E790A504A0F}"/>
    <dgm:cxn modelId="{4C511798-84BB-4534-94A1-307CA3CB8C00}" srcId="{EAE2DE4E-3B15-4672-BA98-FBBD26B43F26}" destId="{EF357DAA-1146-4390-9D36-DD1B269C9C43}" srcOrd="0" destOrd="0" parTransId="{DA3D2E27-98FB-4E1C-97CE-D02BA2023C72}" sibTransId="{A5AFD50A-A401-448C-BF1A-70F330943E69}"/>
    <dgm:cxn modelId="{6AB034B8-EB64-4B06-AA84-21FFA42E9761}" type="presOf" srcId="{24471009-2F7B-4017-8536-951EDE17BC3E}" destId="{5AD87D95-B87B-42BA-8860-A1A72C63CB95}" srcOrd="0" destOrd="0" presId="urn:microsoft.com/office/officeart/2018/2/layout/IconVerticalSolidList"/>
    <dgm:cxn modelId="{9A2BF1C5-73CB-4712-8E4D-09398CCAEF87}" type="presOf" srcId="{EAE2DE4E-3B15-4672-BA98-FBBD26B43F26}" destId="{FF216AAF-A215-4EDC-A6DF-5D7E3DC0662E}" srcOrd="0" destOrd="0" presId="urn:microsoft.com/office/officeart/2018/2/layout/IconVerticalSolidList"/>
    <dgm:cxn modelId="{0FA754CD-4347-4FB2-8A82-B031567B52D4}" srcId="{EAE2DE4E-3B15-4672-BA98-FBBD26B43F26}" destId="{275F75D9-33DD-428D-BC21-A0E1261103E7}" srcOrd="3" destOrd="0" parTransId="{319BB9E4-3BF7-4CCC-A5F9-4680C33AE621}" sibTransId="{745192B4-5FBF-4362-B43C-2E3AAFAD8FCC}"/>
    <dgm:cxn modelId="{4E11E9D2-3791-40DC-BF04-E9EF15703637}" type="presOf" srcId="{275F75D9-33DD-428D-BC21-A0E1261103E7}" destId="{DB35D8B8-D98E-4A48-871F-73F281134C85}" srcOrd="0" destOrd="0" presId="urn:microsoft.com/office/officeart/2018/2/layout/IconVerticalSolidList"/>
    <dgm:cxn modelId="{76E015E7-6ABA-43CA-81FE-028900A070D7}" srcId="{EAE2DE4E-3B15-4672-BA98-FBBD26B43F26}" destId="{24471009-2F7B-4017-8536-951EDE17BC3E}" srcOrd="2" destOrd="0" parTransId="{F8AE8922-46BD-44B1-8317-AF7CBAF0D1B6}" sibTransId="{97C3A2C1-E2FB-44DC-AF64-B171BC0B3934}"/>
    <dgm:cxn modelId="{940426FC-A57A-4C22-A732-E5B4FFC02A23}" srcId="{EAE2DE4E-3B15-4672-BA98-FBBD26B43F26}" destId="{547CCAE5-DA58-4BF5-8A1E-50D93B408C9C}" srcOrd="4" destOrd="0" parTransId="{FB96EEF3-85B5-4E38-9CFB-47EF8BB286B2}" sibTransId="{BDCA1C1C-C7E2-4A1B-AD30-35E373E04BAD}"/>
    <dgm:cxn modelId="{678CC0A7-AFE7-48CB-9598-E1F2416EB32E}" type="presParOf" srcId="{FF216AAF-A215-4EDC-A6DF-5D7E3DC0662E}" destId="{989DB24E-C915-49F4-8E3B-BE9D2CDAC29D}" srcOrd="0" destOrd="0" presId="urn:microsoft.com/office/officeart/2018/2/layout/IconVerticalSolidList"/>
    <dgm:cxn modelId="{D325C7F8-CAA6-4FE7-A33F-B17BD1FC4307}" type="presParOf" srcId="{989DB24E-C915-49F4-8E3B-BE9D2CDAC29D}" destId="{8ED31FCF-84F4-4617-BC91-C88B9B139E41}" srcOrd="0" destOrd="0" presId="urn:microsoft.com/office/officeart/2018/2/layout/IconVerticalSolidList"/>
    <dgm:cxn modelId="{8FACCFFA-0E9C-4468-9ABE-CA794F095135}" type="presParOf" srcId="{989DB24E-C915-49F4-8E3B-BE9D2CDAC29D}" destId="{745D2481-9B13-4A39-9BD7-3706BF8D5025}" srcOrd="1" destOrd="0" presId="urn:microsoft.com/office/officeart/2018/2/layout/IconVerticalSolidList"/>
    <dgm:cxn modelId="{550C6356-1A87-43C8-BE12-10A38BB9808E}" type="presParOf" srcId="{989DB24E-C915-49F4-8E3B-BE9D2CDAC29D}" destId="{259132B1-0BB0-471D-9E27-9DC941C9C54B}" srcOrd="2" destOrd="0" presId="urn:microsoft.com/office/officeart/2018/2/layout/IconVerticalSolidList"/>
    <dgm:cxn modelId="{45642181-B939-488D-84AA-18DD21B41119}" type="presParOf" srcId="{989DB24E-C915-49F4-8E3B-BE9D2CDAC29D}" destId="{FF27238A-50AC-4A4A-B296-85801CB2D0BF}" srcOrd="3" destOrd="0" presId="urn:microsoft.com/office/officeart/2018/2/layout/IconVerticalSolidList"/>
    <dgm:cxn modelId="{2A4CB707-6B38-456A-ACBC-2C682A4B54A4}" type="presParOf" srcId="{FF216AAF-A215-4EDC-A6DF-5D7E3DC0662E}" destId="{B8E94438-C5BE-4995-84CC-ED29F3291B78}" srcOrd="1" destOrd="0" presId="urn:microsoft.com/office/officeart/2018/2/layout/IconVerticalSolidList"/>
    <dgm:cxn modelId="{E87FAF6F-8B4C-4DC5-ACBB-D0D6E12CA9F3}" type="presParOf" srcId="{FF216AAF-A215-4EDC-A6DF-5D7E3DC0662E}" destId="{044A8E88-BAAD-4BD3-9EAA-77A687D686CD}" srcOrd="2" destOrd="0" presId="urn:microsoft.com/office/officeart/2018/2/layout/IconVerticalSolidList"/>
    <dgm:cxn modelId="{802E6BE7-3126-4C3E-9E10-FF5CC847EFB7}" type="presParOf" srcId="{044A8E88-BAAD-4BD3-9EAA-77A687D686CD}" destId="{626232A4-FC0D-4B6B-B91D-D3374EB053C5}" srcOrd="0" destOrd="0" presId="urn:microsoft.com/office/officeart/2018/2/layout/IconVerticalSolidList"/>
    <dgm:cxn modelId="{A5AF47F8-4382-499C-ACBC-86A2F50C5609}" type="presParOf" srcId="{044A8E88-BAAD-4BD3-9EAA-77A687D686CD}" destId="{C489784E-2FB3-4EBB-98CD-629D7C227230}" srcOrd="1" destOrd="0" presId="urn:microsoft.com/office/officeart/2018/2/layout/IconVerticalSolidList"/>
    <dgm:cxn modelId="{AADD55CE-F7B1-42A9-A1E9-9ECE8B5DCB34}" type="presParOf" srcId="{044A8E88-BAAD-4BD3-9EAA-77A687D686CD}" destId="{20906D61-CF84-41CA-8559-71A0FE047191}" srcOrd="2" destOrd="0" presId="urn:microsoft.com/office/officeart/2018/2/layout/IconVerticalSolidList"/>
    <dgm:cxn modelId="{F04C47C2-513E-4B36-9030-1866F9D4F4BE}" type="presParOf" srcId="{044A8E88-BAAD-4BD3-9EAA-77A687D686CD}" destId="{9925A316-1E94-4695-A7E3-D890CA36BA67}" srcOrd="3" destOrd="0" presId="urn:microsoft.com/office/officeart/2018/2/layout/IconVerticalSolidList"/>
    <dgm:cxn modelId="{45315CC0-DA0A-40F4-89E0-D5C9F9BF031D}" type="presParOf" srcId="{FF216AAF-A215-4EDC-A6DF-5D7E3DC0662E}" destId="{639C66E0-2B14-46D7-A907-4226C15AA343}" srcOrd="3" destOrd="0" presId="urn:microsoft.com/office/officeart/2018/2/layout/IconVerticalSolidList"/>
    <dgm:cxn modelId="{F22DC8F2-4159-47C0-9924-9A3A42CDB464}" type="presParOf" srcId="{FF216AAF-A215-4EDC-A6DF-5D7E3DC0662E}" destId="{E43E9760-7070-49CD-B351-151570AD026A}" srcOrd="4" destOrd="0" presId="urn:microsoft.com/office/officeart/2018/2/layout/IconVerticalSolidList"/>
    <dgm:cxn modelId="{D478DBA8-960F-4D7B-9B71-F8850D6D605F}" type="presParOf" srcId="{E43E9760-7070-49CD-B351-151570AD026A}" destId="{3278CE76-07BB-4763-B29A-1A7C77A4211B}" srcOrd="0" destOrd="0" presId="urn:microsoft.com/office/officeart/2018/2/layout/IconVerticalSolidList"/>
    <dgm:cxn modelId="{B38E6C13-7F60-4C0C-BEFF-1101D30C3BDF}" type="presParOf" srcId="{E43E9760-7070-49CD-B351-151570AD026A}" destId="{C93F6C91-52A3-4FF7-8E17-EF45004665F0}" srcOrd="1" destOrd="0" presId="urn:microsoft.com/office/officeart/2018/2/layout/IconVerticalSolidList"/>
    <dgm:cxn modelId="{EEF7FBC6-67F2-4003-BC66-356648EDE07E}" type="presParOf" srcId="{E43E9760-7070-49CD-B351-151570AD026A}" destId="{6509A313-B981-44AA-8EF0-74370BA0F159}" srcOrd="2" destOrd="0" presId="urn:microsoft.com/office/officeart/2018/2/layout/IconVerticalSolidList"/>
    <dgm:cxn modelId="{D5721E64-B0D8-477D-9740-D3A030E2BFC0}" type="presParOf" srcId="{E43E9760-7070-49CD-B351-151570AD026A}" destId="{5AD87D95-B87B-42BA-8860-A1A72C63CB95}" srcOrd="3" destOrd="0" presId="urn:microsoft.com/office/officeart/2018/2/layout/IconVerticalSolidList"/>
    <dgm:cxn modelId="{149A658B-B496-498A-87EC-05502B45F0D3}" type="presParOf" srcId="{FF216AAF-A215-4EDC-A6DF-5D7E3DC0662E}" destId="{3EDF816D-6251-4F04-BA0B-210D46FB8EC6}" srcOrd="5" destOrd="0" presId="urn:microsoft.com/office/officeart/2018/2/layout/IconVerticalSolidList"/>
    <dgm:cxn modelId="{AE8B8B56-FF05-4F25-9D7C-A1E3DB2C0509}" type="presParOf" srcId="{FF216AAF-A215-4EDC-A6DF-5D7E3DC0662E}" destId="{9878133B-8626-414B-9305-1FB9CF7E4228}" srcOrd="6" destOrd="0" presId="urn:microsoft.com/office/officeart/2018/2/layout/IconVerticalSolidList"/>
    <dgm:cxn modelId="{75B2D5C9-8541-4590-84B6-7EDD8FD02D1C}" type="presParOf" srcId="{9878133B-8626-414B-9305-1FB9CF7E4228}" destId="{86E229AD-8C30-4C08-AB58-CBBECE23CCE9}" srcOrd="0" destOrd="0" presId="urn:microsoft.com/office/officeart/2018/2/layout/IconVerticalSolidList"/>
    <dgm:cxn modelId="{5D45EB44-D0EC-4CED-B8B8-6CE557825074}" type="presParOf" srcId="{9878133B-8626-414B-9305-1FB9CF7E4228}" destId="{E2CA9A15-D660-4EB8-914D-3C8351C30369}" srcOrd="1" destOrd="0" presId="urn:microsoft.com/office/officeart/2018/2/layout/IconVerticalSolidList"/>
    <dgm:cxn modelId="{A1700080-74BC-4699-85D7-FB4D5EE90974}" type="presParOf" srcId="{9878133B-8626-414B-9305-1FB9CF7E4228}" destId="{2A3167DA-63E9-4923-9BCA-F8D5D6FA18B0}" srcOrd="2" destOrd="0" presId="urn:microsoft.com/office/officeart/2018/2/layout/IconVerticalSolidList"/>
    <dgm:cxn modelId="{0E2D30F3-1409-44C7-A69E-1D1B790019C9}" type="presParOf" srcId="{9878133B-8626-414B-9305-1FB9CF7E4228}" destId="{DB35D8B8-D98E-4A48-871F-73F281134C85}" srcOrd="3" destOrd="0" presId="urn:microsoft.com/office/officeart/2018/2/layout/IconVerticalSolidList"/>
    <dgm:cxn modelId="{60F282FF-3054-4A91-81B5-1A874B14FF89}" type="presParOf" srcId="{FF216AAF-A215-4EDC-A6DF-5D7E3DC0662E}" destId="{A2D5ED9D-54D7-4A18-B273-DB96FB0E5FD4}" srcOrd="7" destOrd="0" presId="urn:microsoft.com/office/officeart/2018/2/layout/IconVerticalSolidList"/>
    <dgm:cxn modelId="{A69C286C-C588-4163-90E7-0B25DA0F04AF}" type="presParOf" srcId="{FF216AAF-A215-4EDC-A6DF-5D7E3DC0662E}" destId="{70D86608-E1FF-4FAE-9422-6C3B7D401754}" srcOrd="8" destOrd="0" presId="urn:microsoft.com/office/officeart/2018/2/layout/IconVerticalSolidList"/>
    <dgm:cxn modelId="{66208F9E-2427-4979-82C8-D7B605D82BE2}" type="presParOf" srcId="{70D86608-E1FF-4FAE-9422-6C3B7D401754}" destId="{54E6AB67-E9F2-446B-BDDC-F828FF47D38B}" srcOrd="0" destOrd="0" presId="urn:microsoft.com/office/officeart/2018/2/layout/IconVerticalSolidList"/>
    <dgm:cxn modelId="{9D7B9AAE-6522-473A-A606-9D4AFB4739CF}" type="presParOf" srcId="{70D86608-E1FF-4FAE-9422-6C3B7D401754}" destId="{7CDCB282-0AC6-401E-9909-8B1663EA540C}" srcOrd="1" destOrd="0" presId="urn:microsoft.com/office/officeart/2018/2/layout/IconVerticalSolidList"/>
    <dgm:cxn modelId="{6D8A1139-819F-4EAA-BBB3-62FA39E13989}" type="presParOf" srcId="{70D86608-E1FF-4FAE-9422-6C3B7D401754}" destId="{76AAA6B7-844D-4D21-995A-1281D3CD1272}" srcOrd="2" destOrd="0" presId="urn:microsoft.com/office/officeart/2018/2/layout/IconVerticalSolidList"/>
    <dgm:cxn modelId="{FC973981-3417-40E8-89A6-6F7F1459261E}" type="presParOf" srcId="{70D86608-E1FF-4FAE-9422-6C3B7D401754}" destId="{4F2EF69E-B00E-4779-9D55-70BB6D6DFA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31FCF-84F4-4617-BC91-C88B9B139E41}">
      <dsp:nvSpPr>
        <dsp:cNvPr id="0" name=""/>
        <dsp:cNvSpPr/>
      </dsp:nvSpPr>
      <dsp:spPr>
        <a:xfrm>
          <a:off x="0" y="3400"/>
          <a:ext cx="105156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D2481-9B13-4A39-9BD7-3706BF8D5025}">
      <dsp:nvSpPr>
        <dsp:cNvPr id="0" name=""/>
        <dsp:cNvSpPr/>
      </dsp:nvSpPr>
      <dsp:spPr>
        <a:xfrm>
          <a:off x="219097" y="166365"/>
          <a:ext cx="398359" cy="398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7238A-50AC-4A4A-B296-85801CB2D0BF}">
      <dsp:nvSpPr>
        <dsp:cNvPr id="0" name=""/>
        <dsp:cNvSpPr/>
      </dsp:nvSpPr>
      <dsp:spPr>
        <a:xfrm>
          <a:off x="836555" y="3400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Perché è divertente (soprattutto quando prendete 100/100)</a:t>
          </a:r>
          <a:endParaRPr lang="en-US" sz="1900" kern="1200"/>
        </a:p>
      </dsp:txBody>
      <dsp:txXfrm>
        <a:off x="836555" y="3400"/>
        <a:ext cx="9679044" cy="724290"/>
      </dsp:txXfrm>
    </dsp:sp>
    <dsp:sp modelId="{626232A4-FC0D-4B6B-B91D-D3374EB053C5}">
      <dsp:nvSpPr>
        <dsp:cNvPr id="0" name=""/>
        <dsp:cNvSpPr/>
      </dsp:nvSpPr>
      <dsp:spPr>
        <a:xfrm>
          <a:off x="0" y="908763"/>
          <a:ext cx="105156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9784E-2FB3-4EBB-98CD-629D7C227230}">
      <dsp:nvSpPr>
        <dsp:cNvPr id="0" name=""/>
        <dsp:cNvSpPr/>
      </dsp:nvSpPr>
      <dsp:spPr>
        <a:xfrm>
          <a:off x="219097" y="1071728"/>
          <a:ext cx="398359" cy="398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5A316-1E94-4695-A7E3-D890CA36BA67}">
      <dsp:nvSpPr>
        <dsp:cNvPr id="0" name=""/>
        <dsp:cNvSpPr/>
      </dsp:nvSpPr>
      <dsp:spPr>
        <a:xfrm>
          <a:off x="836555" y="908763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Perché è utile (provare per credere)</a:t>
          </a:r>
          <a:endParaRPr lang="en-US" sz="1900" kern="1200"/>
        </a:p>
      </dsp:txBody>
      <dsp:txXfrm>
        <a:off x="836555" y="908763"/>
        <a:ext cx="9679044" cy="724290"/>
      </dsp:txXfrm>
    </dsp:sp>
    <dsp:sp modelId="{3278CE76-07BB-4763-B29A-1A7C77A4211B}">
      <dsp:nvSpPr>
        <dsp:cNvPr id="0" name=""/>
        <dsp:cNvSpPr/>
      </dsp:nvSpPr>
      <dsp:spPr>
        <a:xfrm>
          <a:off x="0" y="1814126"/>
          <a:ext cx="105156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3F6C91-52A3-4FF7-8E17-EF45004665F0}">
      <dsp:nvSpPr>
        <dsp:cNvPr id="0" name=""/>
        <dsp:cNvSpPr/>
      </dsp:nvSpPr>
      <dsp:spPr>
        <a:xfrm>
          <a:off x="219097" y="1977092"/>
          <a:ext cx="398359" cy="398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87D95-B87B-42BA-8860-A1A72C63CB95}">
      <dsp:nvSpPr>
        <dsp:cNvPr id="0" name=""/>
        <dsp:cNvSpPr/>
      </dsp:nvSpPr>
      <dsp:spPr>
        <a:xfrm>
          <a:off x="836555" y="1814126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Perché all’Università c’è il corso di ASD</a:t>
          </a:r>
          <a:endParaRPr lang="en-US" sz="1900" kern="1200"/>
        </a:p>
      </dsp:txBody>
      <dsp:txXfrm>
        <a:off x="836555" y="1814126"/>
        <a:ext cx="9679044" cy="724290"/>
      </dsp:txXfrm>
    </dsp:sp>
    <dsp:sp modelId="{86E229AD-8C30-4C08-AB58-CBBECE23CCE9}">
      <dsp:nvSpPr>
        <dsp:cNvPr id="0" name=""/>
        <dsp:cNvSpPr/>
      </dsp:nvSpPr>
      <dsp:spPr>
        <a:xfrm>
          <a:off x="0" y="2719489"/>
          <a:ext cx="105156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A9A15-D660-4EB8-914D-3C8351C30369}">
      <dsp:nvSpPr>
        <dsp:cNvPr id="0" name=""/>
        <dsp:cNvSpPr/>
      </dsp:nvSpPr>
      <dsp:spPr>
        <a:xfrm>
          <a:off x="219097" y="2882455"/>
          <a:ext cx="398359" cy="3983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5D8B8-D98E-4A48-871F-73F281134C85}">
      <dsp:nvSpPr>
        <dsp:cNvPr id="0" name=""/>
        <dsp:cNvSpPr/>
      </dsp:nvSpPr>
      <dsp:spPr>
        <a:xfrm>
          <a:off x="836555" y="2719489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Perché vi serve per colloqui con aziende fighe (Google, Fb, …)</a:t>
          </a:r>
          <a:endParaRPr lang="en-US" sz="1900" kern="1200"/>
        </a:p>
      </dsp:txBody>
      <dsp:txXfrm>
        <a:off x="836555" y="2719489"/>
        <a:ext cx="9679044" cy="724290"/>
      </dsp:txXfrm>
    </dsp:sp>
    <dsp:sp modelId="{54E6AB67-E9F2-446B-BDDC-F828FF47D38B}">
      <dsp:nvSpPr>
        <dsp:cNvPr id="0" name=""/>
        <dsp:cNvSpPr/>
      </dsp:nvSpPr>
      <dsp:spPr>
        <a:xfrm>
          <a:off x="0" y="3624853"/>
          <a:ext cx="105156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CB282-0AC6-401E-9909-8B1663EA540C}">
      <dsp:nvSpPr>
        <dsp:cNvPr id="0" name=""/>
        <dsp:cNvSpPr/>
      </dsp:nvSpPr>
      <dsp:spPr>
        <a:xfrm>
          <a:off x="219097" y="3787818"/>
          <a:ext cx="398359" cy="3983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EF69E-B00E-4779-9D55-70BB6D6DFAEB}">
      <dsp:nvSpPr>
        <dsp:cNvPr id="0" name=""/>
        <dsp:cNvSpPr/>
      </dsp:nvSpPr>
      <dsp:spPr>
        <a:xfrm>
          <a:off x="836555" y="3624853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Perché ci sono un sacco di competizioni (OII, ACM, ICPC)</a:t>
          </a:r>
          <a:endParaRPr lang="en-US" sz="1900" kern="1200"/>
        </a:p>
      </dsp:txBody>
      <dsp:txXfrm>
        <a:off x="836555" y="3624853"/>
        <a:ext cx="9679044" cy="724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84237D-9E47-4211-877B-E070F3A8B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40842F-0149-46E3-A41C-DFC335745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60A9E6-E938-4970-8A87-97FC680E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7463-0E62-4ACC-8575-AB73BB4D8F42}" type="datetimeFigureOut">
              <a:rPr lang="it-IT" smtClean="0"/>
              <a:t>02/02/2021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CB4084-81BB-4011-B2FB-B7B0849D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4EF4E3-A760-4B8E-9FF9-91614D4C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8F9F-E962-4A3B-9E51-FBA4D5864B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553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AE92D-549C-42D9-A64E-073AB185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01B65E-7607-4B91-8C53-D5AC3BEBF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1F3784-1829-488E-AE91-18834A0A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7463-0E62-4ACC-8575-AB73BB4D8F42}" type="datetimeFigureOut">
              <a:rPr lang="it-IT" smtClean="0"/>
              <a:t>02/02/2021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8D0DE7-00F5-43B7-8712-45922243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F76548-DB5F-4118-8F89-AB560C37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8F9F-E962-4A3B-9E51-FBA4D5864B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240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E5FE820-1268-4DC6-94A4-75C5E7FD7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2BFEA9A-2F9F-4821-AC08-7599A4C05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243C5F-3D07-4F45-A701-42FFE13F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7463-0E62-4ACC-8575-AB73BB4D8F42}" type="datetimeFigureOut">
              <a:rPr lang="it-IT" smtClean="0"/>
              <a:t>02/02/2021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CE15E9-9D77-4041-90D3-6D263B7C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2C47FE-15F9-46B4-B71B-DC70864B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8F9F-E962-4A3B-9E51-FBA4D5864B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703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F83F4E-FF39-4590-95BA-66547C8E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81819E-5311-401F-9AF9-C6C883458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E91103-D433-43D5-9C99-7BB51C3B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7463-0E62-4ACC-8575-AB73BB4D8F42}" type="datetimeFigureOut">
              <a:rPr lang="it-IT" smtClean="0"/>
              <a:t>02/02/2021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EE9DB9-818C-444E-ABBF-14FE7FEC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BD96A1-4638-446C-A46B-15FE5EC3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8F9F-E962-4A3B-9E51-FBA4D5864B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74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3B1CB5-9468-430C-9687-D5778C14A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FEED50-3437-40AD-B94A-0C624E4D3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0B5236-FDC6-4E73-9221-0E2453D2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7463-0E62-4ACC-8575-AB73BB4D8F42}" type="datetimeFigureOut">
              <a:rPr lang="it-IT" smtClean="0"/>
              <a:t>02/02/2021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D86802-2EB6-43FE-B1BF-C1E77F83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4253DE-42EB-4151-BB2C-D9FB5045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8F9F-E962-4A3B-9E51-FBA4D5864B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367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511E27-9E3B-49DD-BF7A-D671AA21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3B6883-6476-4A4C-85BB-932F7FA40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3AD359D-1C9A-47D8-8EAE-4C909607D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6B1D2C-559F-4CF6-8B78-22AA7A4E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7463-0E62-4ACC-8575-AB73BB4D8F42}" type="datetimeFigureOut">
              <a:rPr lang="it-IT" smtClean="0"/>
              <a:t>02/02/2021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0C55907-DDAF-42F8-B3EE-1A6A8747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98BE4F-AA22-4DF3-A023-27B9971F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8F9F-E962-4A3B-9E51-FBA4D5864B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758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1E8827-EC1D-469A-8C84-B05A00F3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89DAFD-94B6-49FD-9895-BB2C522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2029C34-47E3-40C0-BF92-70D67F2F4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6086E3F-15AF-4C13-AE1B-9D3CC6882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165CC4E-15B8-4DDC-AD47-898E3AEB6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BD216F1-76C3-4DDF-B9EA-D9CF7539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7463-0E62-4ACC-8575-AB73BB4D8F42}" type="datetimeFigureOut">
              <a:rPr lang="it-IT" smtClean="0"/>
              <a:t>02/02/2021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5BB89CC-873F-4040-AEFF-DE102D4A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4A20B05-58B4-4182-9E42-89D62C37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8F9F-E962-4A3B-9E51-FBA4D5864B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708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AA9178-E8D4-403F-984C-EAFB7238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7B27EC2-3E45-418A-9AC8-D952D946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7463-0E62-4ACC-8575-AB73BB4D8F42}" type="datetimeFigureOut">
              <a:rPr lang="it-IT" smtClean="0"/>
              <a:t>02/02/2021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2D4C7D5-FC2F-4433-89D2-E059A174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623CA2-D891-478D-BA81-7BF37D46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8F9F-E962-4A3B-9E51-FBA4D5864B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160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E27561C-F573-4460-A0A2-F7724F1F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7463-0E62-4ACC-8575-AB73BB4D8F42}" type="datetimeFigureOut">
              <a:rPr lang="it-IT" smtClean="0"/>
              <a:t>02/02/2021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1204A4A-CE33-41A0-AF04-60B50480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3052A8-E540-434A-A360-DA2471BD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8F9F-E962-4A3B-9E51-FBA4D5864B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79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874DC-C882-4773-9B73-E437E1F2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5EE4DC-6613-419C-9CD1-998C1014F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A4AD88-58F8-4177-8122-C668762CB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DC9C83-8394-4A9B-86A7-0B3B23A0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7463-0E62-4ACC-8575-AB73BB4D8F42}" type="datetimeFigureOut">
              <a:rPr lang="it-IT" smtClean="0"/>
              <a:t>02/02/2021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3EA2D1-4CEA-46E0-9C29-EEE66762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3FB9BF-9D34-4C5A-9904-1A970C2C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8F9F-E962-4A3B-9E51-FBA4D5864B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300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1B656E-6AFC-4844-B89B-0CE08C91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201A8A8-9BC0-4A0E-A6EA-91B727FF3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1E6A55A-7A39-4E55-BA2A-57B6FAC18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CE23F1D-D17B-4E71-95D5-AE806454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7463-0E62-4ACC-8575-AB73BB4D8F42}" type="datetimeFigureOut">
              <a:rPr lang="it-IT" smtClean="0"/>
              <a:t>02/02/2021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A72AEA-39F8-4BEF-9D02-420C6F8D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758518-837B-4CAB-873A-E857D891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8F9F-E962-4A3B-9E51-FBA4D5864B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481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294F6B6-A901-42FA-B73D-20BCFE24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2252B-2210-455F-90BD-2666F0036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E94131-3E2C-4C7A-A315-62AEB61C0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B7463-0E62-4ACC-8575-AB73BB4D8F42}" type="datetimeFigureOut">
              <a:rPr lang="it-IT" smtClean="0"/>
              <a:t>02/02/2021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E1B1C4-EC45-4EEB-AE6A-5A1F6DB4F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9160F6-DF25-46F5-8F63-ACD22E350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78F9F-E962-4A3B-9E51-FBA4D5864B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210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olinfo.it/#/task/easy2/statement" TargetMode="External"/><Relationship Id="rId2" Type="http://schemas.openxmlformats.org/officeDocument/2006/relationships/hyperlink" Target="https://training.olinfo.it/#/task/easy1/state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aining.olinfo.it/#/task/easy3/state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FB6EAE-ED8A-4EFF-AB73-BF27200B7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Aharoni" panose="02010803020104030203" pitchFamily="2" charset="-79"/>
              </a:rPr>
              <a:t>Palestra di Algoritmi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01AFF1F-433F-4660-8A49-0B548D184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it-IT">
                <a:latin typeface="Roboto" panose="02000000000000000000" pitchFamily="2" charset="0"/>
                <a:ea typeface="Roboto" panose="02000000000000000000" pitchFamily="2" charset="0"/>
              </a:rPr>
              <a:t>Percorso di allenamento per le Olimpiadi italiane di Informatica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98231AB-3234-4326-8676-03157AE472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528AD47-5B5A-4832-BF8E-52F8DABEEAB2}"/>
              </a:ext>
            </a:extLst>
          </p:cNvPr>
          <p:cNvSpPr txBox="1"/>
          <p:nvPr/>
        </p:nvSpPr>
        <p:spPr>
          <a:xfrm>
            <a:off x="9805917" y="6304003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Liceo B. Russell - Cles</a:t>
            </a:r>
          </a:p>
        </p:txBody>
      </p:sp>
    </p:spTree>
    <p:extLst>
      <p:ext uri="{BB962C8B-B14F-4D97-AF65-F5344CB8AC3E}">
        <p14:creationId xmlns:p14="http://schemas.microsoft.com/office/powerpoint/2010/main" val="356744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8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3D91511-D93A-476E-8D5D-3A92E115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Chi </a:t>
            </a:r>
            <a:r>
              <a:rPr lang="en-US" sz="5400" dirty="0" err="1"/>
              <a:t>sono</a:t>
            </a:r>
            <a:endParaRPr lang="en-US" sz="5400" dirty="0"/>
          </a:p>
        </p:txBody>
      </p:sp>
      <p:sp>
        <p:nvSpPr>
          <p:cNvPr id="51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persona, uomo, occhiali, folla&#10;&#10;Descrizione generata automaticamente">
            <a:extLst>
              <a:ext uri="{FF2B5EF4-FFF2-40B4-BE49-F238E27FC236}">
                <a16:creationId xmlns:a16="http://schemas.microsoft.com/office/drawing/2014/main" id="{C67913CE-6F62-4754-A71C-6085F6B400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2931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E4402C4-A0FB-4420-BEDC-3C00EEB3C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955" y="2071316"/>
            <a:ext cx="6713552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Simone Alghisi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Studente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del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terzo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anno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della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laurea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triennale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in informatica</a:t>
            </a:r>
          </a:p>
          <a:p>
            <a:pPr marL="0" indent="0">
              <a:buNone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600" dirty="0" err="1"/>
              <a:t>Contatti</a:t>
            </a:r>
            <a:endParaRPr lang="en-US" sz="3600" dirty="0"/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simone.alghisi-1@studenti.unitn.it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Se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doveste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avere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dubbi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su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qualche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esercizio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non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esitate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a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contattarmi</a:t>
            </a: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77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966830-F00B-483A-ACAD-8F1D86AE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it-IT" sz="5200"/>
              <a:t>Perché studiare algoritmi?</a:t>
            </a:r>
          </a:p>
        </p:txBody>
      </p:sp>
      <p:graphicFrame>
        <p:nvGraphicFramePr>
          <p:cNvPr id="15" name="Segnaposto contenuto 2">
            <a:extLst>
              <a:ext uri="{FF2B5EF4-FFF2-40B4-BE49-F238E27FC236}">
                <a16:creationId xmlns:a16="http://schemas.microsoft.com/office/drawing/2014/main" id="{D27BF88A-10F1-4FCA-818B-B1921543F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68202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086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203A3E5-EDC7-43C7-8D75-23703D01D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/>
              <a:t>Prima di cominciare…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A9D28A-1EBB-43C1-BCEE-44118476F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 dirty="0"/>
              <a:t>Se non avete mai programmato, non preoccupatevi</a:t>
            </a:r>
          </a:p>
          <a:p>
            <a:r>
              <a:rPr lang="it-IT" sz="2200" dirty="0"/>
              <a:t>Se avete domande, CHIEDETE: non abbiate paura di sbagliare</a:t>
            </a:r>
          </a:p>
          <a:p>
            <a:r>
              <a:rPr lang="it-IT" sz="2200" dirty="0"/>
              <a:t>Se pensate che alcuni esercizi siano troppo facili, fate sapere: ne abbiamo un bel po’ disponibili</a:t>
            </a:r>
          </a:p>
        </p:txBody>
      </p:sp>
    </p:spTree>
    <p:extLst>
      <p:ext uri="{BB962C8B-B14F-4D97-AF65-F5344CB8AC3E}">
        <p14:creationId xmlns:p14="http://schemas.microsoft.com/office/powerpoint/2010/main" val="289575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203A3E5-EDC7-43C7-8D75-23703D01D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Primo set di esercizi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A9D28A-1EBB-43C1-BCEE-44118476F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 dirty="0">
                <a:hlinkClick r:id="rId2"/>
              </a:rPr>
              <a:t>Trova il massimo (easy1)</a:t>
            </a:r>
            <a:endParaRPr lang="it-IT" sz="1800" dirty="0"/>
          </a:p>
          <a:p>
            <a:pPr lvl="1"/>
            <a:r>
              <a:rPr lang="it-IT" sz="1800" dirty="0"/>
              <a:t>Variabili di appoggio</a:t>
            </a:r>
          </a:p>
          <a:p>
            <a:pPr lvl="1"/>
            <a:r>
              <a:rPr lang="it-IT" sz="1800" dirty="0"/>
              <a:t>Cicli</a:t>
            </a:r>
          </a:p>
          <a:p>
            <a:pPr lvl="1"/>
            <a:endParaRPr lang="it-IT" sz="1800" dirty="0"/>
          </a:p>
          <a:p>
            <a:r>
              <a:rPr lang="it-IT" sz="2200" dirty="0">
                <a:hlinkClick r:id="rId3"/>
              </a:rPr>
              <a:t>Trova la somma pari massima (easy2)</a:t>
            </a:r>
            <a:endParaRPr lang="it-IT" sz="1800" dirty="0"/>
          </a:p>
          <a:p>
            <a:pPr lvl="1"/>
            <a:r>
              <a:rPr lang="it-IT" sz="1800" dirty="0"/>
              <a:t>Variabili di appoggio</a:t>
            </a:r>
          </a:p>
          <a:p>
            <a:pPr lvl="1"/>
            <a:r>
              <a:rPr lang="it-IT" sz="1800" dirty="0"/>
              <a:t>Cicli</a:t>
            </a:r>
          </a:p>
          <a:p>
            <a:pPr lvl="1"/>
            <a:r>
              <a:rPr lang="it-IT" sz="1800" dirty="0"/>
              <a:t>Numeri pari</a:t>
            </a:r>
          </a:p>
          <a:p>
            <a:pPr marL="457200" lvl="1" indent="0">
              <a:buNone/>
            </a:pPr>
            <a:endParaRPr lang="it-IT" sz="1800" dirty="0"/>
          </a:p>
          <a:p>
            <a:r>
              <a:rPr lang="it-IT" sz="2200" dirty="0">
                <a:hlinkClick r:id="rId4"/>
              </a:rPr>
              <a:t>Trova la somma pari massima v2.0 (easy3)</a:t>
            </a:r>
            <a:endParaRPr lang="it-IT" sz="1800" dirty="0"/>
          </a:p>
          <a:p>
            <a:pPr lvl="1"/>
            <a:r>
              <a:rPr lang="it-IT" sz="1800" dirty="0"/>
              <a:t>???</a:t>
            </a:r>
          </a:p>
          <a:p>
            <a:pPr lvl="1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482264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188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Tema di Office</vt:lpstr>
      <vt:lpstr>Palestra di Algoritmi</vt:lpstr>
      <vt:lpstr>Chi sono</vt:lpstr>
      <vt:lpstr>Perché studiare algoritmi?</vt:lpstr>
      <vt:lpstr>Prima di cominciare…</vt:lpstr>
      <vt:lpstr>Primo set di esercizi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Palestra di Algoritmi</dc:title>
  <dc:creator>Simone Alghisi</dc:creator>
  <cp:lastModifiedBy>Simone Alghisi</cp:lastModifiedBy>
  <cp:revision>6</cp:revision>
  <dcterms:created xsi:type="dcterms:W3CDTF">2021-02-02T17:34:15Z</dcterms:created>
  <dcterms:modified xsi:type="dcterms:W3CDTF">2021-02-02T19:38:02Z</dcterms:modified>
</cp:coreProperties>
</file>