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Esercitazione 06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Oliviero Riganelli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problema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214422"/>
            <a:ext cx="8286808" cy="540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300" dirty="0">
                <a:latin typeface="Calibri"/>
                <a:cs typeface="Calibri"/>
              </a:rPr>
              <a:t>Una palestra ha un’utenza composta da </a:t>
            </a:r>
            <a:r>
              <a:rPr lang="it-IT" sz="2300" dirty="0" smtClean="0">
                <a:latin typeface="Calibri"/>
                <a:cs typeface="Calibri"/>
              </a:rPr>
              <a:t>NU </a:t>
            </a:r>
            <a:r>
              <a:rPr lang="it-IT" sz="2300" dirty="0">
                <a:latin typeface="Calibri"/>
                <a:cs typeface="Calibri"/>
              </a:rPr>
              <a:t>uomini e </a:t>
            </a:r>
            <a:r>
              <a:rPr lang="it-IT" sz="2300" dirty="0" smtClean="0">
                <a:latin typeface="Calibri"/>
                <a:cs typeface="Calibri"/>
              </a:rPr>
              <a:t>ND </a:t>
            </a:r>
            <a:r>
              <a:rPr lang="it-IT" sz="2300" dirty="0">
                <a:latin typeface="Calibri"/>
                <a:cs typeface="Calibri"/>
              </a:rPr>
              <a:t>donne. Poiché dispone di un solo </a:t>
            </a:r>
            <a:r>
              <a:rPr lang="it-IT" sz="2300" dirty="0" smtClean="0">
                <a:latin typeface="Calibri"/>
                <a:cs typeface="Calibri"/>
              </a:rPr>
              <a:t>spogliatoio </a:t>
            </a:r>
            <a:r>
              <a:rPr lang="it-IT" sz="2300" dirty="0">
                <a:latin typeface="Calibri"/>
                <a:cs typeface="Calibri"/>
              </a:rPr>
              <a:t>deve organizzare turni per </a:t>
            </a:r>
            <a:r>
              <a:rPr lang="it-IT" sz="2300" dirty="0" smtClean="0">
                <a:latin typeface="Calibri"/>
                <a:cs typeface="Calibri"/>
              </a:rPr>
              <a:t>evitare che persone </a:t>
            </a:r>
            <a:r>
              <a:rPr lang="it-IT" sz="2300" dirty="0">
                <a:latin typeface="Calibri"/>
                <a:cs typeface="Calibri"/>
              </a:rPr>
              <a:t>di </a:t>
            </a:r>
            <a:r>
              <a:rPr lang="it-IT" sz="2300" dirty="0" smtClean="0">
                <a:latin typeface="Calibri"/>
                <a:cs typeface="Calibri"/>
              </a:rPr>
              <a:t>sesso </a:t>
            </a:r>
            <a:r>
              <a:rPr lang="it-IT" sz="2300" dirty="0">
                <a:latin typeface="Calibri"/>
                <a:cs typeface="Calibri"/>
              </a:rPr>
              <a:t>diverso si trovino contemporaneamente nello spogliatoio. Un Inserviente è quindi incaricato </a:t>
            </a:r>
            <a:r>
              <a:rPr lang="it-IT" sz="2300" dirty="0" smtClean="0">
                <a:latin typeface="Calibri"/>
                <a:cs typeface="Calibri"/>
              </a:rPr>
              <a:t>di ottimizzare </a:t>
            </a:r>
            <a:r>
              <a:rPr lang="it-IT" sz="2300" dirty="0">
                <a:latin typeface="Calibri"/>
                <a:cs typeface="Calibri"/>
              </a:rPr>
              <a:t>l’accesso allo spogliatoio consentendo a </a:t>
            </a:r>
            <a:r>
              <a:rPr lang="it-IT" sz="2300" dirty="0" smtClean="0">
                <a:latin typeface="Calibri"/>
                <a:cs typeface="Calibri"/>
              </a:rPr>
              <a:t>una donna </a:t>
            </a:r>
            <a:r>
              <a:rPr lang="it-IT" sz="2300" dirty="0">
                <a:latin typeface="Calibri"/>
                <a:cs typeface="Calibri"/>
              </a:rPr>
              <a:t>(un uomo) di cambiarsi solo se lo spogliatoio è libero o se è </a:t>
            </a:r>
            <a:r>
              <a:rPr lang="it-IT" sz="2300" dirty="0" smtClean="0">
                <a:latin typeface="Calibri"/>
                <a:cs typeface="Calibri"/>
              </a:rPr>
              <a:t>già occupato </a:t>
            </a:r>
            <a:r>
              <a:rPr lang="it-IT" sz="2300" dirty="0">
                <a:latin typeface="Calibri"/>
                <a:cs typeface="Calibri"/>
              </a:rPr>
              <a:t>da un’altra donna (un altro uomo). La palestra ha inoltre </a:t>
            </a:r>
            <a:r>
              <a:rPr lang="it-IT" sz="2300" dirty="0" smtClean="0">
                <a:latin typeface="Calibri"/>
                <a:cs typeface="Calibri"/>
              </a:rPr>
              <a:t>una categoria </a:t>
            </a:r>
            <a:r>
              <a:rPr lang="it-IT" sz="2300" dirty="0">
                <a:latin typeface="Calibri"/>
                <a:cs typeface="Calibri"/>
              </a:rPr>
              <a:t>vip, con NV membri, che consente a chi </a:t>
            </a:r>
            <a:r>
              <a:rPr lang="it-IT" sz="2300" dirty="0" smtClean="0">
                <a:latin typeface="Calibri"/>
                <a:cs typeface="Calibri"/>
              </a:rPr>
              <a:t>vi appartiene </a:t>
            </a:r>
            <a:r>
              <a:rPr lang="it-IT" sz="2300" dirty="0">
                <a:latin typeface="Calibri"/>
                <a:cs typeface="Calibri"/>
              </a:rPr>
              <a:t>(uomo o donna) di avere la precedenza e di cambiarsi da solo.  </a:t>
            </a:r>
            <a:endParaRPr lang="it-IT" sz="2300" dirty="0" smtClean="0">
              <a:latin typeface="Calibri"/>
              <a:cs typeface="Calibri"/>
            </a:endParaRPr>
          </a:p>
          <a:p>
            <a:pPr algn="just"/>
            <a:endParaRPr lang="it-IT" sz="2300" dirty="0">
              <a:latin typeface="Calibri"/>
              <a:cs typeface="Calibri"/>
            </a:endParaRPr>
          </a:p>
          <a:p>
            <a:pPr algn="just"/>
            <a:r>
              <a:rPr lang="it-IT" sz="2300" dirty="0">
                <a:latin typeface="Calibri"/>
                <a:cs typeface="Calibri"/>
              </a:rPr>
              <a:t>Modellare il sistema supponendo che gli utenti possono arrivare in </a:t>
            </a:r>
            <a:r>
              <a:rPr lang="it-IT" sz="2300" dirty="0" smtClean="0">
                <a:latin typeface="Calibri"/>
                <a:cs typeface="Calibri"/>
              </a:rPr>
              <a:t>ordine qualsiasi </a:t>
            </a:r>
            <a:r>
              <a:rPr lang="it-IT" sz="2300" dirty="0">
                <a:latin typeface="Calibri"/>
                <a:cs typeface="Calibri"/>
              </a:rPr>
              <a:t>ed abbiano un comportamento ciclico. </a:t>
            </a:r>
            <a:r>
              <a:rPr lang="it-IT" sz="2300" dirty="0" smtClean="0">
                <a:latin typeface="Calibri"/>
                <a:cs typeface="Calibri"/>
              </a:rPr>
              <a:t>Assumere ND=NU=</a:t>
            </a:r>
            <a:r>
              <a:rPr lang="it-IT" sz="2300" dirty="0">
                <a:latin typeface="Calibri"/>
                <a:cs typeface="Calibri"/>
              </a:rPr>
              <a:t>3 e NV=</a:t>
            </a:r>
            <a:r>
              <a:rPr lang="it-IT" sz="2300" dirty="0" smtClean="0">
                <a:latin typeface="Calibri"/>
                <a:cs typeface="Calibri"/>
              </a:rPr>
              <a:t>1.  È </a:t>
            </a:r>
            <a:r>
              <a:rPr lang="it-IT" sz="2300" dirty="0">
                <a:latin typeface="Calibri"/>
                <a:cs typeface="Calibri"/>
              </a:rPr>
              <a:t>richiesto che la realizzazione Java sia conforme al modello realizzato con LTSA. </a:t>
            </a:r>
            <a:endParaRPr lang="en-US"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156</Words>
  <Application>Microsoft Macintosh PowerPoint</Application>
  <PresentationFormat>Presentazione su schermo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Esercitazione 06</vt:lpstr>
      <vt:lpstr>Il problema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Sistemi Operativi- Parte di Concorrenza</dc:title>
  <dc:creator>Kyra</dc:creator>
  <cp:lastModifiedBy>Oliviero Riganelli</cp:lastModifiedBy>
  <cp:revision>13</cp:revision>
  <dcterms:created xsi:type="dcterms:W3CDTF">2010-05-19T16:03:34Z</dcterms:created>
  <dcterms:modified xsi:type="dcterms:W3CDTF">2012-06-13T18:37:46Z</dcterms:modified>
</cp:coreProperties>
</file>