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CF654-4601-6630-9770-E6856F4913C1}" v="1280" dt="2020-05-27T00:23:33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Capacity Planning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FF4F-32CE-4682-BF98-CA097AB6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 que é?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9592-C1B1-4032-A6E3-D73A99FCD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É uma aproximação de recursos de Hardware para atender a demanda de um sistema e assim aperfeiçoar a sua performance.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20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E3AF-F7EF-429F-ACB6-CCC038CD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Quando deve ser Usado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4E24-8AEF-48F7-AB2A-2EB1F30C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Quando há necessidade de comportar uma nova demanda;</a:t>
            </a:r>
          </a:p>
          <a:p>
            <a:r>
              <a:rPr lang="en-US">
                <a:ea typeface="+mn-lt"/>
                <a:cs typeface="+mn-lt"/>
              </a:rPr>
              <a:t>Quando há necessidade de fazer manutenção em um sistema devido ao crescimento.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847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621D-C16E-4EF5-8971-1C5B724D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Por que deve ser Usado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8B6A-734D-496B-82C2-56ECA9A9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redução de custos é uma das vantagens de uma capacidade maior de planejamento, tanto a curto, médio ou longo prazo;</a:t>
            </a:r>
          </a:p>
          <a:p>
            <a:r>
              <a:rPr lang="en-US">
                <a:cs typeface="Calibri"/>
              </a:rPr>
              <a:t>É uma garantia de qualidade na entrega do sistema;</a:t>
            </a:r>
          </a:p>
          <a:p>
            <a:r>
              <a:rPr lang="en-US">
                <a:cs typeface="Calibri"/>
              </a:rPr>
              <a:t>Para uma melhor performane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23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579E-F1A9-4609-8899-04B399F4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 que levar em consideração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9CA2-8252-441C-B05B-9686FE6D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Para realizar uma avaliação devem ser levados em consideração os seguintes pontos:</a:t>
            </a:r>
          </a:p>
          <a:p>
            <a:pPr lvl="1"/>
            <a:r>
              <a:rPr lang="en-US">
                <a:cs typeface="Calibri"/>
              </a:rPr>
              <a:t>Tempo Online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Tempo de Manutenção</a:t>
            </a:r>
          </a:p>
          <a:p>
            <a:pPr lvl="1"/>
            <a:r>
              <a:rPr lang="en-US">
                <a:cs typeface="Calibri"/>
              </a:rPr>
              <a:t>Horário de Pico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2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Capacity Planning</vt:lpstr>
      <vt:lpstr>O que é?</vt:lpstr>
      <vt:lpstr>Quando deve ser Usado</vt:lpstr>
      <vt:lpstr>Por que deve ser Usado</vt:lpstr>
      <vt:lpstr>O que levar em consideração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174</cp:revision>
  <dcterms:created xsi:type="dcterms:W3CDTF">2020-05-26T22:25:03Z</dcterms:created>
  <dcterms:modified xsi:type="dcterms:W3CDTF">2020-05-27T00:23:47Z</dcterms:modified>
</cp:coreProperties>
</file>