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2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AFC4C5-F13A-4342-A221-01397ECA2B38}" v="116" dt="2020-06-26T00:45:58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Gabriel Kasprik Arruda" userId="759f533db426c511" providerId="LiveId" clId="{DAAFC4C5-F13A-4342-A221-01397ECA2B38}"/>
    <pc:docChg chg="undo custSel mod addSld delSld modSld sldOrd">
      <pc:chgData name="João Gabriel Kasprik Arruda" userId="759f533db426c511" providerId="LiveId" clId="{DAAFC4C5-F13A-4342-A221-01397ECA2B38}" dt="2020-06-26T00:46:03.585" v="1270" actId="1076"/>
      <pc:docMkLst>
        <pc:docMk/>
      </pc:docMkLst>
      <pc:sldChg chg="addSp delSp modSp mod setBg">
        <pc:chgData name="João Gabriel Kasprik Arruda" userId="759f533db426c511" providerId="LiveId" clId="{DAAFC4C5-F13A-4342-A221-01397ECA2B38}" dt="2020-06-26T00:23:50.772" v="633" actId="26606"/>
        <pc:sldMkLst>
          <pc:docMk/>
          <pc:sldMk cId="4062721452" sldId="257"/>
        </pc:sldMkLst>
        <pc:spChg chg="mod">
          <ac:chgData name="João Gabriel Kasprik Arruda" userId="759f533db426c511" providerId="LiveId" clId="{DAAFC4C5-F13A-4342-A221-01397ECA2B38}" dt="2020-06-26T00:23:50.772" v="633" actId="26606"/>
          <ac:spMkLst>
            <pc:docMk/>
            <pc:sldMk cId="4062721452" sldId="257"/>
            <ac:spMk id="2" creationId="{E297260E-2F79-43B0-93AF-B41BF08509D8}"/>
          </ac:spMkLst>
        </pc:spChg>
        <pc:spChg chg="add del mod">
          <ac:chgData name="João Gabriel Kasprik Arruda" userId="759f533db426c511" providerId="LiveId" clId="{DAAFC4C5-F13A-4342-A221-01397ECA2B38}" dt="2020-06-26T00:15:57.893" v="336" actId="26606"/>
          <ac:spMkLst>
            <pc:docMk/>
            <pc:sldMk cId="4062721452" sldId="257"/>
            <ac:spMk id="3" creationId="{252F50FA-EA58-4DAA-B497-BE46F5157668}"/>
          </ac:spMkLst>
        </pc:spChg>
        <pc:spChg chg="add del">
          <ac:chgData name="João Gabriel Kasprik Arruda" userId="759f533db426c511" providerId="LiveId" clId="{DAAFC4C5-F13A-4342-A221-01397ECA2B38}" dt="2020-06-26T00:15:57.893" v="336" actId="26606"/>
          <ac:spMkLst>
            <pc:docMk/>
            <pc:sldMk cId="4062721452" sldId="257"/>
            <ac:spMk id="8" creationId="{1C799903-48D5-4A31-A1A2-541072D9771E}"/>
          </ac:spMkLst>
        </pc:spChg>
        <pc:spChg chg="add del">
          <ac:chgData name="João Gabriel Kasprik Arruda" userId="759f533db426c511" providerId="LiveId" clId="{DAAFC4C5-F13A-4342-A221-01397ECA2B38}" dt="2020-06-26T00:15:57.893" v="336" actId="26606"/>
          <ac:spMkLst>
            <pc:docMk/>
            <pc:sldMk cId="4062721452" sldId="257"/>
            <ac:spMk id="10" creationId="{8EFFF109-FC58-4FD3-BE05-9775A1310F55}"/>
          </ac:spMkLst>
        </pc:spChg>
        <pc:spChg chg="add del">
          <ac:chgData name="João Gabriel Kasprik Arruda" userId="759f533db426c511" providerId="LiveId" clId="{DAAFC4C5-F13A-4342-A221-01397ECA2B38}" dt="2020-06-26T00:15:57.893" v="336" actId="26606"/>
          <ac:spMkLst>
            <pc:docMk/>
            <pc:sldMk cId="4062721452" sldId="257"/>
            <ac:spMk id="12" creationId="{E1B96AD6-92A9-4273-A62B-96A1C3E0BA95}"/>
          </ac:spMkLst>
        </pc:spChg>
        <pc:spChg chg="add del">
          <ac:chgData name="João Gabriel Kasprik Arruda" userId="759f533db426c511" providerId="LiveId" clId="{DAAFC4C5-F13A-4342-A221-01397ECA2B38}" dt="2020-06-26T00:15:57.893" v="336" actId="26606"/>
          <ac:spMkLst>
            <pc:docMk/>
            <pc:sldMk cId="4062721452" sldId="257"/>
            <ac:spMk id="14" creationId="{463EEC44-1BA3-44ED-81FC-A644B04B2A44}"/>
          </ac:spMkLst>
        </pc:spChg>
        <pc:spChg chg="add del">
          <ac:chgData name="João Gabriel Kasprik Arruda" userId="759f533db426c511" providerId="LiveId" clId="{DAAFC4C5-F13A-4342-A221-01397ECA2B38}" dt="2020-06-26T00:15:57.862" v="335" actId="26606"/>
          <ac:spMkLst>
            <pc:docMk/>
            <pc:sldMk cId="4062721452" sldId="257"/>
            <ac:spMk id="20" creationId="{7517A47C-B2E5-4B79-8061-D74B1311AF6E}"/>
          </ac:spMkLst>
        </pc:spChg>
        <pc:spChg chg="add del">
          <ac:chgData name="João Gabriel Kasprik Arruda" userId="759f533db426c511" providerId="LiveId" clId="{DAAFC4C5-F13A-4342-A221-01397ECA2B38}" dt="2020-06-26T00:15:57.862" v="335" actId="26606"/>
          <ac:spMkLst>
            <pc:docMk/>
            <pc:sldMk cId="4062721452" sldId="257"/>
            <ac:spMk id="22" creationId="{C505E780-2083-4CB5-A42A-5E0E2908ECC3}"/>
          </ac:spMkLst>
        </pc:spChg>
        <pc:spChg chg="add del">
          <ac:chgData name="João Gabriel Kasprik Arruda" userId="759f533db426c511" providerId="LiveId" clId="{DAAFC4C5-F13A-4342-A221-01397ECA2B38}" dt="2020-06-26T00:15:57.862" v="335" actId="26606"/>
          <ac:spMkLst>
            <pc:docMk/>
            <pc:sldMk cId="4062721452" sldId="257"/>
            <ac:spMk id="24" creationId="{D2C0AE1C-0118-41AE-8A10-7CDCBF10E96F}"/>
          </ac:spMkLst>
        </pc:spChg>
        <pc:spChg chg="add del">
          <ac:chgData name="João Gabriel Kasprik Arruda" userId="759f533db426c511" providerId="LiveId" clId="{DAAFC4C5-F13A-4342-A221-01397ECA2B38}" dt="2020-06-26T00:15:57.862" v="335" actId="26606"/>
          <ac:spMkLst>
            <pc:docMk/>
            <pc:sldMk cId="4062721452" sldId="257"/>
            <ac:spMk id="26" creationId="{463EEC44-1BA3-44ED-81FC-A644B04B2A44}"/>
          </ac:spMkLst>
        </pc:spChg>
        <pc:spChg chg="add del">
          <ac:chgData name="João Gabriel Kasprik Arruda" userId="759f533db426c511" providerId="LiveId" clId="{DAAFC4C5-F13A-4342-A221-01397ECA2B38}" dt="2020-06-26T00:23:50.772" v="633" actId="26606"/>
          <ac:spMkLst>
            <pc:docMk/>
            <pc:sldMk cId="4062721452" sldId="257"/>
            <ac:spMk id="28" creationId="{89A320C9-9735-4D13-8279-C1C674841392}"/>
          </ac:spMkLst>
        </pc:spChg>
        <pc:spChg chg="add del">
          <ac:chgData name="João Gabriel Kasprik Arruda" userId="759f533db426c511" providerId="LiveId" clId="{DAAFC4C5-F13A-4342-A221-01397ECA2B38}" dt="2020-06-26T00:23:50.772" v="633" actId="26606"/>
          <ac:spMkLst>
            <pc:docMk/>
            <pc:sldMk cId="4062721452" sldId="257"/>
            <ac:spMk id="29" creationId="{92544CF4-9B52-4A7B-A4B3-88C72729B77D}"/>
          </ac:spMkLst>
        </pc:spChg>
        <pc:spChg chg="add del">
          <ac:chgData name="João Gabriel Kasprik Arruda" userId="759f533db426c511" providerId="LiveId" clId="{DAAFC4C5-F13A-4342-A221-01397ECA2B38}" dt="2020-06-26T00:23:50.772" v="633" actId="26606"/>
          <ac:spMkLst>
            <pc:docMk/>
            <pc:sldMk cId="4062721452" sldId="257"/>
            <ac:spMk id="30" creationId="{E75862C5-5C00-4421-BC7B-9B7B86DBC80D}"/>
          </ac:spMkLst>
        </pc:spChg>
        <pc:spChg chg="add del">
          <ac:chgData name="João Gabriel Kasprik Arruda" userId="759f533db426c511" providerId="LiveId" clId="{DAAFC4C5-F13A-4342-A221-01397ECA2B38}" dt="2020-06-26T00:23:50.772" v="633" actId="26606"/>
          <ac:spMkLst>
            <pc:docMk/>
            <pc:sldMk cId="4062721452" sldId="257"/>
            <ac:spMk id="31" creationId="{089440EF-9BE9-4AE9-8C28-00B02296CDB6}"/>
          </ac:spMkLst>
        </pc:spChg>
        <pc:spChg chg="add">
          <ac:chgData name="João Gabriel Kasprik Arruda" userId="759f533db426c511" providerId="LiveId" clId="{DAAFC4C5-F13A-4342-A221-01397ECA2B38}" dt="2020-06-26T00:23:50.772" v="633" actId="26606"/>
          <ac:spMkLst>
            <pc:docMk/>
            <pc:sldMk cId="4062721452" sldId="257"/>
            <ac:spMk id="37" creationId="{5ACC6BB2-28F8-4405-829D-0562733BEE7A}"/>
          </ac:spMkLst>
        </pc:spChg>
        <pc:spChg chg="add">
          <ac:chgData name="João Gabriel Kasprik Arruda" userId="759f533db426c511" providerId="LiveId" clId="{DAAFC4C5-F13A-4342-A221-01397ECA2B38}" dt="2020-06-26T00:23:50.772" v="633" actId="26606"/>
          <ac:spMkLst>
            <pc:docMk/>
            <pc:sldMk cId="4062721452" sldId="257"/>
            <ac:spMk id="39" creationId="{5C2E53F0-AD54-4A55-99A0-EC896CE3C233}"/>
          </ac:spMkLst>
        </pc:spChg>
        <pc:spChg chg="add">
          <ac:chgData name="João Gabriel Kasprik Arruda" userId="759f533db426c511" providerId="LiveId" clId="{DAAFC4C5-F13A-4342-A221-01397ECA2B38}" dt="2020-06-26T00:23:50.772" v="633" actId="26606"/>
          <ac:spMkLst>
            <pc:docMk/>
            <pc:sldMk cId="4062721452" sldId="257"/>
            <ac:spMk id="41" creationId="{D15F19F8-85EE-477A-ACBA-4B6D069780E5}"/>
          </ac:spMkLst>
        </pc:spChg>
        <pc:spChg chg="add">
          <ac:chgData name="João Gabriel Kasprik Arruda" userId="759f533db426c511" providerId="LiveId" clId="{DAAFC4C5-F13A-4342-A221-01397ECA2B38}" dt="2020-06-26T00:23:50.772" v="633" actId="26606"/>
          <ac:spMkLst>
            <pc:docMk/>
            <pc:sldMk cId="4062721452" sldId="257"/>
            <ac:spMk id="43" creationId="{92C3387C-D24F-4737-8A37-1DC5CFF09CFA}"/>
          </ac:spMkLst>
        </pc:spChg>
        <pc:graphicFrameChg chg="add del">
          <ac:chgData name="João Gabriel Kasprik Arruda" userId="759f533db426c511" providerId="LiveId" clId="{DAAFC4C5-F13A-4342-A221-01397ECA2B38}" dt="2020-06-26T00:15:57.862" v="335" actId="26606"/>
          <ac:graphicFrameMkLst>
            <pc:docMk/>
            <pc:sldMk cId="4062721452" sldId="257"/>
            <ac:graphicFrameMk id="16" creationId="{3B33D112-70C0-40F6-ABDA-20BB5958E799}"/>
          </ac:graphicFrameMkLst>
        </pc:graphicFrameChg>
        <pc:graphicFrameChg chg="add mod modGraphic">
          <ac:chgData name="João Gabriel Kasprik Arruda" userId="759f533db426c511" providerId="LiveId" clId="{DAAFC4C5-F13A-4342-A221-01397ECA2B38}" dt="2020-06-26T00:23:50.772" v="633" actId="26606"/>
          <ac:graphicFrameMkLst>
            <pc:docMk/>
            <pc:sldMk cId="4062721452" sldId="257"/>
            <ac:graphicFrameMk id="32" creationId="{07A3BFDB-4811-4F96-8CE2-27D0BCECE4F5}"/>
          </ac:graphicFrameMkLst>
        </pc:graphicFrameChg>
      </pc:sldChg>
      <pc:sldChg chg="addSp delSp modSp mod setBg">
        <pc:chgData name="João Gabriel Kasprik Arruda" userId="759f533db426c511" providerId="LiveId" clId="{DAAFC4C5-F13A-4342-A221-01397ECA2B38}" dt="2020-06-26T00:44:53.043" v="1265" actId="26606"/>
        <pc:sldMkLst>
          <pc:docMk/>
          <pc:sldMk cId="1504012957" sldId="258"/>
        </pc:sldMkLst>
        <pc:spChg chg="mod">
          <ac:chgData name="João Gabriel Kasprik Arruda" userId="759f533db426c511" providerId="LiveId" clId="{DAAFC4C5-F13A-4342-A221-01397ECA2B38}" dt="2020-06-26T00:44:53.043" v="1265" actId="26606"/>
          <ac:spMkLst>
            <pc:docMk/>
            <pc:sldMk cId="1504012957" sldId="258"/>
            <ac:spMk id="2" creationId="{77BB6545-1AAA-4E9C-8F18-454B2764B6FA}"/>
          </ac:spMkLst>
        </pc:spChg>
        <pc:spChg chg="del mod">
          <ac:chgData name="João Gabriel Kasprik Arruda" userId="759f533db426c511" providerId="LiveId" clId="{DAAFC4C5-F13A-4342-A221-01397ECA2B38}" dt="2020-06-26T00:22:53.849" v="623" actId="26606"/>
          <ac:spMkLst>
            <pc:docMk/>
            <pc:sldMk cId="1504012957" sldId="258"/>
            <ac:spMk id="3" creationId="{FA81CD0B-135E-4686-9BD8-29D89C988782}"/>
          </ac:spMkLst>
        </pc:spChg>
        <pc:spChg chg="add del">
          <ac:chgData name="João Gabriel Kasprik Arruda" userId="759f533db426c511" providerId="LiveId" clId="{DAAFC4C5-F13A-4342-A221-01397ECA2B38}" dt="2020-06-26T00:23:42.753" v="632" actId="26606"/>
          <ac:spMkLst>
            <pc:docMk/>
            <pc:sldMk cId="1504012957" sldId="258"/>
            <ac:spMk id="9" creationId="{81D377EB-C9D2-4ED0-86A6-740A297E3EAC}"/>
          </ac:spMkLst>
        </pc:spChg>
        <pc:spChg chg="add del">
          <ac:chgData name="João Gabriel Kasprik Arruda" userId="759f533db426c511" providerId="LiveId" clId="{DAAFC4C5-F13A-4342-A221-01397ECA2B38}" dt="2020-06-26T00:23:42.753" v="632" actId="26606"/>
          <ac:spMkLst>
            <pc:docMk/>
            <pc:sldMk cId="1504012957" sldId="258"/>
            <ac:spMk id="11" creationId="{066346BE-FDB4-4772-A696-0719490ABD64}"/>
          </ac:spMkLst>
        </pc:spChg>
        <pc:spChg chg="add del">
          <ac:chgData name="João Gabriel Kasprik Arruda" userId="759f533db426c511" providerId="LiveId" clId="{DAAFC4C5-F13A-4342-A221-01397ECA2B38}" dt="2020-06-26T00:23:42.753" v="632" actId="26606"/>
          <ac:spMkLst>
            <pc:docMk/>
            <pc:sldMk cId="1504012957" sldId="258"/>
            <ac:spMk id="13" creationId="{FB92FFCE-0C90-454E-AA25-D4EE9A6C39C5}"/>
          </ac:spMkLst>
        </pc:spChg>
        <pc:spChg chg="add del">
          <ac:chgData name="João Gabriel Kasprik Arruda" userId="759f533db426c511" providerId="LiveId" clId="{DAAFC4C5-F13A-4342-A221-01397ECA2B38}" dt="2020-06-26T00:23:38.517" v="625" actId="26606"/>
          <ac:spMkLst>
            <pc:docMk/>
            <pc:sldMk cId="1504012957" sldId="258"/>
            <ac:spMk id="18" creationId="{81E1224E-6618-482E-BE87-321A7FC1CDE8}"/>
          </ac:spMkLst>
        </pc:spChg>
        <pc:spChg chg="add del">
          <ac:chgData name="João Gabriel Kasprik Arruda" userId="759f533db426c511" providerId="LiveId" clId="{DAAFC4C5-F13A-4342-A221-01397ECA2B38}" dt="2020-06-26T00:23:38.517" v="625" actId="26606"/>
          <ac:spMkLst>
            <pc:docMk/>
            <pc:sldMk cId="1504012957" sldId="258"/>
            <ac:spMk id="20" creationId="{066346BE-FDB4-4772-A696-0719490ABD64}"/>
          </ac:spMkLst>
        </pc:spChg>
        <pc:spChg chg="add del">
          <ac:chgData name="João Gabriel Kasprik Arruda" userId="759f533db426c511" providerId="LiveId" clId="{DAAFC4C5-F13A-4342-A221-01397ECA2B38}" dt="2020-06-26T00:23:38.517" v="625" actId="26606"/>
          <ac:spMkLst>
            <pc:docMk/>
            <pc:sldMk cId="1504012957" sldId="258"/>
            <ac:spMk id="22" creationId="{FB92FFCE-0C90-454E-AA25-D4EE9A6C39C5}"/>
          </ac:spMkLst>
        </pc:spChg>
        <pc:spChg chg="add del">
          <ac:chgData name="João Gabriel Kasprik Arruda" userId="759f533db426c511" providerId="LiveId" clId="{DAAFC4C5-F13A-4342-A221-01397ECA2B38}" dt="2020-06-26T00:23:39.720" v="627" actId="26606"/>
          <ac:spMkLst>
            <pc:docMk/>
            <pc:sldMk cId="1504012957" sldId="258"/>
            <ac:spMk id="24" creationId="{81E1224E-6618-482E-BE87-321A7FC1CDE8}"/>
          </ac:spMkLst>
        </pc:spChg>
        <pc:spChg chg="add del">
          <ac:chgData name="João Gabriel Kasprik Arruda" userId="759f533db426c511" providerId="LiveId" clId="{DAAFC4C5-F13A-4342-A221-01397ECA2B38}" dt="2020-06-26T00:23:39.720" v="627" actId="26606"/>
          <ac:spMkLst>
            <pc:docMk/>
            <pc:sldMk cId="1504012957" sldId="258"/>
            <ac:spMk id="25" creationId="{066346BE-FDB4-4772-A696-0719490ABD64}"/>
          </ac:spMkLst>
        </pc:spChg>
        <pc:spChg chg="add del">
          <ac:chgData name="João Gabriel Kasprik Arruda" userId="759f533db426c511" providerId="LiveId" clId="{DAAFC4C5-F13A-4342-A221-01397ECA2B38}" dt="2020-06-26T00:23:39.720" v="627" actId="26606"/>
          <ac:spMkLst>
            <pc:docMk/>
            <pc:sldMk cId="1504012957" sldId="258"/>
            <ac:spMk id="26" creationId="{FB92FFCE-0C90-454E-AA25-D4EE9A6C39C5}"/>
          </ac:spMkLst>
        </pc:spChg>
        <pc:spChg chg="add del">
          <ac:chgData name="João Gabriel Kasprik Arruda" userId="759f533db426c511" providerId="LiveId" clId="{DAAFC4C5-F13A-4342-A221-01397ECA2B38}" dt="2020-06-26T00:23:41.690" v="629" actId="26606"/>
          <ac:spMkLst>
            <pc:docMk/>
            <pc:sldMk cId="1504012957" sldId="258"/>
            <ac:spMk id="28" creationId="{5ACC6BB2-28F8-4405-829D-0562733BEE7A}"/>
          </ac:spMkLst>
        </pc:spChg>
        <pc:spChg chg="add del">
          <ac:chgData name="João Gabriel Kasprik Arruda" userId="759f533db426c511" providerId="LiveId" clId="{DAAFC4C5-F13A-4342-A221-01397ECA2B38}" dt="2020-06-26T00:23:41.690" v="629" actId="26606"/>
          <ac:spMkLst>
            <pc:docMk/>
            <pc:sldMk cId="1504012957" sldId="258"/>
            <ac:spMk id="29" creationId="{5C2E53F0-AD54-4A55-99A0-EC896CE3C233}"/>
          </ac:spMkLst>
        </pc:spChg>
        <pc:spChg chg="add del">
          <ac:chgData name="João Gabriel Kasprik Arruda" userId="759f533db426c511" providerId="LiveId" clId="{DAAFC4C5-F13A-4342-A221-01397ECA2B38}" dt="2020-06-26T00:23:41.690" v="629" actId="26606"/>
          <ac:spMkLst>
            <pc:docMk/>
            <pc:sldMk cId="1504012957" sldId="258"/>
            <ac:spMk id="30" creationId="{D15F19F8-85EE-477A-ACBA-4B6D069780E5}"/>
          </ac:spMkLst>
        </pc:spChg>
        <pc:spChg chg="add del">
          <ac:chgData name="João Gabriel Kasprik Arruda" userId="759f533db426c511" providerId="LiveId" clId="{DAAFC4C5-F13A-4342-A221-01397ECA2B38}" dt="2020-06-26T00:23:41.690" v="629" actId="26606"/>
          <ac:spMkLst>
            <pc:docMk/>
            <pc:sldMk cId="1504012957" sldId="258"/>
            <ac:spMk id="31" creationId="{92C3387C-D24F-4737-8A37-1DC5CFF09CFA}"/>
          </ac:spMkLst>
        </pc:spChg>
        <pc:spChg chg="add del">
          <ac:chgData name="João Gabriel Kasprik Arruda" userId="759f533db426c511" providerId="LiveId" clId="{DAAFC4C5-F13A-4342-A221-01397ECA2B38}" dt="2020-06-26T00:23:42.700" v="631" actId="26606"/>
          <ac:spMkLst>
            <pc:docMk/>
            <pc:sldMk cId="1504012957" sldId="258"/>
            <ac:spMk id="33" creationId="{89A320C9-9735-4D13-8279-C1C674841392}"/>
          </ac:spMkLst>
        </pc:spChg>
        <pc:spChg chg="add del">
          <ac:chgData name="João Gabriel Kasprik Arruda" userId="759f533db426c511" providerId="LiveId" clId="{DAAFC4C5-F13A-4342-A221-01397ECA2B38}" dt="2020-06-26T00:23:42.700" v="631" actId="26606"/>
          <ac:spMkLst>
            <pc:docMk/>
            <pc:sldMk cId="1504012957" sldId="258"/>
            <ac:spMk id="34" creationId="{92544CF4-9B52-4A7B-A4B3-88C72729B77D}"/>
          </ac:spMkLst>
        </pc:spChg>
        <pc:spChg chg="add del">
          <ac:chgData name="João Gabriel Kasprik Arruda" userId="759f533db426c511" providerId="LiveId" clId="{DAAFC4C5-F13A-4342-A221-01397ECA2B38}" dt="2020-06-26T00:23:42.700" v="631" actId="26606"/>
          <ac:spMkLst>
            <pc:docMk/>
            <pc:sldMk cId="1504012957" sldId="258"/>
            <ac:spMk id="35" creationId="{E75862C5-5C00-4421-BC7B-9B7B86DBC80D}"/>
          </ac:spMkLst>
        </pc:spChg>
        <pc:spChg chg="add del">
          <ac:chgData name="João Gabriel Kasprik Arruda" userId="759f533db426c511" providerId="LiveId" clId="{DAAFC4C5-F13A-4342-A221-01397ECA2B38}" dt="2020-06-26T00:23:42.700" v="631" actId="26606"/>
          <ac:spMkLst>
            <pc:docMk/>
            <pc:sldMk cId="1504012957" sldId="258"/>
            <ac:spMk id="36" creationId="{089440EF-9BE9-4AE9-8C28-00B02296CDB6}"/>
          </ac:spMkLst>
        </pc:spChg>
        <pc:spChg chg="add del">
          <ac:chgData name="João Gabriel Kasprik Arruda" userId="759f533db426c511" providerId="LiveId" clId="{DAAFC4C5-F13A-4342-A221-01397ECA2B38}" dt="2020-06-26T00:44:46.036" v="1264" actId="26606"/>
          <ac:spMkLst>
            <pc:docMk/>
            <pc:sldMk cId="1504012957" sldId="258"/>
            <ac:spMk id="38" creationId="{5ACC6BB2-28F8-4405-829D-0562733BEE7A}"/>
          </ac:spMkLst>
        </pc:spChg>
        <pc:spChg chg="add del">
          <ac:chgData name="João Gabriel Kasprik Arruda" userId="759f533db426c511" providerId="LiveId" clId="{DAAFC4C5-F13A-4342-A221-01397ECA2B38}" dt="2020-06-26T00:44:46.036" v="1264" actId="26606"/>
          <ac:spMkLst>
            <pc:docMk/>
            <pc:sldMk cId="1504012957" sldId="258"/>
            <ac:spMk id="39" creationId="{5C2E53F0-AD54-4A55-99A0-EC896CE3C233}"/>
          </ac:spMkLst>
        </pc:spChg>
        <pc:spChg chg="add del">
          <ac:chgData name="João Gabriel Kasprik Arruda" userId="759f533db426c511" providerId="LiveId" clId="{DAAFC4C5-F13A-4342-A221-01397ECA2B38}" dt="2020-06-26T00:44:46.036" v="1264" actId="26606"/>
          <ac:spMkLst>
            <pc:docMk/>
            <pc:sldMk cId="1504012957" sldId="258"/>
            <ac:spMk id="40" creationId="{D15F19F8-85EE-477A-ACBA-4B6D069780E5}"/>
          </ac:spMkLst>
        </pc:spChg>
        <pc:spChg chg="add del">
          <ac:chgData name="João Gabriel Kasprik Arruda" userId="759f533db426c511" providerId="LiveId" clId="{DAAFC4C5-F13A-4342-A221-01397ECA2B38}" dt="2020-06-26T00:44:46.036" v="1264" actId="26606"/>
          <ac:spMkLst>
            <pc:docMk/>
            <pc:sldMk cId="1504012957" sldId="258"/>
            <ac:spMk id="41" creationId="{92C3387C-D24F-4737-8A37-1DC5CFF09CFA}"/>
          </ac:spMkLst>
        </pc:spChg>
        <pc:spChg chg="add del">
          <ac:chgData name="João Gabriel Kasprik Arruda" userId="759f533db426c511" providerId="LiveId" clId="{DAAFC4C5-F13A-4342-A221-01397ECA2B38}" dt="2020-06-26T00:44:53.043" v="1265" actId="26606"/>
          <ac:spMkLst>
            <pc:docMk/>
            <pc:sldMk cId="1504012957" sldId="258"/>
            <ac:spMk id="43" creationId="{79477870-C64A-4E35-8F2F-05B7114F3C74}"/>
          </ac:spMkLst>
        </pc:spChg>
        <pc:spChg chg="add del">
          <ac:chgData name="João Gabriel Kasprik Arruda" userId="759f533db426c511" providerId="LiveId" clId="{DAAFC4C5-F13A-4342-A221-01397ECA2B38}" dt="2020-06-26T00:44:53.043" v="1265" actId="26606"/>
          <ac:spMkLst>
            <pc:docMk/>
            <pc:sldMk cId="1504012957" sldId="258"/>
            <ac:spMk id="44" creationId="{8AEA628B-C8FF-4D0B-B111-F101F580B15D}"/>
          </ac:spMkLst>
        </pc:spChg>
        <pc:spChg chg="add del">
          <ac:chgData name="João Gabriel Kasprik Arruda" userId="759f533db426c511" providerId="LiveId" clId="{DAAFC4C5-F13A-4342-A221-01397ECA2B38}" dt="2020-06-26T00:44:53.043" v="1265" actId="26606"/>
          <ac:spMkLst>
            <pc:docMk/>
            <pc:sldMk cId="1504012957" sldId="258"/>
            <ac:spMk id="45" creationId="{42663BD0-064C-40FC-A331-F49FCA9536AA}"/>
          </ac:spMkLst>
        </pc:spChg>
        <pc:spChg chg="add del">
          <ac:chgData name="João Gabriel Kasprik Arruda" userId="759f533db426c511" providerId="LiveId" clId="{DAAFC4C5-F13A-4342-A221-01397ECA2B38}" dt="2020-06-26T00:24:32.941" v="635" actId="26606"/>
          <ac:spMkLst>
            <pc:docMk/>
            <pc:sldMk cId="1504012957" sldId="258"/>
            <ac:spMk id="46" creationId="{2C9A9DA9-7DC8-488B-A882-123947B0F3D9}"/>
          </ac:spMkLst>
        </pc:spChg>
        <pc:spChg chg="add">
          <ac:chgData name="João Gabriel Kasprik Arruda" userId="759f533db426c511" providerId="LiveId" clId="{DAAFC4C5-F13A-4342-A221-01397ECA2B38}" dt="2020-06-26T00:44:53.043" v="1265" actId="26606"/>
          <ac:spMkLst>
            <pc:docMk/>
            <pc:sldMk cId="1504012957" sldId="258"/>
            <ac:spMk id="47" creationId="{AFF8D2E5-2C4E-47B1-930B-6C82B7C31331}"/>
          </ac:spMkLst>
        </pc:spChg>
        <pc:spChg chg="add del">
          <ac:chgData name="João Gabriel Kasprik Arruda" userId="759f533db426c511" providerId="LiveId" clId="{DAAFC4C5-F13A-4342-A221-01397ECA2B38}" dt="2020-06-26T00:24:32.941" v="635" actId="26606"/>
          <ac:spMkLst>
            <pc:docMk/>
            <pc:sldMk cId="1504012957" sldId="258"/>
            <ac:spMk id="48" creationId="{57F6BDD4-E066-4008-8011-6CC31AEB4556}"/>
          </ac:spMkLst>
        </pc:spChg>
        <pc:spChg chg="add">
          <ac:chgData name="João Gabriel Kasprik Arruda" userId="759f533db426c511" providerId="LiveId" clId="{DAAFC4C5-F13A-4342-A221-01397ECA2B38}" dt="2020-06-26T00:44:53.043" v="1265" actId="26606"/>
          <ac:spMkLst>
            <pc:docMk/>
            <pc:sldMk cId="1504012957" sldId="258"/>
            <ac:spMk id="49" creationId="{801E4ADA-0EA9-4930-846E-3C11E8BED6DD}"/>
          </ac:spMkLst>
        </pc:spChg>
        <pc:spChg chg="add del">
          <ac:chgData name="João Gabriel Kasprik Arruda" userId="759f533db426c511" providerId="LiveId" clId="{DAAFC4C5-F13A-4342-A221-01397ECA2B38}" dt="2020-06-26T00:24:32.941" v="635" actId="26606"/>
          <ac:spMkLst>
            <pc:docMk/>
            <pc:sldMk cId="1504012957" sldId="258"/>
            <ac:spMk id="50" creationId="{2711A8FB-68FC-45FC-B01E-38F809E2D439}"/>
          </ac:spMkLst>
        </pc:spChg>
        <pc:spChg chg="add del">
          <ac:chgData name="João Gabriel Kasprik Arruda" userId="759f533db426c511" providerId="LiveId" clId="{DAAFC4C5-F13A-4342-A221-01397ECA2B38}" dt="2020-06-26T00:24:32.941" v="635" actId="26606"/>
          <ac:spMkLst>
            <pc:docMk/>
            <pc:sldMk cId="1504012957" sldId="258"/>
            <ac:spMk id="52" creationId="{2A865FE3-5FC9-4049-87CF-30019C46C0F5}"/>
          </ac:spMkLst>
        </pc:spChg>
        <pc:spChg chg="add">
          <ac:chgData name="João Gabriel Kasprik Arruda" userId="759f533db426c511" providerId="LiveId" clId="{DAAFC4C5-F13A-4342-A221-01397ECA2B38}" dt="2020-06-26T00:44:53.043" v="1265" actId="26606"/>
          <ac:spMkLst>
            <pc:docMk/>
            <pc:sldMk cId="1504012957" sldId="258"/>
            <ac:spMk id="54" creationId="{FB92FFCE-0C90-454E-AA25-D4EE9A6C39C5}"/>
          </ac:spMkLst>
        </pc:spChg>
        <pc:graphicFrameChg chg="add mod modGraphic">
          <ac:chgData name="João Gabriel Kasprik Arruda" userId="759f533db426c511" providerId="LiveId" clId="{DAAFC4C5-F13A-4342-A221-01397ECA2B38}" dt="2020-06-26T00:44:53.043" v="1265" actId="26606"/>
          <ac:graphicFrameMkLst>
            <pc:docMk/>
            <pc:sldMk cId="1504012957" sldId="258"/>
            <ac:graphicFrameMk id="5" creationId="{4E67045D-FD63-491A-8804-0C862D79F9A1}"/>
          </ac:graphicFrameMkLst>
        </pc:graphicFrameChg>
      </pc:sldChg>
      <pc:sldChg chg="modSp del mod">
        <pc:chgData name="João Gabriel Kasprik Arruda" userId="759f533db426c511" providerId="LiveId" clId="{DAAFC4C5-F13A-4342-A221-01397ECA2B38}" dt="2020-06-26T00:25:56.532" v="639" actId="2696"/>
        <pc:sldMkLst>
          <pc:docMk/>
          <pc:sldMk cId="1733511025" sldId="259"/>
        </pc:sldMkLst>
        <pc:spChg chg="mod">
          <ac:chgData name="João Gabriel Kasprik Arruda" userId="759f533db426c511" providerId="LiveId" clId="{DAAFC4C5-F13A-4342-A221-01397ECA2B38}" dt="2020-06-26T00:06:56.095" v="1" actId="20577"/>
          <ac:spMkLst>
            <pc:docMk/>
            <pc:sldMk cId="1733511025" sldId="259"/>
            <ac:spMk id="2" creationId="{6AF6CE1D-958C-4BBF-BF01-FA19B0765AEC}"/>
          </ac:spMkLst>
        </pc:spChg>
      </pc:sldChg>
      <pc:sldChg chg="addSp delSp modSp mod ord setBg">
        <pc:chgData name="João Gabriel Kasprik Arruda" userId="759f533db426c511" providerId="LiveId" clId="{DAAFC4C5-F13A-4342-A221-01397ECA2B38}" dt="2020-06-26T00:35:36.097" v="862" actId="26606"/>
        <pc:sldMkLst>
          <pc:docMk/>
          <pc:sldMk cId="1653299921" sldId="260"/>
        </pc:sldMkLst>
        <pc:spChg chg="mod">
          <ac:chgData name="João Gabriel Kasprik Arruda" userId="759f533db426c511" providerId="LiveId" clId="{DAAFC4C5-F13A-4342-A221-01397ECA2B38}" dt="2020-06-26T00:35:36.097" v="862" actId="26606"/>
          <ac:spMkLst>
            <pc:docMk/>
            <pc:sldMk cId="1653299921" sldId="260"/>
            <ac:spMk id="2" creationId="{654AA39B-F5CB-451F-81BD-2AB79919AA8C}"/>
          </ac:spMkLst>
        </pc:spChg>
        <pc:spChg chg="del">
          <ac:chgData name="João Gabriel Kasprik Arruda" userId="759f533db426c511" providerId="LiveId" clId="{DAAFC4C5-F13A-4342-A221-01397ECA2B38}" dt="2020-06-26T00:35:16.351" v="859"/>
          <ac:spMkLst>
            <pc:docMk/>
            <pc:sldMk cId="1653299921" sldId="260"/>
            <ac:spMk id="3" creationId="{1AF077F9-6A4F-49B4-AC07-4A45EA3B9415}"/>
          </ac:spMkLst>
        </pc:spChg>
        <pc:spChg chg="add del">
          <ac:chgData name="João Gabriel Kasprik Arruda" userId="759f533db426c511" providerId="LiveId" clId="{DAAFC4C5-F13A-4342-A221-01397ECA2B38}" dt="2020-06-26T00:35:36.082" v="861" actId="26606"/>
          <ac:spMkLst>
            <pc:docMk/>
            <pc:sldMk cId="1653299921" sldId="260"/>
            <ac:spMk id="9" creationId="{8D06CE56-3881-4ADA-8CEF-D18B02C242A3}"/>
          </ac:spMkLst>
        </pc:spChg>
        <pc:spChg chg="add del">
          <ac:chgData name="João Gabriel Kasprik Arruda" userId="759f533db426c511" providerId="LiveId" clId="{DAAFC4C5-F13A-4342-A221-01397ECA2B38}" dt="2020-06-26T00:35:36.082" v="861" actId="26606"/>
          <ac:spMkLst>
            <pc:docMk/>
            <pc:sldMk cId="1653299921" sldId="260"/>
            <ac:spMk id="11" creationId="{79F3C543-62EC-4433-9C93-A2CD8764E9B4}"/>
          </ac:spMkLst>
        </pc:spChg>
        <pc:spChg chg="add del">
          <ac:chgData name="João Gabriel Kasprik Arruda" userId="759f533db426c511" providerId="LiveId" clId="{DAAFC4C5-F13A-4342-A221-01397ECA2B38}" dt="2020-06-26T00:35:36.082" v="861" actId="26606"/>
          <ac:spMkLst>
            <pc:docMk/>
            <pc:sldMk cId="1653299921" sldId="260"/>
            <ac:spMk id="13" creationId="{68AF5748-FED8-45BA-8631-26D1D10F3246}"/>
          </ac:spMkLst>
        </pc:spChg>
        <pc:spChg chg="add del">
          <ac:chgData name="João Gabriel Kasprik Arruda" userId="759f533db426c511" providerId="LiveId" clId="{DAAFC4C5-F13A-4342-A221-01397ECA2B38}" dt="2020-06-26T00:35:36.082" v="861" actId="26606"/>
          <ac:spMkLst>
            <pc:docMk/>
            <pc:sldMk cId="1653299921" sldId="260"/>
            <ac:spMk id="15" creationId="{AF2F604E-43BE-4DC3-B983-E071523364F8}"/>
          </ac:spMkLst>
        </pc:spChg>
        <pc:spChg chg="add del">
          <ac:chgData name="João Gabriel Kasprik Arruda" userId="759f533db426c511" providerId="LiveId" clId="{DAAFC4C5-F13A-4342-A221-01397ECA2B38}" dt="2020-06-26T00:35:36.082" v="861" actId="26606"/>
          <ac:spMkLst>
            <pc:docMk/>
            <pc:sldMk cId="1653299921" sldId="260"/>
            <ac:spMk id="17" creationId="{08C9B587-E65E-4B52-B37C-ABEBB6E87928}"/>
          </ac:spMkLst>
        </pc:spChg>
        <pc:spChg chg="add">
          <ac:chgData name="João Gabriel Kasprik Arruda" userId="759f533db426c511" providerId="LiveId" clId="{DAAFC4C5-F13A-4342-A221-01397ECA2B38}" dt="2020-06-26T00:35:36.097" v="862" actId="26606"/>
          <ac:spMkLst>
            <pc:docMk/>
            <pc:sldMk cId="1653299921" sldId="260"/>
            <ac:spMk id="19" creationId="{AF2F604E-43BE-4DC3-B983-E071523364F8}"/>
          </ac:spMkLst>
        </pc:spChg>
        <pc:spChg chg="add">
          <ac:chgData name="João Gabriel Kasprik Arruda" userId="759f533db426c511" providerId="LiveId" clId="{DAAFC4C5-F13A-4342-A221-01397ECA2B38}" dt="2020-06-26T00:35:36.097" v="862" actId="26606"/>
          <ac:spMkLst>
            <pc:docMk/>
            <pc:sldMk cId="1653299921" sldId="260"/>
            <ac:spMk id="20" creationId="{8D06CE56-3881-4ADA-8CEF-D18B02C242A3}"/>
          </ac:spMkLst>
        </pc:spChg>
        <pc:spChg chg="add">
          <ac:chgData name="João Gabriel Kasprik Arruda" userId="759f533db426c511" providerId="LiveId" clId="{DAAFC4C5-F13A-4342-A221-01397ECA2B38}" dt="2020-06-26T00:35:36.097" v="862" actId="26606"/>
          <ac:spMkLst>
            <pc:docMk/>
            <pc:sldMk cId="1653299921" sldId="260"/>
            <ac:spMk id="21" creationId="{08C9B587-E65E-4B52-B37C-ABEBB6E87928}"/>
          </ac:spMkLst>
        </pc:spChg>
        <pc:spChg chg="add">
          <ac:chgData name="João Gabriel Kasprik Arruda" userId="759f533db426c511" providerId="LiveId" clId="{DAAFC4C5-F13A-4342-A221-01397ECA2B38}" dt="2020-06-26T00:35:36.097" v="862" actId="26606"/>
          <ac:spMkLst>
            <pc:docMk/>
            <pc:sldMk cId="1653299921" sldId="260"/>
            <ac:spMk id="22" creationId="{79F3C543-62EC-4433-9C93-A2CD8764E9B4}"/>
          </ac:spMkLst>
        </pc:spChg>
        <pc:spChg chg="add">
          <ac:chgData name="João Gabriel Kasprik Arruda" userId="759f533db426c511" providerId="LiveId" clId="{DAAFC4C5-F13A-4342-A221-01397ECA2B38}" dt="2020-06-26T00:35:36.097" v="862" actId="26606"/>
          <ac:spMkLst>
            <pc:docMk/>
            <pc:sldMk cId="1653299921" sldId="260"/>
            <ac:spMk id="23" creationId="{5DCB5928-DC7D-4612-9922-441966E15627}"/>
          </ac:spMkLst>
        </pc:spChg>
        <pc:spChg chg="add">
          <ac:chgData name="João Gabriel Kasprik Arruda" userId="759f533db426c511" providerId="LiveId" clId="{DAAFC4C5-F13A-4342-A221-01397ECA2B38}" dt="2020-06-26T00:35:36.097" v="862" actId="26606"/>
          <ac:spMkLst>
            <pc:docMk/>
            <pc:sldMk cId="1653299921" sldId="260"/>
            <ac:spMk id="24" creationId="{682C1161-1736-45EC-99B7-33F3CAE9D517}"/>
          </ac:spMkLst>
        </pc:spChg>
        <pc:spChg chg="add">
          <ac:chgData name="João Gabriel Kasprik Arruda" userId="759f533db426c511" providerId="LiveId" clId="{DAAFC4C5-F13A-4342-A221-01397ECA2B38}" dt="2020-06-26T00:35:36.097" v="862" actId="26606"/>
          <ac:spMkLst>
            <pc:docMk/>
            <pc:sldMk cId="1653299921" sldId="260"/>
            <ac:spMk id="25" creationId="{84D4DDB8-B68F-45B0-9F62-C4279996F672}"/>
          </ac:spMkLst>
        </pc:spChg>
        <pc:picChg chg="add mod">
          <ac:chgData name="João Gabriel Kasprik Arruda" userId="759f533db426c511" providerId="LiveId" clId="{DAAFC4C5-F13A-4342-A221-01397ECA2B38}" dt="2020-06-26T00:35:36.097" v="862" actId="26606"/>
          <ac:picMkLst>
            <pc:docMk/>
            <pc:sldMk cId="1653299921" sldId="260"/>
            <ac:picMk id="4" creationId="{34CBF577-B2B1-40A1-B14B-ED560D2A0AE6}"/>
          </ac:picMkLst>
        </pc:picChg>
      </pc:sldChg>
      <pc:sldChg chg="addSp delSp modSp mod setBg">
        <pc:chgData name="João Gabriel Kasprik Arruda" userId="759f533db426c511" providerId="LiveId" clId="{DAAFC4C5-F13A-4342-A221-01397ECA2B38}" dt="2020-06-26T00:44:17.137" v="1263" actId="26606"/>
        <pc:sldMkLst>
          <pc:docMk/>
          <pc:sldMk cId="2326910417" sldId="262"/>
        </pc:sldMkLst>
        <pc:spChg chg="mod">
          <ac:chgData name="João Gabriel Kasprik Arruda" userId="759f533db426c511" providerId="LiveId" clId="{DAAFC4C5-F13A-4342-A221-01397ECA2B38}" dt="2020-06-26T00:44:17.137" v="1263" actId="26606"/>
          <ac:spMkLst>
            <pc:docMk/>
            <pc:sldMk cId="2326910417" sldId="262"/>
            <ac:spMk id="2" creationId="{E38229DA-8CA6-43C0-AC61-6231AAA74CB9}"/>
          </ac:spMkLst>
        </pc:spChg>
        <pc:spChg chg="add del mod">
          <ac:chgData name="João Gabriel Kasprik Arruda" userId="759f533db426c511" providerId="LiveId" clId="{DAAFC4C5-F13A-4342-A221-01397ECA2B38}" dt="2020-06-26T00:30:11.588" v="783" actId="26606"/>
          <ac:spMkLst>
            <pc:docMk/>
            <pc:sldMk cId="2326910417" sldId="262"/>
            <ac:spMk id="3" creationId="{D7308DF9-6AE8-4C02-A9FC-41622C0A2245}"/>
          </ac:spMkLst>
        </pc:spChg>
        <pc:spChg chg="add del">
          <ac:chgData name="João Gabriel Kasprik Arruda" userId="759f533db426c511" providerId="LiveId" clId="{DAAFC4C5-F13A-4342-A221-01397ECA2B38}" dt="2020-06-26T00:29:00.655" v="779" actId="26606"/>
          <ac:spMkLst>
            <pc:docMk/>
            <pc:sldMk cId="2326910417" sldId="262"/>
            <ac:spMk id="8" creationId="{E777E57D-6A88-4B5B-A068-2BA7FF4E8CCA}"/>
          </ac:spMkLst>
        </pc:spChg>
        <pc:spChg chg="add del">
          <ac:chgData name="João Gabriel Kasprik Arruda" userId="759f533db426c511" providerId="LiveId" clId="{DAAFC4C5-F13A-4342-A221-01397ECA2B38}" dt="2020-06-26T00:29:00.655" v="779" actId="26606"/>
          <ac:spMkLst>
            <pc:docMk/>
            <pc:sldMk cId="2326910417" sldId="262"/>
            <ac:spMk id="10" creationId="{F7117410-A2A4-4085-9ADC-46744551DBDE}"/>
          </ac:spMkLst>
        </pc:spChg>
        <pc:spChg chg="add del">
          <ac:chgData name="João Gabriel Kasprik Arruda" userId="759f533db426c511" providerId="LiveId" clId="{DAAFC4C5-F13A-4342-A221-01397ECA2B38}" dt="2020-06-26T00:29:00.655" v="779" actId="26606"/>
          <ac:spMkLst>
            <pc:docMk/>
            <pc:sldMk cId="2326910417" sldId="262"/>
            <ac:spMk id="12" creationId="{99F74EB5-E547-4FB4-95F5-BCC788F3C4A0}"/>
          </ac:spMkLst>
        </pc:spChg>
        <pc:spChg chg="add del">
          <ac:chgData name="João Gabriel Kasprik Arruda" userId="759f533db426c511" providerId="LiveId" clId="{DAAFC4C5-F13A-4342-A221-01397ECA2B38}" dt="2020-06-26T00:30:11.588" v="783" actId="26606"/>
          <ac:spMkLst>
            <pc:docMk/>
            <pc:sldMk cId="2326910417" sldId="262"/>
            <ac:spMk id="14" creationId="{463EEC44-1BA3-44ED-81FC-A644B04B2A44}"/>
          </ac:spMkLst>
        </pc:spChg>
        <pc:spChg chg="add del">
          <ac:chgData name="João Gabriel Kasprik Arruda" userId="759f533db426c511" providerId="LiveId" clId="{DAAFC4C5-F13A-4342-A221-01397ECA2B38}" dt="2020-06-26T00:30:11.588" v="783" actId="26606"/>
          <ac:spMkLst>
            <pc:docMk/>
            <pc:sldMk cId="2326910417" sldId="262"/>
            <ac:spMk id="15" creationId="{1C799903-48D5-4A31-A1A2-541072D9771E}"/>
          </ac:spMkLst>
        </pc:spChg>
        <pc:spChg chg="add del">
          <ac:chgData name="João Gabriel Kasprik Arruda" userId="759f533db426c511" providerId="LiveId" clId="{DAAFC4C5-F13A-4342-A221-01397ECA2B38}" dt="2020-06-26T00:30:11.588" v="783" actId="26606"/>
          <ac:spMkLst>
            <pc:docMk/>
            <pc:sldMk cId="2326910417" sldId="262"/>
            <ac:spMk id="16" creationId="{8EFFF109-FC58-4FD3-BE05-9775A1310F55}"/>
          </ac:spMkLst>
        </pc:spChg>
        <pc:spChg chg="add del">
          <ac:chgData name="João Gabriel Kasprik Arruda" userId="759f533db426c511" providerId="LiveId" clId="{DAAFC4C5-F13A-4342-A221-01397ECA2B38}" dt="2020-06-26T00:30:11.588" v="783" actId="26606"/>
          <ac:spMkLst>
            <pc:docMk/>
            <pc:sldMk cId="2326910417" sldId="262"/>
            <ac:spMk id="17" creationId="{E1B96AD6-92A9-4273-A62B-96A1C3E0BA95}"/>
          </ac:spMkLst>
        </pc:spChg>
        <pc:spChg chg="add del">
          <ac:chgData name="João Gabriel Kasprik Arruda" userId="759f533db426c511" providerId="LiveId" clId="{DAAFC4C5-F13A-4342-A221-01397ECA2B38}" dt="2020-06-26T00:30:11.556" v="782" actId="26606"/>
          <ac:spMkLst>
            <pc:docMk/>
            <pc:sldMk cId="2326910417" sldId="262"/>
            <ac:spMk id="23" creationId="{81D377EB-C9D2-4ED0-86A6-740A297E3EAC}"/>
          </ac:spMkLst>
        </pc:spChg>
        <pc:spChg chg="add del">
          <ac:chgData name="João Gabriel Kasprik Arruda" userId="759f533db426c511" providerId="LiveId" clId="{DAAFC4C5-F13A-4342-A221-01397ECA2B38}" dt="2020-06-26T00:30:11.556" v="782" actId="26606"/>
          <ac:spMkLst>
            <pc:docMk/>
            <pc:sldMk cId="2326910417" sldId="262"/>
            <ac:spMk id="25" creationId="{066346BE-FDB4-4772-A696-0719490ABD64}"/>
          </ac:spMkLst>
        </pc:spChg>
        <pc:spChg chg="add del">
          <ac:chgData name="João Gabriel Kasprik Arruda" userId="759f533db426c511" providerId="LiveId" clId="{DAAFC4C5-F13A-4342-A221-01397ECA2B38}" dt="2020-06-26T00:30:11.556" v="782" actId="26606"/>
          <ac:spMkLst>
            <pc:docMk/>
            <pc:sldMk cId="2326910417" sldId="262"/>
            <ac:spMk id="27" creationId="{FB92FFCE-0C90-454E-AA25-D4EE9A6C39C5}"/>
          </ac:spMkLst>
        </pc:spChg>
        <pc:spChg chg="add del">
          <ac:chgData name="João Gabriel Kasprik Arruda" userId="759f533db426c511" providerId="LiveId" clId="{DAAFC4C5-F13A-4342-A221-01397ECA2B38}" dt="2020-06-26T00:44:17.137" v="1263" actId="26606"/>
          <ac:spMkLst>
            <pc:docMk/>
            <pc:sldMk cId="2326910417" sldId="262"/>
            <ac:spMk id="29" creationId="{463EEC44-1BA3-44ED-81FC-A644B04B2A44}"/>
          </ac:spMkLst>
        </pc:spChg>
        <pc:spChg chg="add del">
          <ac:chgData name="João Gabriel Kasprik Arruda" userId="759f533db426c511" providerId="LiveId" clId="{DAAFC4C5-F13A-4342-A221-01397ECA2B38}" dt="2020-06-26T00:44:17.137" v="1263" actId="26606"/>
          <ac:spMkLst>
            <pc:docMk/>
            <pc:sldMk cId="2326910417" sldId="262"/>
            <ac:spMk id="30" creationId="{7517A47C-B2E5-4B79-8061-D74B1311AF6E}"/>
          </ac:spMkLst>
        </pc:spChg>
        <pc:spChg chg="add del">
          <ac:chgData name="João Gabriel Kasprik Arruda" userId="759f533db426c511" providerId="LiveId" clId="{DAAFC4C5-F13A-4342-A221-01397ECA2B38}" dt="2020-06-26T00:44:17.137" v="1263" actId="26606"/>
          <ac:spMkLst>
            <pc:docMk/>
            <pc:sldMk cId="2326910417" sldId="262"/>
            <ac:spMk id="31" creationId="{C505E780-2083-4CB5-A42A-5E0E2908ECC3}"/>
          </ac:spMkLst>
        </pc:spChg>
        <pc:spChg chg="add del">
          <ac:chgData name="João Gabriel Kasprik Arruda" userId="759f533db426c511" providerId="LiveId" clId="{DAAFC4C5-F13A-4342-A221-01397ECA2B38}" dt="2020-06-26T00:44:17.137" v="1263" actId="26606"/>
          <ac:spMkLst>
            <pc:docMk/>
            <pc:sldMk cId="2326910417" sldId="262"/>
            <ac:spMk id="32" creationId="{D2C0AE1C-0118-41AE-8A10-7CDCBF10E96F}"/>
          </ac:spMkLst>
        </pc:spChg>
        <pc:spChg chg="add del">
          <ac:chgData name="João Gabriel Kasprik Arruda" userId="759f533db426c511" providerId="LiveId" clId="{DAAFC4C5-F13A-4342-A221-01397ECA2B38}" dt="2020-06-26T00:44:17.122" v="1262" actId="26606"/>
          <ac:spMkLst>
            <pc:docMk/>
            <pc:sldMk cId="2326910417" sldId="262"/>
            <ac:spMk id="38" creationId="{8D06CE56-3881-4ADA-8CEF-D18B02C242A3}"/>
          </ac:spMkLst>
        </pc:spChg>
        <pc:spChg chg="add del">
          <ac:chgData name="João Gabriel Kasprik Arruda" userId="759f533db426c511" providerId="LiveId" clId="{DAAFC4C5-F13A-4342-A221-01397ECA2B38}" dt="2020-06-26T00:44:17.122" v="1262" actId="26606"/>
          <ac:spMkLst>
            <pc:docMk/>
            <pc:sldMk cId="2326910417" sldId="262"/>
            <ac:spMk id="40" creationId="{79F3C543-62EC-4433-9C93-A2CD8764E9B4}"/>
          </ac:spMkLst>
        </pc:spChg>
        <pc:spChg chg="add del">
          <ac:chgData name="João Gabriel Kasprik Arruda" userId="759f533db426c511" providerId="LiveId" clId="{DAAFC4C5-F13A-4342-A221-01397ECA2B38}" dt="2020-06-26T00:44:17.122" v="1262" actId="26606"/>
          <ac:spMkLst>
            <pc:docMk/>
            <pc:sldMk cId="2326910417" sldId="262"/>
            <ac:spMk id="42" creationId="{007891EC-4501-44ED-A8C8-B11B6DB767AB}"/>
          </ac:spMkLst>
        </pc:spChg>
        <pc:spChg chg="add">
          <ac:chgData name="João Gabriel Kasprik Arruda" userId="759f533db426c511" providerId="LiveId" clId="{DAAFC4C5-F13A-4342-A221-01397ECA2B38}" dt="2020-06-26T00:44:17.137" v="1263" actId="26606"/>
          <ac:spMkLst>
            <pc:docMk/>
            <pc:sldMk cId="2326910417" sldId="262"/>
            <ac:spMk id="46" creationId="{AF2F604E-43BE-4DC3-B983-E071523364F8}"/>
          </ac:spMkLst>
        </pc:spChg>
        <pc:spChg chg="add">
          <ac:chgData name="João Gabriel Kasprik Arruda" userId="759f533db426c511" providerId="LiveId" clId="{DAAFC4C5-F13A-4342-A221-01397ECA2B38}" dt="2020-06-26T00:44:17.137" v="1263" actId="26606"/>
          <ac:spMkLst>
            <pc:docMk/>
            <pc:sldMk cId="2326910417" sldId="262"/>
            <ac:spMk id="47" creationId="{8D06CE56-3881-4ADA-8CEF-D18B02C242A3}"/>
          </ac:spMkLst>
        </pc:spChg>
        <pc:spChg chg="add">
          <ac:chgData name="João Gabriel Kasprik Arruda" userId="759f533db426c511" providerId="LiveId" clId="{DAAFC4C5-F13A-4342-A221-01397ECA2B38}" dt="2020-06-26T00:44:17.137" v="1263" actId="26606"/>
          <ac:spMkLst>
            <pc:docMk/>
            <pc:sldMk cId="2326910417" sldId="262"/>
            <ac:spMk id="48" creationId="{08C9B587-E65E-4B52-B37C-ABEBB6E87928}"/>
          </ac:spMkLst>
        </pc:spChg>
        <pc:spChg chg="add">
          <ac:chgData name="João Gabriel Kasprik Arruda" userId="759f533db426c511" providerId="LiveId" clId="{DAAFC4C5-F13A-4342-A221-01397ECA2B38}" dt="2020-06-26T00:44:17.137" v="1263" actId="26606"/>
          <ac:spMkLst>
            <pc:docMk/>
            <pc:sldMk cId="2326910417" sldId="262"/>
            <ac:spMk id="49" creationId="{79F3C543-62EC-4433-9C93-A2CD8764E9B4}"/>
          </ac:spMkLst>
        </pc:spChg>
        <pc:spChg chg="add">
          <ac:chgData name="João Gabriel Kasprik Arruda" userId="759f533db426c511" providerId="LiveId" clId="{DAAFC4C5-F13A-4342-A221-01397ECA2B38}" dt="2020-06-26T00:44:17.137" v="1263" actId="26606"/>
          <ac:spMkLst>
            <pc:docMk/>
            <pc:sldMk cId="2326910417" sldId="262"/>
            <ac:spMk id="50" creationId="{E91DC736-0EF8-4F87-9146-EBF1D2EE4D3D}"/>
          </ac:spMkLst>
        </pc:spChg>
        <pc:spChg chg="add">
          <ac:chgData name="João Gabriel Kasprik Arruda" userId="759f533db426c511" providerId="LiveId" clId="{DAAFC4C5-F13A-4342-A221-01397ECA2B38}" dt="2020-06-26T00:44:17.137" v="1263" actId="26606"/>
          <ac:spMkLst>
            <pc:docMk/>
            <pc:sldMk cId="2326910417" sldId="262"/>
            <ac:spMk id="51" creationId="{097CD68E-23E3-4007-8847-CD0944C4F7BE}"/>
          </ac:spMkLst>
        </pc:spChg>
        <pc:graphicFrameChg chg="add del">
          <ac:chgData name="João Gabriel Kasprik Arruda" userId="759f533db426c511" providerId="LiveId" clId="{DAAFC4C5-F13A-4342-A221-01397ECA2B38}" dt="2020-06-26T00:30:11.556" v="782" actId="26606"/>
          <ac:graphicFrameMkLst>
            <pc:docMk/>
            <pc:sldMk cId="2326910417" sldId="262"/>
            <ac:graphicFrameMk id="19" creationId="{E02FC51B-A932-479B-93B0-A48075DDC079}"/>
          </ac:graphicFrameMkLst>
        </pc:graphicFrameChg>
        <pc:graphicFrameChg chg="add">
          <ac:chgData name="João Gabriel Kasprik Arruda" userId="759f533db426c511" providerId="LiveId" clId="{DAAFC4C5-F13A-4342-A221-01397ECA2B38}" dt="2020-06-26T00:30:11.588" v="783" actId="26606"/>
          <ac:graphicFrameMkLst>
            <pc:docMk/>
            <pc:sldMk cId="2326910417" sldId="262"/>
            <ac:graphicFrameMk id="33" creationId="{61412D88-6742-4A8A-9FAB-E3BAF18AD666}"/>
          </ac:graphicFrameMkLst>
        </pc:graphicFrameChg>
        <pc:cxnChg chg="add del">
          <ac:chgData name="João Gabriel Kasprik Arruda" userId="759f533db426c511" providerId="LiveId" clId="{DAAFC4C5-F13A-4342-A221-01397ECA2B38}" dt="2020-06-26T00:44:17.122" v="1262" actId="26606"/>
          <ac:cxnSpMkLst>
            <pc:docMk/>
            <pc:sldMk cId="2326910417" sldId="262"/>
            <ac:cxnSpMk id="44" creationId="{34E5597F-CE67-4085-9548-E6A8036DA3BB}"/>
          </ac:cxnSpMkLst>
        </pc:cxnChg>
      </pc:sldChg>
      <pc:sldChg chg="addSp delSp modSp mod setBg">
        <pc:chgData name="João Gabriel Kasprik Arruda" userId="759f533db426c511" providerId="LiveId" clId="{DAAFC4C5-F13A-4342-A221-01397ECA2B38}" dt="2020-06-26T00:07:27.418" v="9" actId="26606"/>
        <pc:sldMkLst>
          <pc:docMk/>
          <pc:sldMk cId="2838730538" sldId="263"/>
        </pc:sldMkLst>
        <pc:spChg chg="mod">
          <ac:chgData name="João Gabriel Kasprik Arruda" userId="759f533db426c511" providerId="LiveId" clId="{DAAFC4C5-F13A-4342-A221-01397ECA2B38}" dt="2020-06-26T00:07:27.418" v="9" actId="26606"/>
          <ac:spMkLst>
            <pc:docMk/>
            <pc:sldMk cId="2838730538" sldId="263"/>
            <ac:spMk id="2" creationId="{1DB4094A-4556-40AB-9809-F5B2409D52CF}"/>
          </ac:spMkLst>
        </pc:spChg>
        <pc:spChg chg="del">
          <ac:chgData name="João Gabriel Kasprik Arruda" userId="759f533db426c511" providerId="LiveId" clId="{DAAFC4C5-F13A-4342-A221-01397ECA2B38}" dt="2020-06-26T00:07:25.391" v="6"/>
          <ac:spMkLst>
            <pc:docMk/>
            <pc:sldMk cId="2838730538" sldId="263"/>
            <ac:spMk id="3" creationId="{5D025BB4-1D22-4365-B982-1A7702DE9A92}"/>
          </ac:spMkLst>
        </pc:spChg>
        <pc:spChg chg="add">
          <ac:chgData name="João Gabriel Kasprik Arruda" userId="759f533db426c511" providerId="LiveId" clId="{DAAFC4C5-F13A-4342-A221-01397ECA2B38}" dt="2020-06-26T00:07:27.418" v="9" actId="26606"/>
          <ac:spMkLst>
            <pc:docMk/>
            <pc:sldMk cId="2838730538" sldId="263"/>
            <ac:spMk id="10" creationId="{8D06CE56-3881-4ADA-8CEF-D18B02C242A3}"/>
          </ac:spMkLst>
        </pc:spChg>
        <pc:spChg chg="add">
          <ac:chgData name="João Gabriel Kasprik Arruda" userId="759f533db426c511" providerId="LiveId" clId="{DAAFC4C5-F13A-4342-A221-01397ECA2B38}" dt="2020-06-26T00:07:27.418" v="9" actId="26606"/>
          <ac:spMkLst>
            <pc:docMk/>
            <pc:sldMk cId="2838730538" sldId="263"/>
            <ac:spMk id="12" creationId="{79F3C543-62EC-4433-9C93-A2CD8764E9B4}"/>
          </ac:spMkLst>
        </pc:spChg>
        <pc:spChg chg="add">
          <ac:chgData name="João Gabriel Kasprik Arruda" userId="759f533db426c511" providerId="LiveId" clId="{DAAFC4C5-F13A-4342-A221-01397ECA2B38}" dt="2020-06-26T00:07:27.418" v="9" actId="26606"/>
          <ac:spMkLst>
            <pc:docMk/>
            <pc:sldMk cId="2838730538" sldId="263"/>
            <ac:spMk id="14" creationId="{5DCB5928-DC7D-4612-9922-441966E15627}"/>
          </ac:spMkLst>
        </pc:spChg>
        <pc:spChg chg="add">
          <ac:chgData name="João Gabriel Kasprik Arruda" userId="759f533db426c511" providerId="LiveId" clId="{DAAFC4C5-F13A-4342-A221-01397ECA2B38}" dt="2020-06-26T00:07:27.418" v="9" actId="26606"/>
          <ac:spMkLst>
            <pc:docMk/>
            <pc:sldMk cId="2838730538" sldId="263"/>
            <ac:spMk id="16" creationId="{682C1161-1736-45EC-99B7-33F3CAE9D517}"/>
          </ac:spMkLst>
        </pc:spChg>
        <pc:spChg chg="add">
          <ac:chgData name="João Gabriel Kasprik Arruda" userId="759f533db426c511" providerId="LiveId" clId="{DAAFC4C5-F13A-4342-A221-01397ECA2B38}" dt="2020-06-26T00:07:27.418" v="9" actId="26606"/>
          <ac:spMkLst>
            <pc:docMk/>
            <pc:sldMk cId="2838730538" sldId="263"/>
            <ac:spMk id="18" creationId="{84D4DDB8-B68F-45B0-9F62-C4279996F672}"/>
          </ac:spMkLst>
        </pc:spChg>
        <pc:spChg chg="add">
          <ac:chgData name="João Gabriel Kasprik Arruda" userId="759f533db426c511" providerId="LiveId" clId="{DAAFC4C5-F13A-4342-A221-01397ECA2B38}" dt="2020-06-26T00:07:27.418" v="9" actId="26606"/>
          <ac:spMkLst>
            <pc:docMk/>
            <pc:sldMk cId="2838730538" sldId="263"/>
            <ac:spMk id="20" creationId="{AF2F604E-43BE-4DC3-B983-E071523364F8}"/>
          </ac:spMkLst>
        </pc:spChg>
        <pc:spChg chg="add">
          <ac:chgData name="João Gabriel Kasprik Arruda" userId="759f533db426c511" providerId="LiveId" clId="{DAAFC4C5-F13A-4342-A221-01397ECA2B38}" dt="2020-06-26T00:07:27.418" v="9" actId="26606"/>
          <ac:spMkLst>
            <pc:docMk/>
            <pc:sldMk cId="2838730538" sldId="263"/>
            <ac:spMk id="22" creationId="{08C9B587-E65E-4B52-B37C-ABEBB6E87928}"/>
          </ac:spMkLst>
        </pc:spChg>
        <pc:picChg chg="add mod">
          <ac:chgData name="João Gabriel Kasprik Arruda" userId="759f533db426c511" providerId="LiveId" clId="{DAAFC4C5-F13A-4342-A221-01397ECA2B38}" dt="2020-06-26T00:07:27.418" v="9" actId="26606"/>
          <ac:picMkLst>
            <pc:docMk/>
            <pc:sldMk cId="2838730538" sldId="263"/>
            <ac:picMk id="5" creationId="{E1121F9C-B512-4DC4-B77C-6E2DCAEFE0FF}"/>
          </ac:picMkLst>
        </pc:picChg>
      </pc:sldChg>
      <pc:sldChg chg="addSp delSp modSp new mod setBg">
        <pc:chgData name="João Gabriel Kasprik Arruda" userId="759f533db426c511" providerId="LiveId" clId="{DAAFC4C5-F13A-4342-A221-01397ECA2B38}" dt="2020-06-26T00:07:56.189" v="35" actId="26606"/>
        <pc:sldMkLst>
          <pc:docMk/>
          <pc:sldMk cId="3929736988" sldId="264"/>
        </pc:sldMkLst>
        <pc:spChg chg="mod">
          <ac:chgData name="João Gabriel Kasprik Arruda" userId="759f533db426c511" providerId="LiveId" clId="{DAAFC4C5-F13A-4342-A221-01397ECA2B38}" dt="2020-06-26T00:07:56.189" v="35" actId="26606"/>
          <ac:spMkLst>
            <pc:docMk/>
            <pc:sldMk cId="3929736988" sldId="264"/>
            <ac:spMk id="2" creationId="{B9308B9C-E87F-4350-8ED3-20DEE93A4289}"/>
          </ac:spMkLst>
        </pc:spChg>
        <pc:spChg chg="del">
          <ac:chgData name="João Gabriel Kasprik Arruda" userId="759f533db426c511" providerId="LiveId" clId="{DAAFC4C5-F13A-4342-A221-01397ECA2B38}" dt="2020-06-26T00:07:54.424" v="32"/>
          <ac:spMkLst>
            <pc:docMk/>
            <pc:sldMk cId="3929736988" sldId="264"/>
            <ac:spMk id="3" creationId="{587B72CF-6EDA-41B7-BD43-3D5EF31E4D6D}"/>
          </ac:spMkLst>
        </pc:spChg>
        <pc:spChg chg="add">
          <ac:chgData name="João Gabriel Kasprik Arruda" userId="759f533db426c511" providerId="LiveId" clId="{DAAFC4C5-F13A-4342-A221-01397ECA2B38}" dt="2020-06-26T00:07:56.189" v="35" actId="26606"/>
          <ac:spMkLst>
            <pc:docMk/>
            <pc:sldMk cId="3929736988" sldId="264"/>
            <ac:spMk id="10" creationId="{8D06CE56-3881-4ADA-8CEF-D18B02C242A3}"/>
          </ac:spMkLst>
        </pc:spChg>
        <pc:spChg chg="add">
          <ac:chgData name="João Gabriel Kasprik Arruda" userId="759f533db426c511" providerId="LiveId" clId="{DAAFC4C5-F13A-4342-A221-01397ECA2B38}" dt="2020-06-26T00:07:56.189" v="35" actId="26606"/>
          <ac:spMkLst>
            <pc:docMk/>
            <pc:sldMk cId="3929736988" sldId="264"/>
            <ac:spMk id="12" creationId="{79F3C543-62EC-4433-9C93-A2CD8764E9B4}"/>
          </ac:spMkLst>
        </pc:spChg>
        <pc:spChg chg="add">
          <ac:chgData name="João Gabriel Kasprik Arruda" userId="759f533db426c511" providerId="LiveId" clId="{DAAFC4C5-F13A-4342-A221-01397ECA2B38}" dt="2020-06-26T00:07:56.189" v="35" actId="26606"/>
          <ac:spMkLst>
            <pc:docMk/>
            <pc:sldMk cId="3929736988" sldId="264"/>
            <ac:spMk id="14" creationId="{5DCB5928-DC7D-4612-9922-441966E15627}"/>
          </ac:spMkLst>
        </pc:spChg>
        <pc:spChg chg="add">
          <ac:chgData name="João Gabriel Kasprik Arruda" userId="759f533db426c511" providerId="LiveId" clId="{DAAFC4C5-F13A-4342-A221-01397ECA2B38}" dt="2020-06-26T00:07:56.189" v="35" actId="26606"/>
          <ac:spMkLst>
            <pc:docMk/>
            <pc:sldMk cId="3929736988" sldId="264"/>
            <ac:spMk id="16" creationId="{682C1161-1736-45EC-99B7-33F3CAE9D517}"/>
          </ac:spMkLst>
        </pc:spChg>
        <pc:spChg chg="add">
          <ac:chgData name="João Gabriel Kasprik Arruda" userId="759f533db426c511" providerId="LiveId" clId="{DAAFC4C5-F13A-4342-A221-01397ECA2B38}" dt="2020-06-26T00:07:56.189" v="35" actId="26606"/>
          <ac:spMkLst>
            <pc:docMk/>
            <pc:sldMk cId="3929736988" sldId="264"/>
            <ac:spMk id="18" creationId="{84D4DDB8-B68F-45B0-9F62-C4279996F672}"/>
          </ac:spMkLst>
        </pc:spChg>
        <pc:spChg chg="add">
          <ac:chgData name="João Gabriel Kasprik Arruda" userId="759f533db426c511" providerId="LiveId" clId="{DAAFC4C5-F13A-4342-A221-01397ECA2B38}" dt="2020-06-26T00:07:56.189" v="35" actId="26606"/>
          <ac:spMkLst>
            <pc:docMk/>
            <pc:sldMk cId="3929736988" sldId="264"/>
            <ac:spMk id="20" creationId="{AF2F604E-43BE-4DC3-B983-E071523364F8}"/>
          </ac:spMkLst>
        </pc:spChg>
        <pc:spChg chg="add">
          <ac:chgData name="João Gabriel Kasprik Arruda" userId="759f533db426c511" providerId="LiveId" clId="{DAAFC4C5-F13A-4342-A221-01397ECA2B38}" dt="2020-06-26T00:07:56.189" v="35" actId="26606"/>
          <ac:spMkLst>
            <pc:docMk/>
            <pc:sldMk cId="3929736988" sldId="264"/>
            <ac:spMk id="22" creationId="{08C9B587-E65E-4B52-B37C-ABEBB6E87928}"/>
          </ac:spMkLst>
        </pc:spChg>
        <pc:picChg chg="add mod">
          <ac:chgData name="João Gabriel Kasprik Arruda" userId="759f533db426c511" providerId="LiveId" clId="{DAAFC4C5-F13A-4342-A221-01397ECA2B38}" dt="2020-06-26T00:07:56.189" v="35" actId="26606"/>
          <ac:picMkLst>
            <pc:docMk/>
            <pc:sldMk cId="3929736988" sldId="264"/>
            <ac:picMk id="5" creationId="{714E12A2-A974-4E4A-AB9E-075058531CB8}"/>
          </ac:picMkLst>
        </pc:picChg>
      </pc:sldChg>
      <pc:sldChg chg="addSp delSp modSp new mod setBg setClrOvrMap">
        <pc:chgData name="João Gabriel Kasprik Arruda" userId="759f533db426c511" providerId="LiveId" clId="{DAAFC4C5-F13A-4342-A221-01397ECA2B38}" dt="2020-06-26T00:32:30.362" v="793" actId="26606"/>
        <pc:sldMkLst>
          <pc:docMk/>
          <pc:sldMk cId="3947137714" sldId="265"/>
        </pc:sldMkLst>
        <pc:spChg chg="mod ord">
          <ac:chgData name="João Gabriel Kasprik Arruda" userId="759f533db426c511" providerId="LiveId" clId="{DAAFC4C5-F13A-4342-A221-01397ECA2B38}" dt="2020-06-26T00:32:30.362" v="793" actId="26606"/>
          <ac:spMkLst>
            <pc:docMk/>
            <pc:sldMk cId="3947137714" sldId="265"/>
            <ac:spMk id="2" creationId="{8A167FDD-2F88-44C6-99BE-216BFE7DAA2A}"/>
          </ac:spMkLst>
        </pc:spChg>
        <pc:spChg chg="del">
          <ac:chgData name="João Gabriel Kasprik Arruda" userId="759f533db426c511" providerId="LiveId" clId="{DAAFC4C5-F13A-4342-A221-01397ECA2B38}" dt="2020-06-26T00:31:45.655" v="784"/>
          <ac:spMkLst>
            <pc:docMk/>
            <pc:sldMk cId="3947137714" sldId="265"/>
            <ac:spMk id="3" creationId="{7EA3624D-65B8-4635-9DAA-7296DB7F36D8}"/>
          </ac:spMkLst>
        </pc:spChg>
        <pc:spChg chg="add del">
          <ac:chgData name="João Gabriel Kasprik Arruda" userId="759f533db426c511" providerId="LiveId" clId="{DAAFC4C5-F13A-4342-A221-01397ECA2B38}" dt="2020-06-26T00:32:30.347" v="792" actId="26606"/>
          <ac:spMkLst>
            <pc:docMk/>
            <pc:sldMk cId="3947137714" sldId="265"/>
            <ac:spMk id="9" creationId="{35228BCE-FBB0-4383-9C99-CB0E82F4FD7B}"/>
          </ac:spMkLst>
        </pc:spChg>
        <pc:spChg chg="add del">
          <ac:chgData name="João Gabriel Kasprik Arruda" userId="759f533db426c511" providerId="LiveId" clId="{DAAFC4C5-F13A-4342-A221-01397ECA2B38}" dt="2020-06-26T00:32:05.362" v="788" actId="26606"/>
          <ac:spMkLst>
            <pc:docMk/>
            <pc:sldMk cId="3947137714" sldId="265"/>
            <ac:spMk id="10" creationId="{8D06CE56-3881-4ADA-8CEF-D18B02C242A3}"/>
          </ac:spMkLst>
        </pc:spChg>
        <pc:spChg chg="add del">
          <ac:chgData name="João Gabriel Kasprik Arruda" userId="759f533db426c511" providerId="LiveId" clId="{DAAFC4C5-F13A-4342-A221-01397ECA2B38}" dt="2020-06-26T00:32:05.362" v="788" actId="26606"/>
          <ac:spMkLst>
            <pc:docMk/>
            <pc:sldMk cId="3947137714" sldId="265"/>
            <ac:spMk id="12" creationId="{79F3C543-62EC-4433-9C93-A2CD8764E9B4}"/>
          </ac:spMkLst>
        </pc:spChg>
        <pc:spChg chg="add del">
          <ac:chgData name="João Gabriel Kasprik Arruda" userId="759f533db426c511" providerId="LiveId" clId="{DAAFC4C5-F13A-4342-A221-01397ECA2B38}" dt="2020-06-26T00:32:05.362" v="788" actId="26606"/>
          <ac:spMkLst>
            <pc:docMk/>
            <pc:sldMk cId="3947137714" sldId="265"/>
            <ac:spMk id="14" creationId="{5A59F003-E00A-43F9-91DC-CC54E3B87466}"/>
          </ac:spMkLst>
        </pc:spChg>
        <pc:spChg chg="add del">
          <ac:chgData name="João Gabriel Kasprik Arruda" userId="759f533db426c511" providerId="LiveId" clId="{DAAFC4C5-F13A-4342-A221-01397ECA2B38}" dt="2020-06-26T00:32:05.362" v="788" actId="26606"/>
          <ac:spMkLst>
            <pc:docMk/>
            <pc:sldMk cId="3947137714" sldId="265"/>
            <ac:spMk id="16" creationId="{D74A4382-E3AD-430A-9A1F-DFA3E0E77A7D}"/>
          </ac:spMkLst>
        </pc:spChg>
        <pc:spChg chg="add del">
          <ac:chgData name="João Gabriel Kasprik Arruda" userId="759f533db426c511" providerId="LiveId" clId="{DAAFC4C5-F13A-4342-A221-01397ECA2B38}" dt="2020-06-26T00:32:05.362" v="788" actId="26606"/>
          <ac:spMkLst>
            <pc:docMk/>
            <pc:sldMk cId="3947137714" sldId="265"/>
            <ac:spMk id="18" creationId="{79F40191-0F44-4FD1-82CC-ACB507C14BE6}"/>
          </ac:spMkLst>
        </pc:spChg>
        <pc:spChg chg="add del">
          <ac:chgData name="João Gabriel Kasprik Arruda" userId="759f533db426c511" providerId="LiveId" clId="{DAAFC4C5-F13A-4342-A221-01397ECA2B38}" dt="2020-06-26T00:32:09.627" v="790" actId="26606"/>
          <ac:spMkLst>
            <pc:docMk/>
            <pc:sldMk cId="3947137714" sldId="265"/>
            <ac:spMk id="20" creationId="{8D06CE56-3881-4ADA-8CEF-D18B02C242A3}"/>
          </ac:spMkLst>
        </pc:spChg>
        <pc:spChg chg="add del">
          <ac:chgData name="João Gabriel Kasprik Arruda" userId="759f533db426c511" providerId="LiveId" clId="{DAAFC4C5-F13A-4342-A221-01397ECA2B38}" dt="2020-06-26T00:32:09.627" v="790" actId="26606"/>
          <ac:spMkLst>
            <pc:docMk/>
            <pc:sldMk cId="3947137714" sldId="265"/>
            <ac:spMk id="21" creationId="{79F3C543-62EC-4433-9C93-A2CD8764E9B4}"/>
          </ac:spMkLst>
        </pc:spChg>
        <pc:spChg chg="add del">
          <ac:chgData name="João Gabriel Kasprik Arruda" userId="759f533db426c511" providerId="LiveId" clId="{DAAFC4C5-F13A-4342-A221-01397ECA2B38}" dt="2020-06-26T00:32:09.627" v="790" actId="26606"/>
          <ac:spMkLst>
            <pc:docMk/>
            <pc:sldMk cId="3947137714" sldId="265"/>
            <ac:spMk id="22" creationId="{007891EC-4501-44ED-A8C8-B11B6DB767AB}"/>
          </ac:spMkLst>
        </pc:spChg>
        <pc:spChg chg="add del">
          <ac:chgData name="João Gabriel Kasprik Arruda" userId="759f533db426c511" providerId="LiveId" clId="{DAAFC4C5-F13A-4342-A221-01397ECA2B38}" dt="2020-06-26T00:32:30.347" v="792" actId="26606"/>
          <ac:spMkLst>
            <pc:docMk/>
            <pc:sldMk cId="3947137714" sldId="265"/>
            <ac:spMk id="25" creationId="{5C9B446A-6343-4E56-90BA-061E4DDF0FFB}"/>
          </ac:spMkLst>
        </pc:spChg>
        <pc:spChg chg="add del">
          <ac:chgData name="João Gabriel Kasprik Arruda" userId="759f533db426c511" providerId="LiveId" clId="{DAAFC4C5-F13A-4342-A221-01397ECA2B38}" dt="2020-06-26T00:32:30.347" v="792" actId="26606"/>
          <ac:spMkLst>
            <pc:docMk/>
            <pc:sldMk cId="3947137714" sldId="265"/>
            <ac:spMk id="26" creationId="{3EC72A1B-03D3-499C-B4BF-AC68EEC22B10}"/>
          </ac:spMkLst>
        </pc:spChg>
        <pc:spChg chg="add del">
          <ac:chgData name="João Gabriel Kasprik Arruda" userId="759f533db426c511" providerId="LiveId" clId="{DAAFC4C5-F13A-4342-A221-01397ECA2B38}" dt="2020-06-26T00:32:30.347" v="792" actId="26606"/>
          <ac:spMkLst>
            <pc:docMk/>
            <pc:sldMk cId="3947137714" sldId="265"/>
            <ac:spMk id="27" creationId="{216322C2-3CF0-4D33-BF90-3F384CF6D232}"/>
          </ac:spMkLst>
        </pc:spChg>
        <pc:spChg chg="add del">
          <ac:chgData name="João Gabriel Kasprik Arruda" userId="759f533db426c511" providerId="LiveId" clId="{DAAFC4C5-F13A-4342-A221-01397ECA2B38}" dt="2020-06-26T00:32:30.347" v="792" actId="26606"/>
          <ac:spMkLst>
            <pc:docMk/>
            <pc:sldMk cId="3947137714" sldId="265"/>
            <ac:spMk id="28" creationId="{55D4142C-5077-457F-A6AD-3FECFDB39685}"/>
          </ac:spMkLst>
        </pc:spChg>
        <pc:spChg chg="add del">
          <ac:chgData name="João Gabriel Kasprik Arruda" userId="759f533db426c511" providerId="LiveId" clId="{DAAFC4C5-F13A-4342-A221-01397ECA2B38}" dt="2020-06-26T00:32:30.347" v="792" actId="26606"/>
          <ac:spMkLst>
            <pc:docMk/>
            <pc:sldMk cId="3947137714" sldId="265"/>
            <ac:spMk id="29" creationId="{7A5F0580-5EE9-419F-96EE-B6529EF6E7D0}"/>
          </ac:spMkLst>
        </pc:spChg>
        <pc:spChg chg="add">
          <ac:chgData name="João Gabriel Kasprik Arruda" userId="759f533db426c511" providerId="LiveId" clId="{DAAFC4C5-F13A-4342-A221-01397ECA2B38}" dt="2020-06-26T00:32:30.362" v="793" actId="26606"/>
          <ac:spMkLst>
            <pc:docMk/>
            <pc:sldMk cId="3947137714" sldId="265"/>
            <ac:spMk id="31" creationId="{8D06CE56-3881-4ADA-8CEF-D18B02C242A3}"/>
          </ac:spMkLst>
        </pc:spChg>
        <pc:spChg chg="add">
          <ac:chgData name="João Gabriel Kasprik Arruda" userId="759f533db426c511" providerId="LiveId" clId="{DAAFC4C5-F13A-4342-A221-01397ECA2B38}" dt="2020-06-26T00:32:30.362" v="793" actId="26606"/>
          <ac:spMkLst>
            <pc:docMk/>
            <pc:sldMk cId="3947137714" sldId="265"/>
            <ac:spMk id="32" creationId="{79F3C543-62EC-4433-9C93-A2CD8764E9B4}"/>
          </ac:spMkLst>
        </pc:spChg>
        <pc:spChg chg="add">
          <ac:chgData name="João Gabriel Kasprik Arruda" userId="759f533db426c511" providerId="LiveId" clId="{DAAFC4C5-F13A-4342-A221-01397ECA2B38}" dt="2020-06-26T00:32:30.362" v="793" actId="26606"/>
          <ac:spMkLst>
            <pc:docMk/>
            <pc:sldMk cId="3947137714" sldId="265"/>
            <ac:spMk id="33" creationId="{5DCB5928-DC7D-4612-9922-441966E15627}"/>
          </ac:spMkLst>
        </pc:spChg>
        <pc:spChg chg="add">
          <ac:chgData name="João Gabriel Kasprik Arruda" userId="759f533db426c511" providerId="LiveId" clId="{DAAFC4C5-F13A-4342-A221-01397ECA2B38}" dt="2020-06-26T00:32:30.362" v="793" actId="26606"/>
          <ac:spMkLst>
            <pc:docMk/>
            <pc:sldMk cId="3947137714" sldId="265"/>
            <ac:spMk id="34" creationId="{682C1161-1736-45EC-99B7-33F3CAE9D517}"/>
          </ac:spMkLst>
        </pc:spChg>
        <pc:spChg chg="add">
          <ac:chgData name="João Gabriel Kasprik Arruda" userId="759f533db426c511" providerId="LiveId" clId="{DAAFC4C5-F13A-4342-A221-01397ECA2B38}" dt="2020-06-26T00:32:30.362" v="793" actId="26606"/>
          <ac:spMkLst>
            <pc:docMk/>
            <pc:sldMk cId="3947137714" sldId="265"/>
            <ac:spMk id="35" creationId="{84D4DDB8-B68F-45B0-9F62-C4279996F672}"/>
          </ac:spMkLst>
        </pc:spChg>
        <pc:spChg chg="add">
          <ac:chgData name="João Gabriel Kasprik Arruda" userId="759f533db426c511" providerId="LiveId" clId="{DAAFC4C5-F13A-4342-A221-01397ECA2B38}" dt="2020-06-26T00:32:30.362" v="793" actId="26606"/>
          <ac:spMkLst>
            <pc:docMk/>
            <pc:sldMk cId="3947137714" sldId="265"/>
            <ac:spMk id="36" creationId="{AF2F604E-43BE-4DC3-B983-E071523364F8}"/>
          </ac:spMkLst>
        </pc:spChg>
        <pc:spChg chg="add">
          <ac:chgData name="João Gabriel Kasprik Arruda" userId="759f533db426c511" providerId="LiveId" clId="{DAAFC4C5-F13A-4342-A221-01397ECA2B38}" dt="2020-06-26T00:32:30.362" v="793" actId="26606"/>
          <ac:spMkLst>
            <pc:docMk/>
            <pc:sldMk cId="3947137714" sldId="265"/>
            <ac:spMk id="37" creationId="{08C9B587-E65E-4B52-B37C-ABEBB6E87928}"/>
          </ac:spMkLst>
        </pc:spChg>
        <pc:picChg chg="add mod">
          <ac:chgData name="João Gabriel Kasprik Arruda" userId="759f533db426c511" providerId="LiveId" clId="{DAAFC4C5-F13A-4342-A221-01397ECA2B38}" dt="2020-06-26T00:32:30.362" v="793" actId="26606"/>
          <ac:picMkLst>
            <pc:docMk/>
            <pc:sldMk cId="3947137714" sldId="265"/>
            <ac:picMk id="5" creationId="{B593C880-5C5E-44FE-B3B2-EE44A9F941A8}"/>
          </ac:picMkLst>
        </pc:picChg>
        <pc:cxnChg chg="add del">
          <ac:chgData name="João Gabriel Kasprik Arruda" userId="759f533db426c511" providerId="LiveId" clId="{DAAFC4C5-F13A-4342-A221-01397ECA2B38}" dt="2020-06-26T00:32:09.627" v="790" actId="26606"/>
          <ac:cxnSpMkLst>
            <pc:docMk/>
            <pc:sldMk cId="3947137714" sldId="265"/>
            <ac:cxnSpMk id="23" creationId="{34E5597F-CE67-4085-9548-E6A8036DA3BB}"/>
          </ac:cxnSpMkLst>
        </pc:cxnChg>
      </pc:sldChg>
      <pc:sldChg chg="addSp delSp modSp new mod setBg">
        <pc:chgData name="João Gabriel Kasprik Arruda" userId="759f533db426c511" providerId="LiveId" clId="{DAAFC4C5-F13A-4342-A221-01397ECA2B38}" dt="2020-06-26T00:46:03.585" v="1270" actId="1076"/>
        <pc:sldMkLst>
          <pc:docMk/>
          <pc:sldMk cId="948972197" sldId="266"/>
        </pc:sldMkLst>
        <pc:spChg chg="mod">
          <ac:chgData name="João Gabriel Kasprik Arruda" userId="759f533db426c511" providerId="LiveId" clId="{DAAFC4C5-F13A-4342-A221-01397ECA2B38}" dt="2020-06-26T00:45:50.088" v="1268" actId="26606"/>
          <ac:spMkLst>
            <pc:docMk/>
            <pc:sldMk cId="948972197" sldId="266"/>
            <ac:spMk id="2" creationId="{2BDFF826-3D70-4273-ADBB-0F79EE1DD499}"/>
          </ac:spMkLst>
        </pc:spChg>
        <pc:spChg chg="add del mod">
          <ac:chgData name="João Gabriel Kasprik Arruda" userId="759f533db426c511" providerId="LiveId" clId="{DAAFC4C5-F13A-4342-A221-01397ECA2B38}" dt="2020-06-26T00:43:59.695" v="1260" actId="26606"/>
          <ac:spMkLst>
            <pc:docMk/>
            <pc:sldMk cId="948972197" sldId="266"/>
            <ac:spMk id="3" creationId="{21C83330-775C-4FFD-82C1-527EFAEBF6A9}"/>
          </ac:spMkLst>
        </pc:spChg>
        <pc:spChg chg="add del">
          <ac:chgData name="João Gabriel Kasprik Arruda" userId="759f533db426c511" providerId="LiveId" clId="{DAAFC4C5-F13A-4342-A221-01397ECA2B38}" dt="2020-06-26T00:43:28.956" v="1253" actId="26606"/>
          <ac:spMkLst>
            <pc:docMk/>
            <pc:sldMk cId="948972197" sldId="266"/>
            <ac:spMk id="9" creationId="{44AD29B6-BF3B-4407-9E75-52DF8E3B29F1}"/>
          </ac:spMkLst>
        </pc:spChg>
        <pc:spChg chg="add del">
          <ac:chgData name="João Gabriel Kasprik Arruda" userId="759f533db426c511" providerId="LiveId" clId="{DAAFC4C5-F13A-4342-A221-01397ECA2B38}" dt="2020-06-26T00:43:28.956" v="1253" actId="26606"/>
          <ac:spMkLst>
            <pc:docMk/>
            <pc:sldMk cId="948972197" sldId="266"/>
            <ac:spMk id="11" creationId="{55F8BA08-3E38-4B70-B93A-74F08E092206}"/>
          </ac:spMkLst>
        </pc:spChg>
        <pc:spChg chg="add del">
          <ac:chgData name="João Gabriel Kasprik Arruda" userId="759f533db426c511" providerId="LiveId" clId="{DAAFC4C5-F13A-4342-A221-01397ECA2B38}" dt="2020-06-26T00:43:28.956" v="1253" actId="26606"/>
          <ac:spMkLst>
            <pc:docMk/>
            <pc:sldMk cId="948972197" sldId="266"/>
            <ac:spMk id="13" creationId="{357F1B33-79AB-4A71-8CEC-4546D709B8C8}"/>
          </ac:spMkLst>
        </pc:spChg>
        <pc:spChg chg="add del">
          <ac:chgData name="João Gabriel Kasprik Arruda" userId="759f533db426c511" providerId="LiveId" clId="{DAAFC4C5-F13A-4342-A221-01397ECA2B38}" dt="2020-06-26T00:43:35.790" v="1255" actId="26606"/>
          <ac:spMkLst>
            <pc:docMk/>
            <pc:sldMk cId="948972197" sldId="266"/>
            <ac:spMk id="15" creationId="{53B021B3-DE93-4AB7-8A18-CF5F1CED88B8}"/>
          </ac:spMkLst>
        </pc:spChg>
        <pc:spChg chg="add del">
          <ac:chgData name="João Gabriel Kasprik Arruda" userId="759f533db426c511" providerId="LiveId" clId="{DAAFC4C5-F13A-4342-A221-01397ECA2B38}" dt="2020-06-26T00:43:35.790" v="1255" actId="26606"/>
          <ac:spMkLst>
            <pc:docMk/>
            <pc:sldMk cId="948972197" sldId="266"/>
            <ac:spMk id="16" creationId="{52D502E5-F6B4-4D58-B4AE-FC466FF15EE8}"/>
          </ac:spMkLst>
        </pc:spChg>
        <pc:spChg chg="add del">
          <ac:chgData name="João Gabriel Kasprik Arruda" userId="759f533db426c511" providerId="LiveId" clId="{DAAFC4C5-F13A-4342-A221-01397ECA2B38}" dt="2020-06-26T00:43:35.790" v="1255" actId="26606"/>
          <ac:spMkLst>
            <pc:docMk/>
            <pc:sldMk cId="948972197" sldId="266"/>
            <ac:spMk id="17" creationId="{9DECDBF4-02B6-4BB4-B65B-B8107AD6A9E8}"/>
          </ac:spMkLst>
        </pc:spChg>
        <pc:spChg chg="add del">
          <ac:chgData name="João Gabriel Kasprik Arruda" userId="759f533db426c511" providerId="LiveId" clId="{DAAFC4C5-F13A-4342-A221-01397ECA2B38}" dt="2020-06-26T00:43:48.779" v="1257" actId="26606"/>
          <ac:spMkLst>
            <pc:docMk/>
            <pc:sldMk cId="948972197" sldId="266"/>
            <ac:spMk id="20" creationId="{53B021B3-DE93-4AB7-8A18-CF5F1CED88B8}"/>
          </ac:spMkLst>
        </pc:spChg>
        <pc:spChg chg="add del">
          <ac:chgData name="João Gabriel Kasprik Arruda" userId="759f533db426c511" providerId="LiveId" clId="{DAAFC4C5-F13A-4342-A221-01397ECA2B38}" dt="2020-06-26T00:43:48.779" v="1257" actId="26606"/>
          <ac:spMkLst>
            <pc:docMk/>
            <pc:sldMk cId="948972197" sldId="266"/>
            <ac:spMk id="21" creationId="{52D502E5-F6B4-4D58-B4AE-FC466FF15EE8}"/>
          </ac:spMkLst>
        </pc:spChg>
        <pc:spChg chg="add del">
          <ac:chgData name="João Gabriel Kasprik Arruda" userId="759f533db426c511" providerId="LiveId" clId="{DAAFC4C5-F13A-4342-A221-01397ECA2B38}" dt="2020-06-26T00:43:48.779" v="1257" actId="26606"/>
          <ac:spMkLst>
            <pc:docMk/>
            <pc:sldMk cId="948972197" sldId="266"/>
            <ac:spMk id="22" creationId="{9DECDBF4-02B6-4BB4-B65B-B8107AD6A9E8}"/>
          </ac:spMkLst>
        </pc:spChg>
        <pc:spChg chg="add del">
          <ac:chgData name="João Gabriel Kasprik Arruda" userId="759f533db426c511" providerId="LiveId" clId="{DAAFC4C5-F13A-4342-A221-01397ECA2B38}" dt="2020-06-26T00:43:59.658" v="1259" actId="26606"/>
          <ac:spMkLst>
            <pc:docMk/>
            <pc:sldMk cId="948972197" sldId="266"/>
            <ac:spMk id="25" creationId="{81E1224E-6618-482E-BE87-321A7FC1CDE8}"/>
          </ac:spMkLst>
        </pc:spChg>
        <pc:spChg chg="add del">
          <ac:chgData name="João Gabriel Kasprik Arruda" userId="759f533db426c511" providerId="LiveId" clId="{DAAFC4C5-F13A-4342-A221-01397ECA2B38}" dt="2020-06-26T00:43:59.658" v="1259" actId="26606"/>
          <ac:spMkLst>
            <pc:docMk/>
            <pc:sldMk cId="948972197" sldId="266"/>
            <ac:spMk id="26" creationId="{066346BE-FDB4-4772-A696-0719490ABD64}"/>
          </ac:spMkLst>
        </pc:spChg>
        <pc:spChg chg="add del">
          <ac:chgData name="João Gabriel Kasprik Arruda" userId="759f533db426c511" providerId="LiveId" clId="{DAAFC4C5-F13A-4342-A221-01397ECA2B38}" dt="2020-06-26T00:43:59.658" v="1259" actId="26606"/>
          <ac:spMkLst>
            <pc:docMk/>
            <pc:sldMk cId="948972197" sldId="266"/>
            <ac:spMk id="27" creationId="{FB92FFCE-0C90-454E-AA25-D4EE9A6C39C5}"/>
          </ac:spMkLst>
        </pc:spChg>
        <pc:spChg chg="add del">
          <ac:chgData name="João Gabriel Kasprik Arruda" userId="759f533db426c511" providerId="LiveId" clId="{DAAFC4C5-F13A-4342-A221-01397ECA2B38}" dt="2020-06-26T00:45:50.088" v="1268" actId="26606"/>
          <ac:spMkLst>
            <pc:docMk/>
            <pc:sldMk cId="948972197" sldId="266"/>
            <ac:spMk id="30" creationId="{53B021B3-DE93-4AB7-8A18-CF5F1CED88B8}"/>
          </ac:spMkLst>
        </pc:spChg>
        <pc:spChg chg="add del">
          <ac:chgData name="João Gabriel Kasprik Arruda" userId="759f533db426c511" providerId="LiveId" clId="{DAAFC4C5-F13A-4342-A221-01397ECA2B38}" dt="2020-06-26T00:45:50.088" v="1268" actId="26606"/>
          <ac:spMkLst>
            <pc:docMk/>
            <pc:sldMk cId="948972197" sldId="266"/>
            <ac:spMk id="31" creationId="{52D502E5-F6B4-4D58-B4AE-FC466FF15EE8}"/>
          </ac:spMkLst>
        </pc:spChg>
        <pc:spChg chg="add del">
          <ac:chgData name="João Gabriel Kasprik Arruda" userId="759f533db426c511" providerId="LiveId" clId="{DAAFC4C5-F13A-4342-A221-01397ECA2B38}" dt="2020-06-26T00:45:50.088" v="1268" actId="26606"/>
          <ac:spMkLst>
            <pc:docMk/>
            <pc:sldMk cId="948972197" sldId="266"/>
            <ac:spMk id="32" creationId="{9DECDBF4-02B6-4BB4-B65B-B8107AD6A9E8}"/>
          </ac:spMkLst>
        </pc:spChg>
        <pc:spChg chg="add del">
          <ac:chgData name="João Gabriel Kasprik Arruda" userId="759f533db426c511" providerId="LiveId" clId="{DAAFC4C5-F13A-4342-A221-01397ECA2B38}" dt="2020-06-26T00:45:50.022" v="1267" actId="26606"/>
          <ac:spMkLst>
            <pc:docMk/>
            <pc:sldMk cId="948972197" sldId="266"/>
            <ac:spMk id="38" creationId="{AFF8D2E5-2C4E-47B1-930B-6C82B7C31331}"/>
          </ac:spMkLst>
        </pc:spChg>
        <pc:spChg chg="add del">
          <ac:chgData name="João Gabriel Kasprik Arruda" userId="759f533db426c511" providerId="LiveId" clId="{DAAFC4C5-F13A-4342-A221-01397ECA2B38}" dt="2020-06-26T00:45:50.022" v="1267" actId="26606"/>
          <ac:spMkLst>
            <pc:docMk/>
            <pc:sldMk cId="948972197" sldId="266"/>
            <ac:spMk id="40" creationId="{801E4ADA-0EA9-4930-846E-3C11E8BED6DD}"/>
          </ac:spMkLst>
        </pc:spChg>
        <pc:spChg chg="add del">
          <ac:chgData name="João Gabriel Kasprik Arruda" userId="759f533db426c511" providerId="LiveId" clId="{DAAFC4C5-F13A-4342-A221-01397ECA2B38}" dt="2020-06-26T00:45:50.022" v="1267" actId="26606"/>
          <ac:spMkLst>
            <pc:docMk/>
            <pc:sldMk cId="948972197" sldId="266"/>
            <ac:spMk id="42" creationId="{FB92FFCE-0C90-454E-AA25-D4EE9A6C39C5}"/>
          </ac:spMkLst>
        </pc:spChg>
        <pc:spChg chg="add">
          <ac:chgData name="João Gabriel Kasprik Arruda" userId="759f533db426c511" providerId="LiveId" clId="{DAAFC4C5-F13A-4342-A221-01397ECA2B38}" dt="2020-06-26T00:45:50.088" v="1268" actId="26606"/>
          <ac:spMkLst>
            <pc:docMk/>
            <pc:sldMk cId="948972197" sldId="266"/>
            <ac:spMk id="44" creationId="{79477870-C64A-4E35-8F2F-05B7114F3C74}"/>
          </ac:spMkLst>
        </pc:spChg>
        <pc:spChg chg="add">
          <ac:chgData name="João Gabriel Kasprik Arruda" userId="759f533db426c511" providerId="LiveId" clId="{DAAFC4C5-F13A-4342-A221-01397ECA2B38}" dt="2020-06-26T00:45:50.088" v="1268" actId="26606"/>
          <ac:spMkLst>
            <pc:docMk/>
            <pc:sldMk cId="948972197" sldId="266"/>
            <ac:spMk id="45" creationId="{8AEA628B-C8FF-4D0B-B111-F101F580B15D}"/>
          </ac:spMkLst>
        </pc:spChg>
        <pc:spChg chg="add">
          <ac:chgData name="João Gabriel Kasprik Arruda" userId="759f533db426c511" providerId="LiveId" clId="{DAAFC4C5-F13A-4342-A221-01397ECA2B38}" dt="2020-06-26T00:45:50.088" v="1268" actId="26606"/>
          <ac:spMkLst>
            <pc:docMk/>
            <pc:sldMk cId="948972197" sldId="266"/>
            <ac:spMk id="46" creationId="{42663BD0-064C-40FC-A331-F49FCA9536AA}"/>
          </ac:spMkLst>
        </pc:spChg>
        <pc:graphicFrameChg chg="add del">
          <ac:chgData name="João Gabriel Kasprik Arruda" userId="759f533db426c511" providerId="LiveId" clId="{DAAFC4C5-F13A-4342-A221-01397ECA2B38}" dt="2020-06-26T00:43:28.956" v="1253" actId="26606"/>
          <ac:graphicFrameMkLst>
            <pc:docMk/>
            <pc:sldMk cId="948972197" sldId="266"/>
            <ac:graphicFrameMk id="5" creationId="{8282161B-215E-447A-855B-7C967FBAC266}"/>
          </ac:graphicFrameMkLst>
        </pc:graphicFrameChg>
        <pc:graphicFrameChg chg="add del">
          <ac:chgData name="João Gabriel Kasprik Arruda" userId="759f533db426c511" providerId="LiveId" clId="{DAAFC4C5-F13A-4342-A221-01397ECA2B38}" dt="2020-06-26T00:43:35.790" v="1255" actId="26606"/>
          <ac:graphicFrameMkLst>
            <pc:docMk/>
            <pc:sldMk cId="948972197" sldId="266"/>
            <ac:graphicFrameMk id="18" creationId="{4B1A0EEA-EF02-46D0-82F6-50B791949EA7}"/>
          </ac:graphicFrameMkLst>
        </pc:graphicFrameChg>
        <pc:graphicFrameChg chg="add del">
          <ac:chgData name="João Gabriel Kasprik Arruda" userId="759f533db426c511" providerId="LiveId" clId="{DAAFC4C5-F13A-4342-A221-01397ECA2B38}" dt="2020-06-26T00:43:48.779" v="1257" actId="26606"/>
          <ac:graphicFrameMkLst>
            <pc:docMk/>
            <pc:sldMk cId="948972197" sldId="266"/>
            <ac:graphicFrameMk id="23" creationId="{59B657E3-5353-4277-A1F3-BDC409F01595}"/>
          </ac:graphicFrameMkLst>
        </pc:graphicFrameChg>
        <pc:graphicFrameChg chg="add del">
          <ac:chgData name="João Gabriel Kasprik Arruda" userId="759f533db426c511" providerId="LiveId" clId="{DAAFC4C5-F13A-4342-A221-01397ECA2B38}" dt="2020-06-26T00:43:59.658" v="1259" actId="26606"/>
          <ac:graphicFrameMkLst>
            <pc:docMk/>
            <pc:sldMk cId="948972197" sldId="266"/>
            <ac:graphicFrameMk id="28" creationId="{3B3B255D-3F96-48F2-9BA0-DAEE171F4A90}"/>
          </ac:graphicFrameMkLst>
        </pc:graphicFrameChg>
        <pc:graphicFrameChg chg="add mod modGraphic">
          <ac:chgData name="João Gabriel Kasprik Arruda" userId="759f533db426c511" providerId="LiveId" clId="{DAAFC4C5-F13A-4342-A221-01397ECA2B38}" dt="2020-06-26T00:46:03.585" v="1270" actId="1076"/>
          <ac:graphicFrameMkLst>
            <pc:docMk/>
            <pc:sldMk cId="948972197" sldId="266"/>
            <ac:graphicFrameMk id="33" creationId="{4B1A0EEA-EF02-46D0-82F6-50B791949EA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2F3CE-224F-4CEB-8629-3F3902FD6885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2D6C062-F558-4211-8AC8-4DE58FA060D0}">
      <dgm:prSet/>
      <dgm:spPr/>
      <dgm:t>
        <a:bodyPr/>
        <a:lstStyle/>
        <a:p>
          <a:r>
            <a:rPr lang="pt-BR"/>
            <a:t>Inserção no mercado de trabalho</a:t>
          </a:r>
          <a:endParaRPr lang="en-US"/>
        </a:p>
      </dgm:t>
    </dgm:pt>
    <dgm:pt modelId="{647D8FA0-BAB3-4158-955C-529DA61390A2}" type="parTrans" cxnId="{B39C6999-A876-477F-BC77-C09B44E8D83B}">
      <dgm:prSet/>
      <dgm:spPr/>
      <dgm:t>
        <a:bodyPr/>
        <a:lstStyle/>
        <a:p>
          <a:endParaRPr lang="en-US"/>
        </a:p>
      </dgm:t>
    </dgm:pt>
    <dgm:pt modelId="{06FF2002-F162-4F0D-9AD7-B2F92FE16165}" type="sibTrans" cxnId="{B39C6999-A876-477F-BC77-C09B44E8D83B}">
      <dgm:prSet/>
      <dgm:spPr/>
      <dgm:t>
        <a:bodyPr/>
        <a:lstStyle/>
        <a:p>
          <a:endParaRPr lang="en-US"/>
        </a:p>
      </dgm:t>
    </dgm:pt>
    <dgm:pt modelId="{63A88366-3BCA-49CC-836F-5A576675D04A}">
      <dgm:prSet/>
      <dgm:spPr/>
      <dgm:t>
        <a:bodyPr/>
        <a:lstStyle/>
        <a:p>
          <a:r>
            <a:rPr lang="pt-BR"/>
            <a:t>Simplificar a busca por serviços</a:t>
          </a:r>
          <a:endParaRPr lang="en-US"/>
        </a:p>
      </dgm:t>
    </dgm:pt>
    <dgm:pt modelId="{33B5CF17-4465-464C-9BB0-9FA06C6DB37E}" type="parTrans" cxnId="{66D94D38-02E7-4C23-B15A-514A96CFEBEA}">
      <dgm:prSet/>
      <dgm:spPr/>
      <dgm:t>
        <a:bodyPr/>
        <a:lstStyle/>
        <a:p>
          <a:endParaRPr lang="en-US"/>
        </a:p>
      </dgm:t>
    </dgm:pt>
    <dgm:pt modelId="{4C716F31-9B47-4E4E-A15F-8BDE5E3A8D64}" type="sibTrans" cxnId="{66D94D38-02E7-4C23-B15A-514A96CFEBEA}">
      <dgm:prSet/>
      <dgm:spPr/>
      <dgm:t>
        <a:bodyPr/>
        <a:lstStyle/>
        <a:p>
          <a:endParaRPr lang="en-US"/>
        </a:p>
      </dgm:t>
    </dgm:pt>
    <dgm:pt modelId="{FDD29246-754B-4AC3-93B3-C44CF80FD03A}">
      <dgm:prSet/>
      <dgm:spPr/>
      <dgm:t>
        <a:bodyPr/>
        <a:lstStyle/>
        <a:p>
          <a:r>
            <a:rPr lang="pt-BR"/>
            <a:t>Qualidade</a:t>
          </a:r>
          <a:endParaRPr lang="en-US"/>
        </a:p>
      </dgm:t>
    </dgm:pt>
    <dgm:pt modelId="{FE4173EA-0CE0-4929-8819-8B997C752F7F}" type="parTrans" cxnId="{9C61A99A-883C-4234-8AF0-4E20875F7273}">
      <dgm:prSet/>
      <dgm:spPr/>
      <dgm:t>
        <a:bodyPr/>
        <a:lstStyle/>
        <a:p>
          <a:endParaRPr lang="en-US"/>
        </a:p>
      </dgm:t>
    </dgm:pt>
    <dgm:pt modelId="{6ACB06F1-3AAC-48C7-962C-56F6858134F3}" type="sibTrans" cxnId="{9C61A99A-883C-4234-8AF0-4E20875F7273}">
      <dgm:prSet/>
      <dgm:spPr/>
      <dgm:t>
        <a:bodyPr/>
        <a:lstStyle/>
        <a:p>
          <a:endParaRPr lang="en-US"/>
        </a:p>
      </dgm:t>
    </dgm:pt>
    <dgm:pt modelId="{3478F078-D184-4B32-8D82-A16146E11247}">
      <dgm:prSet/>
      <dgm:spPr/>
      <dgm:t>
        <a:bodyPr/>
        <a:lstStyle/>
        <a:p>
          <a:r>
            <a:rPr lang="pt-BR"/>
            <a:t>Confiança</a:t>
          </a:r>
          <a:endParaRPr lang="en-US"/>
        </a:p>
      </dgm:t>
    </dgm:pt>
    <dgm:pt modelId="{54F96686-1DAA-4D77-841F-5290EECAFC15}" type="parTrans" cxnId="{1C170763-E3B2-468F-ACFE-5213F4718B5A}">
      <dgm:prSet/>
      <dgm:spPr/>
      <dgm:t>
        <a:bodyPr/>
        <a:lstStyle/>
        <a:p>
          <a:endParaRPr lang="en-US"/>
        </a:p>
      </dgm:t>
    </dgm:pt>
    <dgm:pt modelId="{F7F22D08-2967-49B0-A151-CA7E9BD69B6D}" type="sibTrans" cxnId="{1C170763-E3B2-468F-ACFE-5213F4718B5A}">
      <dgm:prSet/>
      <dgm:spPr/>
      <dgm:t>
        <a:bodyPr/>
        <a:lstStyle/>
        <a:p>
          <a:endParaRPr lang="en-US"/>
        </a:p>
      </dgm:t>
    </dgm:pt>
    <dgm:pt modelId="{E60CF374-DE7F-4EC3-8DD7-838D335FC75E}">
      <dgm:prSet/>
      <dgm:spPr/>
      <dgm:t>
        <a:bodyPr/>
        <a:lstStyle/>
        <a:p>
          <a:r>
            <a:rPr lang="pt-BR"/>
            <a:t>Acessibilidade</a:t>
          </a:r>
          <a:endParaRPr lang="en-US"/>
        </a:p>
      </dgm:t>
    </dgm:pt>
    <dgm:pt modelId="{37D4A03D-F9AE-46C6-86FF-2E6005696CBF}" type="parTrans" cxnId="{F4932A79-B019-4C4C-8595-6613AF7C20FB}">
      <dgm:prSet/>
      <dgm:spPr/>
      <dgm:t>
        <a:bodyPr/>
        <a:lstStyle/>
        <a:p>
          <a:endParaRPr lang="en-US"/>
        </a:p>
      </dgm:t>
    </dgm:pt>
    <dgm:pt modelId="{A05BD306-6B0C-4397-A8BC-ED7C61262733}" type="sibTrans" cxnId="{F4932A79-B019-4C4C-8595-6613AF7C20FB}">
      <dgm:prSet/>
      <dgm:spPr/>
      <dgm:t>
        <a:bodyPr/>
        <a:lstStyle/>
        <a:p>
          <a:endParaRPr lang="en-US"/>
        </a:p>
      </dgm:t>
    </dgm:pt>
    <dgm:pt modelId="{5FFE9000-4180-4A5D-9196-C17FC23779D7}">
      <dgm:prSet/>
      <dgm:spPr/>
      <dgm:t>
        <a:bodyPr/>
        <a:lstStyle/>
        <a:p>
          <a:r>
            <a:rPr lang="pt-BR"/>
            <a:t>Simplicidade</a:t>
          </a:r>
          <a:endParaRPr lang="en-US"/>
        </a:p>
      </dgm:t>
    </dgm:pt>
    <dgm:pt modelId="{3D7115D0-67D3-414F-8162-6B2385A388E0}" type="parTrans" cxnId="{C1FA624B-D7D6-4473-9195-8EC6E0D42F7D}">
      <dgm:prSet/>
      <dgm:spPr/>
      <dgm:t>
        <a:bodyPr/>
        <a:lstStyle/>
        <a:p>
          <a:endParaRPr lang="en-US"/>
        </a:p>
      </dgm:t>
    </dgm:pt>
    <dgm:pt modelId="{CA158E29-BFDD-4C13-975B-DDF9B14DC51E}" type="sibTrans" cxnId="{C1FA624B-D7D6-4473-9195-8EC6E0D42F7D}">
      <dgm:prSet/>
      <dgm:spPr/>
      <dgm:t>
        <a:bodyPr/>
        <a:lstStyle/>
        <a:p>
          <a:endParaRPr lang="en-US"/>
        </a:p>
      </dgm:t>
    </dgm:pt>
    <dgm:pt modelId="{06CFC367-1816-4930-90B5-0916B0899A29}" type="pres">
      <dgm:prSet presAssocID="{00B2F3CE-224F-4CEB-8629-3F3902FD6885}" presName="Name0" presStyleCnt="0">
        <dgm:presLayoutVars>
          <dgm:dir/>
          <dgm:animLvl val="lvl"/>
          <dgm:resizeHandles val="exact"/>
        </dgm:presLayoutVars>
      </dgm:prSet>
      <dgm:spPr/>
    </dgm:pt>
    <dgm:pt modelId="{8E0C4F1E-59C5-4891-ADD3-FF882E580D05}" type="pres">
      <dgm:prSet presAssocID="{D2D6C062-F558-4211-8AC8-4DE58FA060D0}" presName="linNode" presStyleCnt="0"/>
      <dgm:spPr/>
    </dgm:pt>
    <dgm:pt modelId="{A6D1CCB3-F872-405B-906C-307977407760}" type="pres">
      <dgm:prSet presAssocID="{D2D6C062-F558-4211-8AC8-4DE58FA060D0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448AB6C1-F1C6-4BAD-A5AC-14C4B4E9D8ED}" type="pres">
      <dgm:prSet presAssocID="{06FF2002-F162-4F0D-9AD7-B2F92FE16165}" presName="sp" presStyleCnt="0"/>
      <dgm:spPr/>
    </dgm:pt>
    <dgm:pt modelId="{4E7AF134-6097-44EF-BF04-D342714BADF7}" type="pres">
      <dgm:prSet presAssocID="{63A88366-3BCA-49CC-836F-5A576675D04A}" presName="linNode" presStyleCnt="0"/>
      <dgm:spPr/>
    </dgm:pt>
    <dgm:pt modelId="{8302088F-2FF4-44A0-9716-61530C0B4722}" type="pres">
      <dgm:prSet presAssocID="{63A88366-3BCA-49CC-836F-5A576675D04A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52EC382F-C1FF-4C35-87B0-E888E5DDA33F}" type="pres">
      <dgm:prSet presAssocID="{4C716F31-9B47-4E4E-A15F-8BDE5E3A8D64}" presName="sp" presStyleCnt="0"/>
      <dgm:spPr/>
    </dgm:pt>
    <dgm:pt modelId="{E126E7E2-8509-436F-AD6B-31A67F4BDFAB}" type="pres">
      <dgm:prSet presAssocID="{FDD29246-754B-4AC3-93B3-C44CF80FD03A}" presName="linNode" presStyleCnt="0"/>
      <dgm:spPr/>
    </dgm:pt>
    <dgm:pt modelId="{9A7A6859-19CF-43B1-8A7A-094D77160874}" type="pres">
      <dgm:prSet presAssocID="{FDD29246-754B-4AC3-93B3-C44CF80FD03A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55FBEAD8-CB55-4B0D-B7F3-F3A5568740E9}" type="pres">
      <dgm:prSet presAssocID="{6ACB06F1-3AAC-48C7-962C-56F6858134F3}" presName="sp" presStyleCnt="0"/>
      <dgm:spPr/>
    </dgm:pt>
    <dgm:pt modelId="{6F426587-7483-4F79-BF29-8A86C7611C51}" type="pres">
      <dgm:prSet presAssocID="{3478F078-D184-4B32-8D82-A16146E11247}" presName="linNode" presStyleCnt="0"/>
      <dgm:spPr/>
    </dgm:pt>
    <dgm:pt modelId="{1C7A8B5A-DF38-4F20-B082-A6FCB8B2A56B}" type="pres">
      <dgm:prSet presAssocID="{3478F078-D184-4B32-8D82-A16146E11247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9C1113C5-06A9-46C8-ACEB-B19E551CB03C}" type="pres">
      <dgm:prSet presAssocID="{F7F22D08-2967-49B0-A151-CA7E9BD69B6D}" presName="sp" presStyleCnt="0"/>
      <dgm:spPr/>
    </dgm:pt>
    <dgm:pt modelId="{E864640C-BEBA-44A3-9691-428DC6776E8D}" type="pres">
      <dgm:prSet presAssocID="{E60CF374-DE7F-4EC3-8DD7-838D335FC75E}" presName="linNode" presStyleCnt="0"/>
      <dgm:spPr/>
    </dgm:pt>
    <dgm:pt modelId="{F41AF9E2-700E-44BF-9FCF-6E099800DC6E}" type="pres">
      <dgm:prSet presAssocID="{E60CF374-DE7F-4EC3-8DD7-838D335FC75E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53E2A23E-D001-4681-A5B0-2D054ED7D757}" type="pres">
      <dgm:prSet presAssocID="{A05BD306-6B0C-4397-A8BC-ED7C61262733}" presName="sp" presStyleCnt="0"/>
      <dgm:spPr/>
    </dgm:pt>
    <dgm:pt modelId="{8C0B387B-CCDC-4087-893A-C8F5A595D05B}" type="pres">
      <dgm:prSet presAssocID="{5FFE9000-4180-4A5D-9196-C17FC23779D7}" presName="linNode" presStyleCnt="0"/>
      <dgm:spPr/>
    </dgm:pt>
    <dgm:pt modelId="{5AF9A5D5-6F16-4CA6-B98F-3C9932184C08}" type="pres">
      <dgm:prSet presAssocID="{5FFE9000-4180-4A5D-9196-C17FC23779D7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80E68518-24D4-48CA-BAD9-0CE0624093CD}" type="presOf" srcId="{5FFE9000-4180-4A5D-9196-C17FC23779D7}" destId="{5AF9A5D5-6F16-4CA6-B98F-3C9932184C08}" srcOrd="0" destOrd="0" presId="urn:microsoft.com/office/officeart/2005/8/layout/vList5"/>
    <dgm:cxn modelId="{6475482A-7DBC-4052-B467-6BDEEFB68A46}" type="presOf" srcId="{63A88366-3BCA-49CC-836F-5A576675D04A}" destId="{8302088F-2FF4-44A0-9716-61530C0B4722}" srcOrd="0" destOrd="0" presId="urn:microsoft.com/office/officeart/2005/8/layout/vList5"/>
    <dgm:cxn modelId="{66D94D38-02E7-4C23-B15A-514A96CFEBEA}" srcId="{00B2F3CE-224F-4CEB-8629-3F3902FD6885}" destId="{63A88366-3BCA-49CC-836F-5A576675D04A}" srcOrd="1" destOrd="0" parTransId="{33B5CF17-4465-464C-9BB0-9FA06C6DB37E}" sibTransId="{4C716F31-9B47-4E4E-A15F-8BDE5E3A8D64}"/>
    <dgm:cxn modelId="{1C170763-E3B2-468F-ACFE-5213F4718B5A}" srcId="{00B2F3CE-224F-4CEB-8629-3F3902FD6885}" destId="{3478F078-D184-4B32-8D82-A16146E11247}" srcOrd="3" destOrd="0" parTransId="{54F96686-1DAA-4D77-841F-5290EECAFC15}" sibTransId="{F7F22D08-2967-49B0-A151-CA7E9BD69B6D}"/>
    <dgm:cxn modelId="{C1FA624B-D7D6-4473-9195-8EC6E0D42F7D}" srcId="{00B2F3CE-224F-4CEB-8629-3F3902FD6885}" destId="{5FFE9000-4180-4A5D-9196-C17FC23779D7}" srcOrd="5" destOrd="0" parTransId="{3D7115D0-67D3-414F-8162-6B2385A388E0}" sibTransId="{CA158E29-BFDD-4C13-975B-DDF9B14DC51E}"/>
    <dgm:cxn modelId="{B2DEC44F-6DF0-4607-B47C-7CD2C93EFF95}" type="presOf" srcId="{3478F078-D184-4B32-8D82-A16146E11247}" destId="{1C7A8B5A-DF38-4F20-B082-A6FCB8B2A56B}" srcOrd="0" destOrd="0" presId="urn:microsoft.com/office/officeart/2005/8/layout/vList5"/>
    <dgm:cxn modelId="{0A4DEE57-1F77-41DB-AD3D-43AAFCEA6769}" type="presOf" srcId="{00B2F3CE-224F-4CEB-8629-3F3902FD6885}" destId="{06CFC367-1816-4930-90B5-0916B0899A29}" srcOrd="0" destOrd="0" presId="urn:microsoft.com/office/officeart/2005/8/layout/vList5"/>
    <dgm:cxn modelId="{F4932A79-B019-4C4C-8595-6613AF7C20FB}" srcId="{00B2F3CE-224F-4CEB-8629-3F3902FD6885}" destId="{E60CF374-DE7F-4EC3-8DD7-838D335FC75E}" srcOrd="4" destOrd="0" parTransId="{37D4A03D-F9AE-46C6-86FF-2E6005696CBF}" sibTransId="{A05BD306-6B0C-4397-A8BC-ED7C61262733}"/>
    <dgm:cxn modelId="{B39C6999-A876-477F-BC77-C09B44E8D83B}" srcId="{00B2F3CE-224F-4CEB-8629-3F3902FD6885}" destId="{D2D6C062-F558-4211-8AC8-4DE58FA060D0}" srcOrd="0" destOrd="0" parTransId="{647D8FA0-BAB3-4158-955C-529DA61390A2}" sibTransId="{06FF2002-F162-4F0D-9AD7-B2F92FE16165}"/>
    <dgm:cxn modelId="{5D3EC099-A3BC-413C-9964-BDFAD9166833}" type="presOf" srcId="{FDD29246-754B-4AC3-93B3-C44CF80FD03A}" destId="{9A7A6859-19CF-43B1-8A7A-094D77160874}" srcOrd="0" destOrd="0" presId="urn:microsoft.com/office/officeart/2005/8/layout/vList5"/>
    <dgm:cxn modelId="{9C61A99A-883C-4234-8AF0-4E20875F7273}" srcId="{00B2F3CE-224F-4CEB-8629-3F3902FD6885}" destId="{FDD29246-754B-4AC3-93B3-C44CF80FD03A}" srcOrd="2" destOrd="0" parTransId="{FE4173EA-0CE0-4929-8819-8B997C752F7F}" sibTransId="{6ACB06F1-3AAC-48C7-962C-56F6858134F3}"/>
    <dgm:cxn modelId="{24D421C6-D8C2-4439-9F25-67D3F4CA3875}" type="presOf" srcId="{E60CF374-DE7F-4EC3-8DD7-838D335FC75E}" destId="{F41AF9E2-700E-44BF-9FCF-6E099800DC6E}" srcOrd="0" destOrd="0" presId="urn:microsoft.com/office/officeart/2005/8/layout/vList5"/>
    <dgm:cxn modelId="{62ADDDDB-A692-48F2-86BA-1EF0C5736534}" type="presOf" srcId="{D2D6C062-F558-4211-8AC8-4DE58FA060D0}" destId="{A6D1CCB3-F872-405B-906C-307977407760}" srcOrd="0" destOrd="0" presId="urn:microsoft.com/office/officeart/2005/8/layout/vList5"/>
    <dgm:cxn modelId="{162C76A6-587B-445C-A359-8E01CCB63962}" type="presParOf" srcId="{06CFC367-1816-4930-90B5-0916B0899A29}" destId="{8E0C4F1E-59C5-4891-ADD3-FF882E580D05}" srcOrd="0" destOrd="0" presId="urn:microsoft.com/office/officeart/2005/8/layout/vList5"/>
    <dgm:cxn modelId="{729B8736-006B-44C7-B0F6-2A73544B43EA}" type="presParOf" srcId="{8E0C4F1E-59C5-4891-ADD3-FF882E580D05}" destId="{A6D1CCB3-F872-405B-906C-307977407760}" srcOrd="0" destOrd="0" presId="urn:microsoft.com/office/officeart/2005/8/layout/vList5"/>
    <dgm:cxn modelId="{8FA00EA8-E656-462F-B971-131CE409CD05}" type="presParOf" srcId="{06CFC367-1816-4930-90B5-0916B0899A29}" destId="{448AB6C1-F1C6-4BAD-A5AC-14C4B4E9D8ED}" srcOrd="1" destOrd="0" presId="urn:microsoft.com/office/officeart/2005/8/layout/vList5"/>
    <dgm:cxn modelId="{9B30A820-A941-4125-A7C8-ACD61675F721}" type="presParOf" srcId="{06CFC367-1816-4930-90B5-0916B0899A29}" destId="{4E7AF134-6097-44EF-BF04-D342714BADF7}" srcOrd="2" destOrd="0" presId="urn:microsoft.com/office/officeart/2005/8/layout/vList5"/>
    <dgm:cxn modelId="{A9EEDC2F-66A1-4ECF-B100-466F9372E533}" type="presParOf" srcId="{4E7AF134-6097-44EF-BF04-D342714BADF7}" destId="{8302088F-2FF4-44A0-9716-61530C0B4722}" srcOrd="0" destOrd="0" presId="urn:microsoft.com/office/officeart/2005/8/layout/vList5"/>
    <dgm:cxn modelId="{9A4FE4DB-65A3-49A3-9BBE-A5BA6DCE13E7}" type="presParOf" srcId="{06CFC367-1816-4930-90B5-0916B0899A29}" destId="{52EC382F-C1FF-4C35-87B0-E888E5DDA33F}" srcOrd="3" destOrd="0" presId="urn:microsoft.com/office/officeart/2005/8/layout/vList5"/>
    <dgm:cxn modelId="{F64852EF-6EAA-46B9-B6D7-33E77089C49C}" type="presParOf" srcId="{06CFC367-1816-4930-90B5-0916B0899A29}" destId="{E126E7E2-8509-436F-AD6B-31A67F4BDFAB}" srcOrd="4" destOrd="0" presId="urn:microsoft.com/office/officeart/2005/8/layout/vList5"/>
    <dgm:cxn modelId="{99FA279E-0026-410F-BD1E-9F5CC34E52B6}" type="presParOf" srcId="{E126E7E2-8509-436F-AD6B-31A67F4BDFAB}" destId="{9A7A6859-19CF-43B1-8A7A-094D77160874}" srcOrd="0" destOrd="0" presId="urn:microsoft.com/office/officeart/2005/8/layout/vList5"/>
    <dgm:cxn modelId="{EBBF150B-8611-4F91-95DF-8913802A3A77}" type="presParOf" srcId="{06CFC367-1816-4930-90B5-0916B0899A29}" destId="{55FBEAD8-CB55-4B0D-B7F3-F3A5568740E9}" srcOrd="5" destOrd="0" presId="urn:microsoft.com/office/officeart/2005/8/layout/vList5"/>
    <dgm:cxn modelId="{78B81336-86A3-4F00-819D-187B537EEB31}" type="presParOf" srcId="{06CFC367-1816-4930-90B5-0916B0899A29}" destId="{6F426587-7483-4F79-BF29-8A86C7611C51}" srcOrd="6" destOrd="0" presId="urn:microsoft.com/office/officeart/2005/8/layout/vList5"/>
    <dgm:cxn modelId="{13CD1E58-5677-4A84-8FD8-047FCD72FCF1}" type="presParOf" srcId="{6F426587-7483-4F79-BF29-8A86C7611C51}" destId="{1C7A8B5A-DF38-4F20-B082-A6FCB8B2A56B}" srcOrd="0" destOrd="0" presId="urn:microsoft.com/office/officeart/2005/8/layout/vList5"/>
    <dgm:cxn modelId="{1AC39CBB-91E8-4671-9B8C-244B40F6115A}" type="presParOf" srcId="{06CFC367-1816-4930-90B5-0916B0899A29}" destId="{9C1113C5-06A9-46C8-ACEB-B19E551CB03C}" srcOrd="7" destOrd="0" presId="urn:microsoft.com/office/officeart/2005/8/layout/vList5"/>
    <dgm:cxn modelId="{AD4FD0D5-0257-4DDA-AC70-485E0DD3B5EC}" type="presParOf" srcId="{06CFC367-1816-4930-90B5-0916B0899A29}" destId="{E864640C-BEBA-44A3-9691-428DC6776E8D}" srcOrd="8" destOrd="0" presId="urn:microsoft.com/office/officeart/2005/8/layout/vList5"/>
    <dgm:cxn modelId="{C1673EC0-FFB8-49A7-A90C-00D9581AAB74}" type="presParOf" srcId="{E864640C-BEBA-44A3-9691-428DC6776E8D}" destId="{F41AF9E2-700E-44BF-9FCF-6E099800DC6E}" srcOrd="0" destOrd="0" presId="urn:microsoft.com/office/officeart/2005/8/layout/vList5"/>
    <dgm:cxn modelId="{92EA92AF-84FA-475D-8FE0-3092C36BC36A}" type="presParOf" srcId="{06CFC367-1816-4930-90B5-0916B0899A29}" destId="{53E2A23E-D001-4681-A5B0-2D054ED7D757}" srcOrd="9" destOrd="0" presId="urn:microsoft.com/office/officeart/2005/8/layout/vList5"/>
    <dgm:cxn modelId="{62663A4D-7EB6-4C40-ADCC-4EB3D1AF4D46}" type="presParOf" srcId="{06CFC367-1816-4930-90B5-0916B0899A29}" destId="{8C0B387B-CCDC-4087-893A-C8F5A595D05B}" srcOrd="10" destOrd="0" presId="urn:microsoft.com/office/officeart/2005/8/layout/vList5"/>
    <dgm:cxn modelId="{8D0A4FFE-820F-4BB0-A1A9-B1B577D2033D}" type="presParOf" srcId="{8C0B387B-CCDC-4087-893A-C8F5A595D05B}" destId="{5AF9A5D5-6F16-4CA6-B98F-3C9932184C0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295C13-B114-41BC-8E62-2E44BB47CC8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525581-752F-424C-9BEE-C12627528ED8}">
      <dgm:prSet/>
      <dgm:spPr/>
      <dgm:t>
        <a:bodyPr/>
        <a:lstStyle/>
        <a:p>
          <a:r>
            <a:rPr lang="pt-BR"/>
            <a:t>Sistema SimplifiQ</a:t>
          </a:r>
          <a:endParaRPr lang="en-US"/>
        </a:p>
      </dgm:t>
    </dgm:pt>
    <dgm:pt modelId="{A08F4C07-F0B0-4B12-8581-3E42256FAD75}" type="parTrans" cxnId="{80540426-0E29-47F2-9F42-99716F30A018}">
      <dgm:prSet/>
      <dgm:spPr/>
      <dgm:t>
        <a:bodyPr/>
        <a:lstStyle/>
        <a:p>
          <a:endParaRPr lang="en-US"/>
        </a:p>
      </dgm:t>
    </dgm:pt>
    <dgm:pt modelId="{20B74276-9680-476F-8189-89140F33475C}" type="sibTrans" cxnId="{80540426-0E29-47F2-9F42-99716F30A018}">
      <dgm:prSet/>
      <dgm:spPr/>
      <dgm:t>
        <a:bodyPr/>
        <a:lstStyle/>
        <a:p>
          <a:endParaRPr lang="en-US"/>
        </a:p>
      </dgm:t>
    </dgm:pt>
    <dgm:pt modelId="{329B7AA5-9FBB-401F-AAE8-D7B66E2D4C30}">
      <dgm:prSet/>
      <dgm:spPr/>
      <dgm:t>
        <a:bodyPr/>
        <a:lstStyle/>
        <a:p>
          <a:r>
            <a:rPr lang="pt-BR"/>
            <a:t>Contratação de serviços terceirizados</a:t>
          </a:r>
          <a:endParaRPr lang="en-US"/>
        </a:p>
      </dgm:t>
    </dgm:pt>
    <dgm:pt modelId="{43AC1F4C-875B-441B-B711-266842C0550D}" type="parTrans" cxnId="{D4E1854B-E521-4CAD-9C28-B9599D23BCF5}">
      <dgm:prSet/>
      <dgm:spPr/>
      <dgm:t>
        <a:bodyPr/>
        <a:lstStyle/>
        <a:p>
          <a:endParaRPr lang="en-US"/>
        </a:p>
      </dgm:t>
    </dgm:pt>
    <dgm:pt modelId="{72A82804-9053-48A9-BA01-08FA71831456}" type="sibTrans" cxnId="{D4E1854B-E521-4CAD-9C28-B9599D23BCF5}">
      <dgm:prSet/>
      <dgm:spPr/>
      <dgm:t>
        <a:bodyPr/>
        <a:lstStyle/>
        <a:p>
          <a:endParaRPr lang="en-US"/>
        </a:p>
      </dgm:t>
    </dgm:pt>
    <dgm:pt modelId="{3351AAEE-7403-418C-986F-E632F15CD6CC}">
      <dgm:prSet/>
      <dgm:spPr/>
      <dgm:t>
        <a:bodyPr/>
        <a:lstStyle/>
        <a:p>
          <a:r>
            <a:rPr lang="pt-BR"/>
            <a:t>Agilidade</a:t>
          </a:r>
          <a:endParaRPr lang="en-US"/>
        </a:p>
      </dgm:t>
    </dgm:pt>
    <dgm:pt modelId="{1A6B6180-B04A-4942-8D5E-DF8EB32C65FB}" type="parTrans" cxnId="{DDD3FB37-177F-42EE-BEB2-A173EBE06908}">
      <dgm:prSet/>
      <dgm:spPr/>
      <dgm:t>
        <a:bodyPr/>
        <a:lstStyle/>
        <a:p>
          <a:endParaRPr lang="en-US"/>
        </a:p>
      </dgm:t>
    </dgm:pt>
    <dgm:pt modelId="{EE32F994-1555-4C34-8B3E-51C11F81BEFB}" type="sibTrans" cxnId="{DDD3FB37-177F-42EE-BEB2-A173EBE06908}">
      <dgm:prSet/>
      <dgm:spPr/>
      <dgm:t>
        <a:bodyPr/>
        <a:lstStyle/>
        <a:p>
          <a:endParaRPr lang="en-US"/>
        </a:p>
      </dgm:t>
    </dgm:pt>
    <dgm:pt modelId="{974CC009-431A-4346-B45C-59480D034B09}">
      <dgm:prSet/>
      <dgm:spPr/>
      <dgm:t>
        <a:bodyPr/>
        <a:lstStyle/>
        <a:p>
          <a:r>
            <a:rPr lang="pt-BR"/>
            <a:t>Segurança</a:t>
          </a:r>
          <a:endParaRPr lang="en-US"/>
        </a:p>
      </dgm:t>
    </dgm:pt>
    <dgm:pt modelId="{DA5433A6-01CC-49EE-9CAB-31F88D9B5E4C}" type="parTrans" cxnId="{09DCB088-8A0C-49C7-81CE-6D3CDB9AE4B5}">
      <dgm:prSet/>
      <dgm:spPr/>
      <dgm:t>
        <a:bodyPr/>
        <a:lstStyle/>
        <a:p>
          <a:endParaRPr lang="en-US"/>
        </a:p>
      </dgm:t>
    </dgm:pt>
    <dgm:pt modelId="{A04137F8-002D-4FCA-91E8-2ED6E7439098}" type="sibTrans" cxnId="{09DCB088-8A0C-49C7-81CE-6D3CDB9AE4B5}">
      <dgm:prSet/>
      <dgm:spPr/>
      <dgm:t>
        <a:bodyPr/>
        <a:lstStyle/>
        <a:p>
          <a:endParaRPr lang="en-US"/>
        </a:p>
      </dgm:t>
    </dgm:pt>
    <dgm:pt modelId="{CA5DD2A7-EC88-4F27-B6D6-EA935F6A4680}">
      <dgm:prSet/>
      <dgm:spPr/>
      <dgm:t>
        <a:bodyPr/>
        <a:lstStyle/>
        <a:p>
          <a:r>
            <a:rPr lang="pt-BR"/>
            <a:t>Comodidade</a:t>
          </a:r>
          <a:endParaRPr lang="en-US"/>
        </a:p>
      </dgm:t>
    </dgm:pt>
    <dgm:pt modelId="{F89F8C2C-314C-4B16-AFBB-BA0213509213}" type="parTrans" cxnId="{3EA56591-6699-485D-8072-2B3824DB2B4B}">
      <dgm:prSet/>
      <dgm:spPr/>
      <dgm:t>
        <a:bodyPr/>
        <a:lstStyle/>
        <a:p>
          <a:endParaRPr lang="en-US"/>
        </a:p>
      </dgm:t>
    </dgm:pt>
    <dgm:pt modelId="{F0280AFA-DE02-40CC-BD36-3F61CA7A1246}" type="sibTrans" cxnId="{3EA56591-6699-485D-8072-2B3824DB2B4B}">
      <dgm:prSet/>
      <dgm:spPr/>
      <dgm:t>
        <a:bodyPr/>
        <a:lstStyle/>
        <a:p>
          <a:endParaRPr lang="en-US"/>
        </a:p>
      </dgm:t>
    </dgm:pt>
    <dgm:pt modelId="{6A560E9D-1AF6-42A5-9A5C-028F82B8B243}">
      <dgm:prSet/>
      <dgm:spPr/>
      <dgm:t>
        <a:bodyPr/>
        <a:lstStyle/>
        <a:p>
          <a:r>
            <a:rPr lang="pt-BR"/>
            <a:t>Classificados online</a:t>
          </a:r>
          <a:endParaRPr lang="en-US"/>
        </a:p>
      </dgm:t>
    </dgm:pt>
    <dgm:pt modelId="{302B1B7A-DE3A-4EA8-A5AE-401CA3E808E8}" type="parTrans" cxnId="{9A6865FD-9A12-4B0D-B3ED-E4CD5B88AA56}">
      <dgm:prSet/>
      <dgm:spPr/>
      <dgm:t>
        <a:bodyPr/>
        <a:lstStyle/>
        <a:p>
          <a:endParaRPr lang="en-US"/>
        </a:p>
      </dgm:t>
    </dgm:pt>
    <dgm:pt modelId="{9025C337-F0A3-453B-ABD8-05F5593FE614}" type="sibTrans" cxnId="{9A6865FD-9A12-4B0D-B3ED-E4CD5B88AA56}">
      <dgm:prSet/>
      <dgm:spPr/>
      <dgm:t>
        <a:bodyPr/>
        <a:lstStyle/>
        <a:p>
          <a:endParaRPr lang="en-US"/>
        </a:p>
      </dgm:t>
    </dgm:pt>
    <dgm:pt modelId="{3BBC36BD-5F37-4479-8CC4-331F4B2999F0}" type="pres">
      <dgm:prSet presAssocID="{B4295C13-B114-41BC-8E62-2E44BB47CC83}" presName="Name0" presStyleCnt="0">
        <dgm:presLayoutVars>
          <dgm:dir/>
          <dgm:animLvl val="lvl"/>
          <dgm:resizeHandles val="exact"/>
        </dgm:presLayoutVars>
      </dgm:prSet>
      <dgm:spPr/>
    </dgm:pt>
    <dgm:pt modelId="{2B9A2D8A-D0E1-4939-95CF-EEE25548C32D}" type="pres">
      <dgm:prSet presAssocID="{02525581-752F-424C-9BEE-C12627528ED8}" presName="linNode" presStyleCnt="0"/>
      <dgm:spPr/>
    </dgm:pt>
    <dgm:pt modelId="{76124457-3C60-4EEA-ABB7-14F8A02D239D}" type="pres">
      <dgm:prSet presAssocID="{02525581-752F-424C-9BEE-C12627528ED8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9BDC23F2-EF31-434B-8A52-32C28AEBEED0}" type="pres">
      <dgm:prSet presAssocID="{20B74276-9680-476F-8189-89140F33475C}" presName="sp" presStyleCnt="0"/>
      <dgm:spPr/>
    </dgm:pt>
    <dgm:pt modelId="{DD591282-52CC-4C3C-AE55-C4FA1FC3FCBE}" type="pres">
      <dgm:prSet presAssocID="{329B7AA5-9FBB-401F-AAE8-D7B66E2D4C30}" presName="linNode" presStyleCnt="0"/>
      <dgm:spPr/>
    </dgm:pt>
    <dgm:pt modelId="{52162B91-BE94-49F4-9F50-095E63390DCE}" type="pres">
      <dgm:prSet presAssocID="{329B7AA5-9FBB-401F-AAE8-D7B66E2D4C30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2572F4F2-5058-4FE2-9A75-1658714DC9A0}" type="pres">
      <dgm:prSet presAssocID="{72A82804-9053-48A9-BA01-08FA71831456}" presName="sp" presStyleCnt="0"/>
      <dgm:spPr/>
    </dgm:pt>
    <dgm:pt modelId="{3FA9908B-6F0B-44EB-9F94-971E5CF1C0D2}" type="pres">
      <dgm:prSet presAssocID="{3351AAEE-7403-418C-986F-E632F15CD6CC}" presName="linNode" presStyleCnt="0"/>
      <dgm:spPr/>
    </dgm:pt>
    <dgm:pt modelId="{F5068393-1EB0-4864-98A7-54B12FF5D6DE}" type="pres">
      <dgm:prSet presAssocID="{3351AAEE-7403-418C-986F-E632F15CD6CC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1D880BA9-9863-4BEE-94C6-C55F22035BAD}" type="pres">
      <dgm:prSet presAssocID="{EE32F994-1555-4C34-8B3E-51C11F81BEFB}" presName="sp" presStyleCnt="0"/>
      <dgm:spPr/>
    </dgm:pt>
    <dgm:pt modelId="{E5B174FE-530C-48A1-A080-5CF682A41730}" type="pres">
      <dgm:prSet presAssocID="{974CC009-431A-4346-B45C-59480D034B09}" presName="linNode" presStyleCnt="0"/>
      <dgm:spPr/>
    </dgm:pt>
    <dgm:pt modelId="{2ED6A415-2332-4C4E-9A6A-2D6B6CD6F7FC}" type="pres">
      <dgm:prSet presAssocID="{974CC009-431A-4346-B45C-59480D034B0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9BE98915-B207-4443-8D90-466CE76E8675}" type="pres">
      <dgm:prSet presAssocID="{A04137F8-002D-4FCA-91E8-2ED6E7439098}" presName="sp" presStyleCnt="0"/>
      <dgm:spPr/>
    </dgm:pt>
    <dgm:pt modelId="{A774F43B-E501-4EEF-BD68-6D656EBE1FFB}" type="pres">
      <dgm:prSet presAssocID="{CA5DD2A7-EC88-4F27-B6D6-EA935F6A4680}" presName="linNode" presStyleCnt="0"/>
      <dgm:spPr/>
    </dgm:pt>
    <dgm:pt modelId="{6DB4AD36-3DD7-427A-A373-CEECE79A1874}" type="pres">
      <dgm:prSet presAssocID="{CA5DD2A7-EC88-4F27-B6D6-EA935F6A4680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73E646E3-DAEF-4ABB-8C1D-8C526C2C9017}" type="pres">
      <dgm:prSet presAssocID="{F0280AFA-DE02-40CC-BD36-3F61CA7A1246}" presName="sp" presStyleCnt="0"/>
      <dgm:spPr/>
    </dgm:pt>
    <dgm:pt modelId="{46D7536B-7E2E-4B6C-8FBB-0BC5936BDA76}" type="pres">
      <dgm:prSet presAssocID="{6A560E9D-1AF6-42A5-9A5C-028F82B8B243}" presName="linNode" presStyleCnt="0"/>
      <dgm:spPr/>
    </dgm:pt>
    <dgm:pt modelId="{96CF0A19-868A-4F3F-8AF7-3A76CA6158CD}" type="pres">
      <dgm:prSet presAssocID="{6A560E9D-1AF6-42A5-9A5C-028F82B8B243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2C57AD21-3380-4954-A862-C7F3EB86B903}" type="presOf" srcId="{3351AAEE-7403-418C-986F-E632F15CD6CC}" destId="{F5068393-1EB0-4864-98A7-54B12FF5D6DE}" srcOrd="0" destOrd="0" presId="urn:microsoft.com/office/officeart/2005/8/layout/vList5"/>
    <dgm:cxn modelId="{4278DE24-B57E-4513-B3B1-2F23169AD9F8}" type="presOf" srcId="{B4295C13-B114-41BC-8E62-2E44BB47CC83}" destId="{3BBC36BD-5F37-4479-8CC4-331F4B2999F0}" srcOrd="0" destOrd="0" presId="urn:microsoft.com/office/officeart/2005/8/layout/vList5"/>
    <dgm:cxn modelId="{80540426-0E29-47F2-9F42-99716F30A018}" srcId="{B4295C13-B114-41BC-8E62-2E44BB47CC83}" destId="{02525581-752F-424C-9BEE-C12627528ED8}" srcOrd="0" destOrd="0" parTransId="{A08F4C07-F0B0-4B12-8581-3E42256FAD75}" sibTransId="{20B74276-9680-476F-8189-89140F33475C}"/>
    <dgm:cxn modelId="{DDD3FB37-177F-42EE-BEB2-A173EBE06908}" srcId="{B4295C13-B114-41BC-8E62-2E44BB47CC83}" destId="{3351AAEE-7403-418C-986F-E632F15CD6CC}" srcOrd="2" destOrd="0" parTransId="{1A6B6180-B04A-4942-8D5E-DF8EB32C65FB}" sibTransId="{EE32F994-1555-4C34-8B3E-51C11F81BEFB}"/>
    <dgm:cxn modelId="{CDF1314B-0FFF-49F0-BDD2-591971C89525}" type="presOf" srcId="{02525581-752F-424C-9BEE-C12627528ED8}" destId="{76124457-3C60-4EEA-ABB7-14F8A02D239D}" srcOrd="0" destOrd="0" presId="urn:microsoft.com/office/officeart/2005/8/layout/vList5"/>
    <dgm:cxn modelId="{D4E1854B-E521-4CAD-9C28-B9599D23BCF5}" srcId="{B4295C13-B114-41BC-8E62-2E44BB47CC83}" destId="{329B7AA5-9FBB-401F-AAE8-D7B66E2D4C30}" srcOrd="1" destOrd="0" parTransId="{43AC1F4C-875B-441B-B711-266842C0550D}" sibTransId="{72A82804-9053-48A9-BA01-08FA71831456}"/>
    <dgm:cxn modelId="{09DCB088-8A0C-49C7-81CE-6D3CDB9AE4B5}" srcId="{B4295C13-B114-41BC-8E62-2E44BB47CC83}" destId="{974CC009-431A-4346-B45C-59480D034B09}" srcOrd="3" destOrd="0" parTransId="{DA5433A6-01CC-49EE-9CAB-31F88D9B5E4C}" sibTransId="{A04137F8-002D-4FCA-91E8-2ED6E7439098}"/>
    <dgm:cxn modelId="{3EA56591-6699-485D-8072-2B3824DB2B4B}" srcId="{B4295C13-B114-41BC-8E62-2E44BB47CC83}" destId="{CA5DD2A7-EC88-4F27-B6D6-EA935F6A4680}" srcOrd="4" destOrd="0" parTransId="{F89F8C2C-314C-4B16-AFBB-BA0213509213}" sibTransId="{F0280AFA-DE02-40CC-BD36-3F61CA7A1246}"/>
    <dgm:cxn modelId="{ACDD76BD-94E1-45C5-A9CB-39A40967A54C}" type="presOf" srcId="{CA5DD2A7-EC88-4F27-B6D6-EA935F6A4680}" destId="{6DB4AD36-3DD7-427A-A373-CEECE79A1874}" srcOrd="0" destOrd="0" presId="urn:microsoft.com/office/officeart/2005/8/layout/vList5"/>
    <dgm:cxn modelId="{7981ECDB-CAE5-4BA6-B301-A6EA789A20F9}" type="presOf" srcId="{6A560E9D-1AF6-42A5-9A5C-028F82B8B243}" destId="{96CF0A19-868A-4F3F-8AF7-3A76CA6158CD}" srcOrd="0" destOrd="0" presId="urn:microsoft.com/office/officeart/2005/8/layout/vList5"/>
    <dgm:cxn modelId="{2D7F96E4-068B-4FB4-98FD-6D3D5D60228D}" type="presOf" srcId="{974CC009-431A-4346-B45C-59480D034B09}" destId="{2ED6A415-2332-4C4E-9A6A-2D6B6CD6F7FC}" srcOrd="0" destOrd="0" presId="urn:microsoft.com/office/officeart/2005/8/layout/vList5"/>
    <dgm:cxn modelId="{B8567BEC-0AFD-4C8D-A15B-22039E8A6DD9}" type="presOf" srcId="{329B7AA5-9FBB-401F-AAE8-D7B66E2D4C30}" destId="{52162B91-BE94-49F4-9F50-095E63390DCE}" srcOrd="0" destOrd="0" presId="urn:microsoft.com/office/officeart/2005/8/layout/vList5"/>
    <dgm:cxn modelId="{9A6865FD-9A12-4B0D-B3ED-E4CD5B88AA56}" srcId="{B4295C13-B114-41BC-8E62-2E44BB47CC83}" destId="{6A560E9D-1AF6-42A5-9A5C-028F82B8B243}" srcOrd="5" destOrd="0" parTransId="{302B1B7A-DE3A-4EA8-A5AE-401CA3E808E8}" sibTransId="{9025C337-F0A3-453B-ABD8-05F5593FE614}"/>
    <dgm:cxn modelId="{68E7A3E0-8787-4243-8F53-8DC2D6FC68B9}" type="presParOf" srcId="{3BBC36BD-5F37-4479-8CC4-331F4B2999F0}" destId="{2B9A2D8A-D0E1-4939-95CF-EEE25548C32D}" srcOrd="0" destOrd="0" presId="urn:microsoft.com/office/officeart/2005/8/layout/vList5"/>
    <dgm:cxn modelId="{B59C1F13-0700-4844-B654-1FBA02F08BFC}" type="presParOf" srcId="{2B9A2D8A-D0E1-4939-95CF-EEE25548C32D}" destId="{76124457-3C60-4EEA-ABB7-14F8A02D239D}" srcOrd="0" destOrd="0" presId="urn:microsoft.com/office/officeart/2005/8/layout/vList5"/>
    <dgm:cxn modelId="{C9CEBE54-0C8A-4D44-9A82-98DCB38C1939}" type="presParOf" srcId="{3BBC36BD-5F37-4479-8CC4-331F4B2999F0}" destId="{9BDC23F2-EF31-434B-8A52-32C28AEBEED0}" srcOrd="1" destOrd="0" presId="urn:microsoft.com/office/officeart/2005/8/layout/vList5"/>
    <dgm:cxn modelId="{F128597D-C8BE-44B5-86BD-C2D4B7FEFF51}" type="presParOf" srcId="{3BBC36BD-5F37-4479-8CC4-331F4B2999F0}" destId="{DD591282-52CC-4C3C-AE55-C4FA1FC3FCBE}" srcOrd="2" destOrd="0" presId="urn:microsoft.com/office/officeart/2005/8/layout/vList5"/>
    <dgm:cxn modelId="{D42A57AE-AB3E-43C7-9D09-F68AD46A7F75}" type="presParOf" srcId="{DD591282-52CC-4C3C-AE55-C4FA1FC3FCBE}" destId="{52162B91-BE94-49F4-9F50-095E63390DCE}" srcOrd="0" destOrd="0" presId="urn:microsoft.com/office/officeart/2005/8/layout/vList5"/>
    <dgm:cxn modelId="{C9725F40-F41E-496F-A4EC-EC8B97821C4D}" type="presParOf" srcId="{3BBC36BD-5F37-4479-8CC4-331F4B2999F0}" destId="{2572F4F2-5058-4FE2-9A75-1658714DC9A0}" srcOrd="3" destOrd="0" presId="urn:microsoft.com/office/officeart/2005/8/layout/vList5"/>
    <dgm:cxn modelId="{942B6169-51E1-4A66-A3C7-E3D720A2AA69}" type="presParOf" srcId="{3BBC36BD-5F37-4479-8CC4-331F4B2999F0}" destId="{3FA9908B-6F0B-44EB-9F94-971E5CF1C0D2}" srcOrd="4" destOrd="0" presId="urn:microsoft.com/office/officeart/2005/8/layout/vList5"/>
    <dgm:cxn modelId="{17E193F1-2E12-4B28-9AFA-5ACB608CC873}" type="presParOf" srcId="{3FA9908B-6F0B-44EB-9F94-971E5CF1C0D2}" destId="{F5068393-1EB0-4864-98A7-54B12FF5D6DE}" srcOrd="0" destOrd="0" presId="urn:microsoft.com/office/officeart/2005/8/layout/vList5"/>
    <dgm:cxn modelId="{AFE56309-6BCB-441C-9B2B-54D5C059163E}" type="presParOf" srcId="{3BBC36BD-5F37-4479-8CC4-331F4B2999F0}" destId="{1D880BA9-9863-4BEE-94C6-C55F22035BAD}" srcOrd="5" destOrd="0" presId="urn:microsoft.com/office/officeart/2005/8/layout/vList5"/>
    <dgm:cxn modelId="{8457E7CF-2CCE-48E8-BEF7-8DC21D4DA909}" type="presParOf" srcId="{3BBC36BD-5F37-4479-8CC4-331F4B2999F0}" destId="{E5B174FE-530C-48A1-A080-5CF682A41730}" srcOrd="6" destOrd="0" presId="urn:microsoft.com/office/officeart/2005/8/layout/vList5"/>
    <dgm:cxn modelId="{F6146CA8-6C2A-440A-8E2A-4A725C1341AE}" type="presParOf" srcId="{E5B174FE-530C-48A1-A080-5CF682A41730}" destId="{2ED6A415-2332-4C4E-9A6A-2D6B6CD6F7FC}" srcOrd="0" destOrd="0" presId="urn:microsoft.com/office/officeart/2005/8/layout/vList5"/>
    <dgm:cxn modelId="{F4B1E90D-ADB3-4C63-8C54-C6A8DA22F1DB}" type="presParOf" srcId="{3BBC36BD-5F37-4479-8CC4-331F4B2999F0}" destId="{9BE98915-B207-4443-8D90-466CE76E8675}" srcOrd="7" destOrd="0" presId="urn:microsoft.com/office/officeart/2005/8/layout/vList5"/>
    <dgm:cxn modelId="{AC25325D-A93C-448C-A3F0-51F5AC75AB5A}" type="presParOf" srcId="{3BBC36BD-5F37-4479-8CC4-331F4B2999F0}" destId="{A774F43B-E501-4EEF-BD68-6D656EBE1FFB}" srcOrd="8" destOrd="0" presId="urn:microsoft.com/office/officeart/2005/8/layout/vList5"/>
    <dgm:cxn modelId="{127DBA49-CEA2-4248-A832-33D3735F653B}" type="presParOf" srcId="{A774F43B-E501-4EEF-BD68-6D656EBE1FFB}" destId="{6DB4AD36-3DD7-427A-A373-CEECE79A1874}" srcOrd="0" destOrd="0" presId="urn:microsoft.com/office/officeart/2005/8/layout/vList5"/>
    <dgm:cxn modelId="{53879D03-11C7-4E7C-9BF1-BB911026B0F1}" type="presParOf" srcId="{3BBC36BD-5F37-4479-8CC4-331F4B2999F0}" destId="{73E646E3-DAEF-4ABB-8C1D-8C526C2C9017}" srcOrd="9" destOrd="0" presId="urn:microsoft.com/office/officeart/2005/8/layout/vList5"/>
    <dgm:cxn modelId="{40D1DC8E-C510-416F-8BD7-2C477F0392A5}" type="presParOf" srcId="{3BBC36BD-5F37-4479-8CC4-331F4B2999F0}" destId="{46D7536B-7E2E-4B6C-8FBB-0BC5936BDA76}" srcOrd="10" destOrd="0" presId="urn:microsoft.com/office/officeart/2005/8/layout/vList5"/>
    <dgm:cxn modelId="{049B0174-4BB1-4BB1-9A82-C94D04B4CE01}" type="presParOf" srcId="{46D7536B-7E2E-4B6C-8FBB-0BC5936BDA76}" destId="{96CF0A19-868A-4F3F-8AF7-3A76CA6158C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8B200D-A879-4701-A097-ECC7D4D8892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BF466F-3D1A-4DDA-AEA3-5DAD4A193808}">
      <dgm:prSet/>
      <dgm:spPr/>
      <dgm:t>
        <a:bodyPr/>
        <a:lstStyle/>
        <a:p>
          <a:r>
            <a:rPr lang="pt-BR"/>
            <a:t>Horários</a:t>
          </a:r>
          <a:endParaRPr lang="en-US"/>
        </a:p>
      </dgm:t>
    </dgm:pt>
    <dgm:pt modelId="{249EF3E1-58DB-4A8C-8718-2E0ED873BE5F}" type="parTrans" cxnId="{ED688EA5-4368-40F1-ABDB-2E1A07231E38}">
      <dgm:prSet/>
      <dgm:spPr/>
      <dgm:t>
        <a:bodyPr/>
        <a:lstStyle/>
        <a:p>
          <a:endParaRPr lang="en-US"/>
        </a:p>
      </dgm:t>
    </dgm:pt>
    <dgm:pt modelId="{73A73C5B-3919-49EA-8122-992CDC7BAEFA}" type="sibTrans" cxnId="{ED688EA5-4368-40F1-ABDB-2E1A07231E38}">
      <dgm:prSet/>
      <dgm:spPr/>
      <dgm:t>
        <a:bodyPr/>
        <a:lstStyle/>
        <a:p>
          <a:endParaRPr lang="en-US"/>
        </a:p>
      </dgm:t>
    </dgm:pt>
    <dgm:pt modelId="{E7D784BD-F5B3-424C-A479-492849B242D2}">
      <dgm:prSet/>
      <dgm:spPr/>
      <dgm:t>
        <a:bodyPr/>
        <a:lstStyle/>
        <a:p>
          <a:r>
            <a:rPr lang="pt-BR"/>
            <a:t>Número de transações </a:t>
          </a:r>
          <a:endParaRPr lang="en-US"/>
        </a:p>
      </dgm:t>
    </dgm:pt>
    <dgm:pt modelId="{03FF8296-31FA-40B3-977D-38E65726666F}" type="parTrans" cxnId="{03BC94EF-DF6F-4D63-B6B6-A87B7B442614}">
      <dgm:prSet/>
      <dgm:spPr/>
      <dgm:t>
        <a:bodyPr/>
        <a:lstStyle/>
        <a:p>
          <a:endParaRPr lang="en-US"/>
        </a:p>
      </dgm:t>
    </dgm:pt>
    <dgm:pt modelId="{6F10DA5C-1A44-4845-9B19-FBB2E4B3FE61}" type="sibTrans" cxnId="{03BC94EF-DF6F-4D63-B6B6-A87B7B442614}">
      <dgm:prSet/>
      <dgm:spPr/>
      <dgm:t>
        <a:bodyPr/>
        <a:lstStyle/>
        <a:p>
          <a:endParaRPr lang="en-US"/>
        </a:p>
      </dgm:t>
    </dgm:pt>
    <dgm:pt modelId="{4896C8D6-C2C0-4A89-8B97-4A8A53140815}">
      <dgm:prSet/>
      <dgm:spPr/>
      <dgm:t>
        <a:bodyPr/>
        <a:lstStyle/>
        <a:p>
          <a:r>
            <a:rPr lang="pt-BR"/>
            <a:t>Requisições</a:t>
          </a:r>
          <a:endParaRPr lang="en-US"/>
        </a:p>
      </dgm:t>
    </dgm:pt>
    <dgm:pt modelId="{618F14CC-8BAF-4600-BF4F-DA90900EAD63}" type="parTrans" cxnId="{96EB21D4-BD6B-401B-B380-FDB410087059}">
      <dgm:prSet/>
      <dgm:spPr/>
      <dgm:t>
        <a:bodyPr/>
        <a:lstStyle/>
        <a:p>
          <a:endParaRPr lang="en-US"/>
        </a:p>
      </dgm:t>
    </dgm:pt>
    <dgm:pt modelId="{887B9C0A-F034-412A-8F5B-BCA1CDEA9C87}" type="sibTrans" cxnId="{96EB21D4-BD6B-401B-B380-FDB410087059}">
      <dgm:prSet/>
      <dgm:spPr/>
      <dgm:t>
        <a:bodyPr/>
        <a:lstStyle/>
        <a:p>
          <a:endParaRPr lang="en-US"/>
        </a:p>
      </dgm:t>
    </dgm:pt>
    <dgm:pt modelId="{818815B1-24F1-4D81-8102-B7C1C88BF2E1}">
      <dgm:prSet/>
      <dgm:spPr/>
      <dgm:t>
        <a:bodyPr/>
        <a:lstStyle/>
        <a:p>
          <a:r>
            <a:rPr lang="pt-BR"/>
            <a:t>Rede</a:t>
          </a:r>
          <a:endParaRPr lang="en-US"/>
        </a:p>
      </dgm:t>
    </dgm:pt>
    <dgm:pt modelId="{B96B6073-C4AC-426B-9323-64A0C8461F90}" type="parTrans" cxnId="{C070BE56-CD2C-4180-BBCC-0A3550024009}">
      <dgm:prSet/>
      <dgm:spPr/>
      <dgm:t>
        <a:bodyPr/>
        <a:lstStyle/>
        <a:p>
          <a:endParaRPr lang="en-US"/>
        </a:p>
      </dgm:t>
    </dgm:pt>
    <dgm:pt modelId="{56767EF8-2CD6-491E-85D8-A6F222157E95}" type="sibTrans" cxnId="{C070BE56-CD2C-4180-BBCC-0A3550024009}">
      <dgm:prSet/>
      <dgm:spPr/>
      <dgm:t>
        <a:bodyPr/>
        <a:lstStyle/>
        <a:p>
          <a:endParaRPr lang="en-US"/>
        </a:p>
      </dgm:t>
    </dgm:pt>
    <dgm:pt modelId="{9A700B99-3498-4CF4-858D-9440CA740F87}">
      <dgm:prSet/>
      <dgm:spPr/>
      <dgm:t>
        <a:bodyPr/>
        <a:lstStyle/>
        <a:p>
          <a:r>
            <a:rPr lang="pt-BR"/>
            <a:t>Disco</a:t>
          </a:r>
          <a:endParaRPr lang="en-US"/>
        </a:p>
      </dgm:t>
    </dgm:pt>
    <dgm:pt modelId="{85FF9D16-3DEA-4D0F-BCC5-F9131600F856}" type="parTrans" cxnId="{8D81A293-7C32-48E4-A288-748C8D25A5F5}">
      <dgm:prSet/>
      <dgm:spPr/>
      <dgm:t>
        <a:bodyPr/>
        <a:lstStyle/>
        <a:p>
          <a:endParaRPr lang="en-US"/>
        </a:p>
      </dgm:t>
    </dgm:pt>
    <dgm:pt modelId="{7840AF06-A0C6-43F0-8407-2EB04FC1F760}" type="sibTrans" cxnId="{8D81A293-7C32-48E4-A288-748C8D25A5F5}">
      <dgm:prSet/>
      <dgm:spPr/>
      <dgm:t>
        <a:bodyPr/>
        <a:lstStyle/>
        <a:p>
          <a:endParaRPr lang="en-US"/>
        </a:p>
      </dgm:t>
    </dgm:pt>
    <dgm:pt modelId="{01382E2B-E694-4FA0-BA63-495A53CF21BA}">
      <dgm:prSet/>
      <dgm:spPr/>
      <dgm:t>
        <a:bodyPr/>
        <a:lstStyle/>
        <a:p>
          <a:r>
            <a:rPr lang="pt-BR"/>
            <a:t>Memória</a:t>
          </a:r>
          <a:endParaRPr lang="en-US"/>
        </a:p>
      </dgm:t>
    </dgm:pt>
    <dgm:pt modelId="{6EFD12A5-3A09-4227-9B8D-C4041E448AF1}" type="parTrans" cxnId="{EE4BE4A1-EB50-4033-8AC3-0A30ECE0452D}">
      <dgm:prSet/>
      <dgm:spPr/>
      <dgm:t>
        <a:bodyPr/>
        <a:lstStyle/>
        <a:p>
          <a:endParaRPr lang="en-US"/>
        </a:p>
      </dgm:t>
    </dgm:pt>
    <dgm:pt modelId="{2086C698-E1F5-40DD-9755-E04531C0983C}" type="sibTrans" cxnId="{EE4BE4A1-EB50-4033-8AC3-0A30ECE0452D}">
      <dgm:prSet/>
      <dgm:spPr/>
      <dgm:t>
        <a:bodyPr/>
        <a:lstStyle/>
        <a:p>
          <a:endParaRPr lang="en-US"/>
        </a:p>
      </dgm:t>
    </dgm:pt>
    <dgm:pt modelId="{64C39C53-9234-4AA4-A704-1435A47D7961}">
      <dgm:prSet/>
      <dgm:spPr/>
      <dgm:t>
        <a:bodyPr/>
        <a:lstStyle/>
        <a:p>
          <a:r>
            <a:rPr lang="pt-BR"/>
            <a:t>Processador</a:t>
          </a:r>
          <a:endParaRPr lang="en-US"/>
        </a:p>
      </dgm:t>
    </dgm:pt>
    <dgm:pt modelId="{AA06A35C-0266-461A-B6FB-2A56FC327815}" type="parTrans" cxnId="{3FFC576C-57DB-4277-8017-7BDA1FDBF971}">
      <dgm:prSet/>
      <dgm:spPr/>
      <dgm:t>
        <a:bodyPr/>
        <a:lstStyle/>
        <a:p>
          <a:endParaRPr lang="en-US"/>
        </a:p>
      </dgm:t>
    </dgm:pt>
    <dgm:pt modelId="{4051AB51-ED14-4E03-BE6A-C55C15952454}" type="sibTrans" cxnId="{3FFC576C-57DB-4277-8017-7BDA1FDBF971}">
      <dgm:prSet/>
      <dgm:spPr/>
      <dgm:t>
        <a:bodyPr/>
        <a:lstStyle/>
        <a:p>
          <a:endParaRPr lang="en-US"/>
        </a:p>
      </dgm:t>
    </dgm:pt>
    <dgm:pt modelId="{ADB6050E-CE1B-428B-A9DA-2046F42AB5D2}">
      <dgm:prSet/>
      <dgm:spPr/>
      <dgm:t>
        <a:bodyPr/>
        <a:lstStyle/>
        <a:p>
          <a:r>
            <a:rPr lang="pt-BR"/>
            <a:t>Expectativa de crescimento</a:t>
          </a:r>
          <a:endParaRPr lang="en-US"/>
        </a:p>
      </dgm:t>
    </dgm:pt>
    <dgm:pt modelId="{E1E60684-61C4-4095-88D4-F5BC89A6CC60}" type="parTrans" cxnId="{60FEB60E-D0BB-428C-9630-C82B885A386F}">
      <dgm:prSet/>
      <dgm:spPr/>
      <dgm:t>
        <a:bodyPr/>
        <a:lstStyle/>
        <a:p>
          <a:endParaRPr lang="en-US"/>
        </a:p>
      </dgm:t>
    </dgm:pt>
    <dgm:pt modelId="{91AE480C-0337-4891-8B21-1ADC97C049AA}" type="sibTrans" cxnId="{60FEB60E-D0BB-428C-9630-C82B885A386F}">
      <dgm:prSet/>
      <dgm:spPr/>
      <dgm:t>
        <a:bodyPr/>
        <a:lstStyle/>
        <a:p>
          <a:endParaRPr lang="en-US"/>
        </a:p>
      </dgm:t>
    </dgm:pt>
    <dgm:pt modelId="{08FC862B-53BA-4DD6-9885-10A39B7B8843}" type="pres">
      <dgm:prSet presAssocID="{338B200D-A879-4701-A097-ECC7D4D88928}" presName="linear" presStyleCnt="0">
        <dgm:presLayoutVars>
          <dgm:animLvl val="lvl"/>
          <dgm:resizeHandles val="exact"/>
        </dgm:presLayoutVars>
      </dgm:prSet>
      <dgm:spPr/>
    </dgm:pt>
    <dgm:pt modelId="{B481CE81-36B5-4357-802F-FB9C0C38C765}" type="pres">
      <dgm:prSet presAssocID="{E8BF466F-3D1A-4DDA-AEA3-5DAD4A19380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9F8E51D-77D1-4144-BAF4-B9FCD15A2ABA}" type="pres">
      <dgm:prSet presAssocID="{73A73C5B-3919-49EA-8122-992CDC7BAEFA}" presName="spacer" presStyleCnt="0"/>
      <dgm:spPr/>
    </dgm:pt>
    <dgm:pt modelId="{8BCA7FBA-BE78-44E0-AE3A-7FBBB4BCBEBC}" type="pres">
      <dgm:prSet presAssocID="{E7D784BD-F5B3-424C-A479-492849B242D2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AEADB70-BB01-4E47-8772-BEE1144238EB}" type="pres">
      <dgm:prSet presAssocID="{6F10DA5C-1A44-4845-9B19-FBB2E4B3FE61}" presName="spacer" presStyleCnt="0"/>
      <dgm:spPr/>
    </dgm:pt>
    <dgm:pt modelId="{0B87C484-2DD4-443C-8848-63F18E829CFE}" type="pres">
      <dgm:prSet presAssocID="{4896C8D6-C2C0-4A89-8B97-4A8A5314081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C6E570D1-19A4-42F7-8D9E-35C4622EB937}" type="pres">
      <dgm:prSet presAssocID="{887B9C0A-F034-412A-8F5B-BCA1CDEA9C87}" presName="spacer" presStyleCnt="0"/>
      <dgm:spPr/>
    </dgm:pt>
    <dgm:pt modelId="{F5CA24D2-4A60-430A-A1AF-831E848B6DCC}" type="pres">
      <dgm:prSet presAssocID="{818815B1-24F1-4D81-8102-B7C1C88BF2E1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73FC8AE-6BC7-434D-85BC-6CD057240572}" type="pres">
      <dgm:prSet presAssocID="{56767EF8-2CD6-491E-85D8-A6F222157E95}" presName="spacer" presStyleCnt="0"/>
      <dgm:spPr/>
    </dgm:pt>
    <dgm:pt modelId="{91AC43D2-12C0-44C0-9D5C-92D6948736E1}" type="pres">
      <dgm:prSet presAssocID="{9A700B99-3498-4CF4-858D-9440CA740F8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F7A7B550-041B-4EE4-A0A1-CFC1C9419F52}" type="pres">
      <dgm:prSet presAssocID="{7840AF06-A0C6-43F0-8407-2EB04FC1F760}" presName="spacer" presStyleCnt="0"/>
      <dgm:spPr/>
    </dgm:pt>
    <dgm:pt modelId="{430B9B22-ECEF-4220-9089-9131C8B458DC}" type="pres">
      <dgm:prSet presAssocID="{01382E2B-E694-4FA0-BA63-495A53CF21B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B1F9234-6164-4813-95B6-DA43D947290F}" type="pres">
      <dgm:prSet presAssocID="{2086C698-E1F5-40DD-9755-E04531C0983C}" presName="spacer" presStyleCnt="0"/>
      <dgm:spPr/>
    </dgm:pt>
    <dgm:pt modelId="{DFD2B986-24E3-40DA-A2F4-E0D0BD014895}" type="pres">
      <dgm:prSet presAssocID="{64C39C53-9234-4AA4-A704-1435A47D796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3D56640-9314-43FF-88F3-79DF0A7FFF4D}" type="pres">
      <dgm:prSet presAssocID="{4051AB51-ED14-4E03-BE6A-C55C15952454}" presName="spacer" presStyleCnt="0"/>
      <dgm:spPr/>
    </dgm:pt>
    <dgm:pt modelId="{D76E9A54-AC7B-47F7-814C-1D30199BE235}" type="pres">
      <dgm:prSet presAssocID="{ADB6050E-CE1B-428B-A9DA-2046F42AB5D2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0FEB60E-D0BB-428C-9630-C82B885A386F}" srcId="{338B200D-A879-4701-A097-ECC7D4D88928}" destId="{ADB6050E-CE1B-428B-A9DA-2046F42AB5D2}" srcOrd="7" destOrd="0" parTransId="{E1E60684-61C4-4095-88D4-F5BC89A6CC60}" sibTransId="{91AE480C-0337-4891-8B21-1ADC97C049AA}"/>
    <dgm:cxn modelId="{3949C660-635C-4825-829F-2C8842958008}" type="presOf" srcId="{E8BF466F-3D1A-4DDA-AEA3-5DAD4A193808}" destId="{B481CE81-36B5-4357-802F-FB9C0C38C765}" srcOrd="0" destOrd="0" presId="urn:microsoft.com/office/officeart/2005/8/layout/vList2"/>
    <dgm:cxn modelId="{7A78AA44-7F85-46E5-98D1-9F2A701CAB0C}" type="presOf" srcId="{ADB6050E-CE1B-428B-A9DA-2046F42AB5D2}" destId="{D76E9A54-AC7B-47F7-814C-1D30199BE235}" srcOrd="0" destOrd="0" presId="urn:microsoft.com/office/officeart/2005/8/layout/vList2"/>
    <dgm:cxn modelId="{3FFC576C-57DB-4277-8017-7BDA1FDBF971}" srcId="{338B200D-A879-4701-A097-ECC7D4D88928}" destId="{64C39C53-9234-4AA4-A704-1435A47D7961}" srcOrd="6" destOrd="0" parTransId="{AA06A35C-0266-461A-B6FB-2A56FC327815}" sibTransId="{4051AB51-ED14-4E03-BE6A-C55C15952454}"/>
    <dgm:cxn modelId="{0D0D5874-E7ED-4477-BA46-C0EC3F6543DE}" type="presOf" srcId="{01382E2B-E694-4FA0-BA63-495A53CF21BA}" destId="{430B9B22-ECEF-4220-9089-9131C8B458DC}" srcOrd="0" destOrd="0" presId="urn:microsoft.com/office/officeart/2005/8/layout/vList2"/>
    <dgm:cxn modelId="{C070BE56-CD2C-4180-BBCC-0A3550024009}" srcId="{338B200D-A879-4701-A097-ECC7D4D88928}" destId="{818815B1-24F1-4D81-8102-B7C1C88BF2E1}" srcOrd="3" destOrd="0" parTransId="{B96B6073-C4AC-426B-9323-64A0C8461F90}" sibTransId="{56767EF8-2CD6-491E-85D8-A6F222157E95}"/>
    <dgm:cxn modelId="{BC2EA357-3962-4BBF-8794-7B7658BDD655}" type="presOf" srcId="{E7D784BD-F5B3-424C-A479-492849B242D2}" destId="{8BCA7FBA-BE78-44E0-AE3A-7FBBB4BCBEBC}" srcOrd="0" destOrd="0" presId="urn:microsoft.com/office/officeart/2005/8/layout/vList2"/>
    <dgm:cxn modelId="{99220184-B666-4B3D-A30D-0BA62D2E7082}" type="presOf" srcId="{818815B1-24F1-4D81-8102-B7C1C88BF2E1}" destId="{F5CA24D2-4A60-430A-A1AF-831E848B6DCC}" srcOrd="0" destOrd="0" presId="urn:microsoft.com/office/officeart/2005/8/layout/vList2"/>
    <dgm:cxn modelId="{8D81A293-7C32-48E4-A288-748C8D25A5F5}" srcId="{338B200D-A879-4701-A097-ECC7D4D88928}" destId="{9A700B99-3498-4CF4-858D-9440CA740F87}" srcOrd="4" destOrd="0" parTransId="{85FF9D16-3DEA-4D0F-BCC5-F9131600F856}" sibTransId="{7840AF06-A0C6-43F0-8407-2EB04FC1F760}"/>
    <dgm:cxn modelId="{0260A294-A81B-417F-B53E-BBEAC12F364E}" type="presOf" srcId="{9A700B99-3498-4CF4-858D-9440CA740F87}" destId="{91AC43D2-12C0-44C0-9D5C-92D6948736E1}" srcOrd="0" destOrd="0" presId="urn:microsoft.com/office/officeart/2005/8/layout/vList2"/>
    <dgm:cxn modelId="{EE4BE4A1-EB50-4033-8AC3-0A30ECE0452D}" srcId="{338B200D-A879-4701-A097-ECC7D4D88928}" destId="{01382E2B-E694-4FA0-BA63-495A53CF21BA}" srcOrd="5" destOrd="0" parTransId="{6EFD12A5-3A09-4227-9B8D-C4041E448AF1}" sibTransId="{2086C698-E1F5-40DD-9755-E04531C0983C}"/>
    <dgm:cxn modelId="{ED688EA5-4368-40F1-ABDB-2E1A07231E38}" srcId="{338B200D-A879-4701-A097-ECC7D4D88928}" destId="{E8BF466F-3D1A-4DDA-AEA3-5DAD4A193808}" srcOrd="0" destOrd="0" parTransId="{249EF3E1-58DB-4A8C-8718-2E0ED873BE5F}" sibTransId="{73A73C5B-3919-49EA-8122-992CDC7BAEFA}"/>
    <dgm:cxn modelId="{8A64C0BC-1A6F-4A6C-9345-74BF7F2725A9}" type="presOf" srcId="{4896C8D6-C2C0-4A89-8B97-4A8A53140815}" destId="{0B87C484-2DD4-443C-8848-63F18E829CFE}" srcOrd="0" destOrd="0" presId="urn:microsoft.com/office/officeart/2005/8/layout/vList2"/>
    <dgm:cxn modelId="{14EB4BCA-ED17-44E6-AD73-1730C813B2CC}" type="presOf" srcId="{64C39C53-9234-4AA4-A704-1435A47D7961}" destId="{DFD2B986-24E3-40DA-A2F4-E0D0BD014895}" srcOrd="0" destOrd="0" presId="urn:microsoft.com/office/officeart/2005/8/layout/vList2"/>
    <dgm:cxn modelId="{96EB21D4-BD6B-401B-B380-FDB410087059}" srcId="{338B200D-A879-4701-A097-ECC7D4D88928}" destId="{4896C8D6-C2C0-4A89-8B97-4A8A53140815}" srcOrd="2" destOrd="0" parTransId="{618F14CC-8BAF-4600-BF4F-DA90900EAD63}" sibTransId="{887B9C0A-F034-412A-8F5B-BCA1CDEA9C87}"/>
    <dgm:cxn modelId="{110291EA-6331-465F-9DA8-B3822E06DD6B}" type="presOf" srcId="{338B200D-A879-4701-A097-ECC7D4D88928}" destId="{08FC862B-53BA-4DD6-9885-10A39B7B8843}" srcOrd="0" destOrd="0" presId="urn:microsoft.com/office/officeart/2005/8/layout/vList2"/>
    <dgm:cxn modelId="{03BC94EF-DF6F-4D63-B6B6-A87B7B442614}" srcId="{338B200D-A879-4701-A097-ECC7D4D88928}" destId="{E7D784BD-F5B3-424C-A479-492849B242D2}" srcOrd="1" destOrd="0" parTransId="{03FF8296-31FA-40B3-977D-38E65726666F}" sibTransId="{6F10DA5C-1A44-4845-9B19-FBB2E4B3FE61}"/>
    <dgm:cxn modelId="{24ED616F-D9B3-4261-8A12-812AD3B53AC7}" type="presParOf" srcId="{08FC862B-53BA-4DD6-9885-10A39B7B8843}" destId="{B481CE81-36B5-4357-802F-FB9C0C38C765}" srcOrd="0" destOrd="0" presId="urn:microsoft.com/office/officeart/2005/8/layout/vList2"/>
    <dgm:cxn modelId="{00CC5B00-D245-492D-A68F-9A1035E1C83F}" type="presParOf" srcId="{08FC862B-53BA-4DD6-9885-10A39B7B8843}" destId="{59F8E51D-77D1-4144-BAF4-B9FCD15A2ABA}" srcOrd="1" destOrd="0" presId="urn:microsoft.com/office/officeart/2005/8/layout/vList2"/>
    <dgm:cxn modelId="{E37AE545-185C-4640-B1CA-8C878DF7CFA6}" type="presParOf" srcId="{08FC862B-53BA-4DD6-9885-10A39B7B8843}" destId="{8BCA7FBA-BE78-44E0-AE3A-7FBBB4BCBEBC}" srcOrd="2" destOrd="0" presId="urn:microsoft.com/office/officeart/2005/8/layout/vList2"/>
    <dgm:cxn modelId="{C02E2701-B0A4-4265-B6FD-13370826EC40}" type="presParOf" srcId="{08FC862B-53BA-4DD6-9885-10A39B7B8843}" destId="{5AEADB70-BB01-4E47-8772-BEE1144238EB}" srcOrd="3" destOrd="0" presId="urn:microsoft.com/office/officeart/2005/8/layout/vList2"/>
    <dgm:cxn modelId="{A3D7CF51-82F0-41B5-ACF6-BCB1EEFA862D}" type="presParOf" srcId="{08FC862B-53BA-4DD6-9885-10A39B7B8843}" destId="{0B87C484-2DD4-443C-8848-63F18E829CFE}" srcOrd="4" destOrd="0" presId="urn:microsoft.com/office/officeart/2005/8/layout/vList2"/>
    <dgm:cxn modelId="{20C9A679-979D-450E-986C-AF07CAC705C2}" type="presParOf" srcId="{08FC862B-53BA-4DD6-9885-10A39B7B8843}" destId="{C6E570D1-19A4-42F7-8D9E-35C4622EB937}" srcOrd="5" destOrd="0" presId="urn:microsoft.com/office/officeart/2005/8/layout/vList2"/>
    <dgm:cxn modelId="{AAF29C59-5680-4973-A89C-74515C90FE03}" type="presParOf" srcId="{08FC862B-53BA-4DD6-9885-10A39B7B8843}" destId="{F5CA24D2-4A60-430A-A1AF-831E848B6DCC}" srcOrd="6" destOrd="0" presId="urn:microsoft.com/office/officeart/2005/8/layout/vList2"/>
    <dgm:cxn modelId="{C8FAF68D-040E-4F00-AF63-07AD8B6C00AA}" type="presParOf" srcId="{08FC862B-53BA-4DD6-9885-10A39B7B8843}" destId="{B73FC8AE-6BC7-434D-85BC-6CD057240572}" srcOrd="7" destOrd="0" presId="urn:microsoft.com/office/officeart/2005/8/layout/vList2"/>
    <dgm:cxn modelId="{3E82526E-4A46-4534-8E1A-E17B7F51F00D}" type="presParOf" srcId="{08FC862B-53BA-4DD6-9885-10A39B7B8843}" destId="{91AC43D2-12C0-44C0-9D5C-92D6948736E1}" srcOrd="8" destOrd="0" presId="urn:microsoft.com/office/officeart/2005/8/layout/vList2"/>
    <dgm:cxn modelId="{0A1661C6-20A8-46FD-8DE2-AD3AAB1AC0B5}" type="presParOf" srcId="{08FC862B-53BA-4DD6-9885-10A39B7B8843}" destId="{F7A7B550-041B-4EE4-A0A1-CFC1C9419F52}" srcOrd="9" destOrd="0" presId="urn:microsoft.com/office/officeart/2005/8/layout/vList2"/>
    <dgm:cxn modelId="{A9DD8DDF-A3BD-432E-BF74-1049A8E6FE22}" type="presParOf" srcId="{08FC862B-53BA-4DD6-9885-10A39B7B8843}" destId="{430B9B22-ECEF-4220-9089-9131C8B458DC}" srcOrd="10" destOrd="0" presId="urn:microsoft.com/office/officeart/2005/8/layout/vList2"/>
    <dgm:cxn modelId="{9644FC76-0D14-48D1-B2EC-BA0B91751471}" type="presParOf" srcId="{08FC862B-53BA-4DD6-9885-10A39B7B8843}" destId="{AB1F9234-6164-4813-95B6-DA43D947290F}" srcOrd="11" destOrd="0" presId="urn:microsoft.com/office/officeart/2005/8/layout/vList2"/>
    <dgm:cxn modelId="{4EFCB035-E5DB-4D43-82A8-1EA491D4D244}" type="presParOf" srcId="{08FC862B-53BA-4DD6-9885-10A39B7B8843}" destId="{DFD2B986-24E3-40DA-A2F4-E0D0BD014895}" srcOrd="12" destOrd="0" presId="urn:microsoft.com/office/officeart/2005/8/layout/vList2"/>
    <dgm:cxn modelId="{D7F1F992-69EC-4122-91EB-90F4077B5A48}" type="presParOf" srcId="{08FC862B-53BA-4DD6-9885-10A39B7B8843}" destId="{B3D56640-9314-43FF-88F3-79DF0A7FFF4D}" srcOrd="13" destOrd="0" presId="urn:microsoft.com/office/officeart/2005/8/layout/vList2"/>
    <dgm:cxn modelId="{70A0AD33-BC75-4552-9CC9-800BECA91113}" type="presParOf" srcId="{08FC862B-53BA-4DD6-9885-10A39B7B8843}" destId="{D76E9A54-AC7B-47F7-814C-1D30199BE23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2F7902-BAA9-4A61-8041-E8D7DB78A1F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F36F049-276F-4919-8BB5-E0FB2908D8B6}">
      <dgm:prSet/>
      <dgm:spPr/>
      <dgm:t>
        <a:bodyPr/>
        <a:lstStyle/>
        <a:p>
          <a:r>
            <a:rPr lang="pt-BR"/>
            <a:t>Geração de empregos</a:t>
          </a:r>
          <a:endParaRPr lang="en-US"/>
        </a:p>
      </dgm:t>
    </dgm:pt>
    <dgm:pt modelId="{05E69378-82F1-438E-AC2B-BB15F2400E8A}" type="parTrans" cxnId="{03C975A0-FEA7-498E-ABA2-7539BE37D483}">
      <dgm:prSet/>
      <dgm:spPr/>
      <dgm:t>
        <a:bodyPr/>
        <a:lstStyle/>
        <a:p>
          <a:endParaRPr lang="en-US"/>
        </a:p>
      </dgm:t>
    </dgm:pt>
    <dgm:pt modelId="{93981DC9-6468-4474-A374-56B582C7CEBC}" type="sibTrans" cxnId="{03C975A0-FEA7-498E-ABA2-7539BE37D48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7BCEDEC-FEE8-489F-9034-3AB2CD0735AF}">
      <dgm:prSet/>
      <dgm:spPr/>
      <dgm:t>
        <a:bodyPr/>
        <a:lstStyle/>
        <a:p>
          <a:r>
            <a:rPr lang="pt-BR"/>
            <a:t>Transformará as formas de trabalho</a:t>
          </a:r>
          <a:endParaRPr lang="en-US"/>
        </a:p>
      </dgm:t>
    </dgm:pt>
    <dgm:pt modelId="{FC893EF4-3A7C-4CA9-A57F-5A218E828B09}" type="parTrans" cxnId="{321E5721-4BCE-4305-8DD8-229AE188BD60}">
      <dgm:prSet/>
      <dgm:spPr/>
      <dgm:t>
        <a:bodyPr/>
        <a:lstStyle/>
        <a:p>
          <a:endParaRPr lang="en-US"/>
        </a:p>
      </dgm:t>
    </dgm:pt>
    <dgm:pt modelId="{7BB5465F-7D5E-4C08-88C7-A9E12FBCB659}" type="sibTrans" cxnId="{321E5721-4BCE-4305-8DD8-229AE188BD6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425F33C-D4C6-436E-8E0F-42FA040BB9CB}">
      <dgm:prSet/>
      <dgm:spPr/>
      <dgm:t>
        <a:bodyPr/>
        <a:lstStyle/>
        <a:p>
          <a:r>
            <a:rPr lang="pt-BR"/>
            <a:t>Oportunizará melhores condições de vida</a:t>
          </a:r>
          <a:endParaRPr lang="en-US"/>
        </a:p>
      </dgm:t>
    </dgm:pt>
    <dgm:pt modelId="{941A8271-0001-43C6-849A-BD01F0F2DDBC}" type="parTrans" cxnId="{3AFD720D-AB82-4FB2-BA62-1A359D910633}">
      <dgm:prSet/>
      <dgm:spPr/>
      <dgm:t>
        <a:bodyPr/>
        <a:lstStyle/>
        <a:p>
          <a:endParaRPr lang="en-US"/>
        </a:p>
      </dgm:t>
    </dgm:pt>
    <dgm:pt modelId="{F043C085-45E9-4F32-A9E8-3C5B83F5CB9A}" type="sibTrans" cxnId="{3AFD720D-AB82-4FB2-BA62-1A359D91063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966E17E-A480-48F7-9E99-90F92CC2A77B}">
      <dgm:prSet/>
      <dgm:spPr/>
      <dgm:t>
        <a:bodyPr/>
        <a:lstStyle/>
        <a:p>
          <a:r>
            <a:rPr lang="pt-BR" dirty="0"/>
            <a:t>Melhoria na qualidade de serviço </a:t>
          </a:r>
          <a:endParaRPr lang="en-US" dirty="0"/>
        </a:p>
      </dgm:t>
    </dgm:pt>
    <dgm:pt modelId="{7E562821-6D00-472B-9300-BE2292445B64}" type="parTrans" cxnId="{62B38C3F-3D12-4AF2-942B-8DE1F2DEE81E}">
      <dgm:prSet/>
      <dgm:spPr/>
      <dgm:t>
        <a:bodyPr/>
        <a:lstStyle/>
        <a:p>
          <a:endParaRPr lang="en-US"/>
        </a:p>
      </dgm:t>
    </dgm:pt>
    <dgm:pt modelId="{0B15606A-AE3D-4E0E-A1C4-60C3EA22FE82}" type="sibTrans" cxnId="{62B38C3F-3D12-4AF2-942B-8DE1F2DEE81E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3E5B55A-B002-4FBA-B227-B04E1071678D}">
      <dgm:prSet/>
      <dgm:spPr/>
      <dgm:t>
        <a:bodyPr/>
        <a:lstStyle/>
        <a:p>
          <a:r>
            <a:rPr lang="pt-BR"/>
            <a:t>Aumento na área de atuação </a:t>
          </a:r>
          <a:endParaRPr lang="en-US"/>
        </a:p>
      </dgm:t>
    </dgm:pt>
    <dgm:pt modelId="{08443811-1ABE-44AE-801D-A460C47FA9AF}" type="parTrans" cxnId="{3C84F245-96BD-47DA-B41D-17D6EBE04EB5}">
      <dgm:prSet/>
      <dgm:spPr/>
      <dgm:t>
        <a:bodyPr/>
        <a:lstStyle/>
        <a:p>
          <a:endParaRPr lang="en-US"/>
        </a:p>
      </dgm:t>
    </dgm:pt>
    <dgm:pt modelId="{CA78072D-FB13-443C-9D6C-C2E5F4E53DDC}" type="sibTrans" cxnId="{3C84F245-96BD-47DA-B41D-17D6EBE04EB5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69DC823A-62BB-49F0-8192-7A5C16A06F1E}" type="pres">
      <dgm:prSet presAssocID="{972F7902-BAA9-4A61-8041-E8D7DB78A1FE}" presName="Name0" presStyleCnt="0">
        <dgm:presLayoutVars>
          <dgm:animLvl val="lvl"/>
          <dgm:resizeHandles val="exact"/>
        </dgm:presLayoutVars>
      </dgm:prSet>
      <dgm:spPr/>
    </dgm:pt>
    <dgm:pt modelId="{1E771A63-1FE0-4FFB-83B4-287957F53B3B}" type="pres">
      <dgm:prSet presAssocID="{EF36F049-276F-4919-8BB5-E0FB2908D8B6}" presName="compositeNode" presStyleCnt="0">
        <dgm:presLayoutVars>
          <dgm:bulletEnabled val="1"/>
        </dgm:presLayoutVars>
      </dgm:prSet>
      <dgm:spPr/>
    </dgm:pt>
    <dgm:pt modelId="{33C75F22-529F-407B-984B-2E008B741A80}" type="pres">
      <dgm:prSet presAssocID="{EF36F049-276F-4919-8BB5-E0FB2908D8B6}" presName="bgRect" presStyleLbl="alignNode1" presStyleIdx="0" presStyleCnt="5"/>
      <dgm:spPr/>
    </dgm:pt>
    <dgm:pt modelId="{0214F063-D1A4-4ABF-BCB8-F9030C13444F}" type="pres">
      <dgm:prSet presAssocID="{93981DC9-6468-4474-A374-56B582C7CEBC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7D36DC17-F9F0-4571-AE1A-CB8166D3C90A}" type="pres">
      <dgm:prSet presAssocID="{EF36F049-276F-4919-8BB5-E0FB2908D8B6}" presName="nodeRect" presStyleLbl="alignNode1" presStyleIdx="0" presStyleCnt="5">
        <dgm:presLayoutVars>
          <dgm:bulletEnabled val="1"/>
        </dgm:presLayoutVars>
      </dgm:prSet>
      <dgm:spPr/>
    </dgm:pt>
    <dgm:pt modelId="{B91DC05A-2F7A-4F1F-A30E-9B3DEEFFB128}" type="pres">
      <dgm:prSet presAssocID="{93981DC9-6468-4474-A374-56B582C7CEBC}" presName="sibTrans" presStyleCnt="0"/>
      <dgm:spPr/>
    </dgm:pt>
    <dgm:pt modelId="{49B00F49-6ED3-4705-9000-28A97B5CDDEC}" type="pres">
      <dgm:prSet presAssocID="{B7BCEDEC-FEE8-489F-9034-3AB2CD0735AF}" presName="compositeNode" presStyleCnt="0">
        <dgm:presLayoutVars>
          <dgm:bulletEnabled val="1"/>
        </dgm:presLayoutVars>
      </dgm:prSet>
      <dgm:spPr/>
    </dgm:pt>
    <dgm:pt modelId="{FB598E6E-142C-4021-A6EF-DA04FC9A749F}" type="pres">
      <dgm:prSet presAssocID="{B7BCEDEC-FEE8-489F-9034-3AB2CD0735AF}" presName="bgRect" presStyleLbl="alignNode1" presStyleIdx="1" presStyleCnt="5"/>
      <dgm:spPr/>
    </dgm:pt>
    <dgm:pt modelId="{69622C57-CD2C-4A70-8C5F-6D7E5D099398}" type="pres">
      <dgm:prSet presAssocID="{7BB5465F-7D5E-4C08-88C7-A9E12FBCB659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0F6D4ADA-D1D6-4F5C-8E6E-1330F0D66A83}" type="pres">
      <dgm:prSet presAssocID="{B7BCEDEC-FEE8-489F-9034-3AB2CD0735AF}" presName="nodeRect" presStyleLbl="alignNode1" presStyleIdx="1" presStyleCnt="5">
        <dgm:presLayoutVars>
          <dgm:bulletEnabled val="1"/>
        </dgm:presLayoutVars>
      </dgm:prSet>
      <dgm:spPr/>
    </dgm:pt>
    <dgm:pt modelId="{7F2666A0-01F9-42FD-8277-B30594957919}" type="pres">
      <dgm:prSet presAssocID="{7BB5465F-7D5E-4C08-88C7-A9E12FBCB659}" presName="sibTrans" presStyleCnt="0"/>
      <dgm:spPr/>
    </dgm:pt>
    <dgm:pt modelId="{EC237F12-98A7-4C85-B7A1-130995278060}" type="pres">
      <dgm:prSet presAssocID="{D425F33C-D4C6-436E-8E0F-42FA040BB9CB}" presName="compositeNode" presStyleCnt="0">
        <dgm:presLayoutVars>
          <dgm:bulletEnabled val="1"/>
        </dgm:presLayoutVars>
      </dgm:prSet>
      <dgm:spPr/>
    </dgm:pt>
    <dgm:pt modelId="{F0427AE9-F345-464A-A45D-060DA92B1B5C}" type="pres">
      <dgm:prSet presAssocID="{D425F33C-D4C6-436E-8E0F-42FA040BB9CB}" presName="bgRect" presStyleLbl="alignNode1" presStyleIdx="2" presStyleCnt="5"/>
      <dgm:spPr/>
    </dgm:pt>
    <dgm:pt modelId="{075873E4-9994-42FE-9A10-2DA7D1DCD340}" type="pres">
      <dgm:prSet presAssocID="{F043C085-45E9-4F32-A9E8-3C5B83F5CB9A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621A6D1A-8481-4EE8-8A19-2FFDA231D569}" type="pres">
      <dgm:prSet presAssocID="{D425F33C-D4C6-436E-8E0F-42FA040BB9CB}" presName="nodeRect" presStyleLbl="alignNode1" presStyleIdx="2" presStyleCnt="5">
        <dgm:presLayoutVars>
          <dgm:bulletEnabled val="1"/>
        </dgm:presLayoutVars>
      </dgm:prSet>
      <dgm:spPr/>
    </dgm:pt>
    <dgm:pt modelId="{A36BCF01-8CD2-40E5-AF0B-FF8B4CFA4C10}" type="pres">
      <dgm:prSet presAssocID="{F043C085-45E9-4F32-A9E8-3C5B83F5CB9A}" presName="sibTrans" presStyleCnt="0"/>
      <dgm:spPr/>
    </dgm:pt>
    <dgm:pt modelId="{F1B2DE8C-EBC3-4B8C-9925-D688D3ADBFC3}" type="pres">
      <dgm:prSet presAssocID="{B966E17E-A480-48F7-9E99-90F92CC2A77B}" presName="compositeNode" presStyleCnt="0">
        <dgm:presLayoutVars>
          <dgm:bulletEnabled val="1"/>
        </dgm:presLayoutVars>
      </dgm:prSet>
      <dgm:spPr/>
    </dgm:pt>
    <dgm:pt modelId="{BDD2EB61-82EC-4162-9EB0-DDE1088DBC91}" type="pres">
      <dgm:prSet presAssocID="{B966E17E-A480-48F7-9E99-90F92CC2A77B}" presName="bgRect" presStyleLbl="alignNode1" presStyleIdx="3" presStyleCnt="5"/>
      <dgm:spPr/>
    </dgm:pt>
    <dgm:pt modelId="{F3C77547-6A84-430A-A6AD-B4CAFDEBA723}" type="pres">
      <dgm:prSet presAssocID="{0B15606A-AE3D-4E0E-A1C4-60C3EA22FE82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AD1BF8BC-A404-432D-9C08-E1D8C66296A1}" type="pres">
      <dgm:prSet presAssocID="{B966E17E-A480-48F7-9E99-90F92CC2A77B}" presName="nodeRect" presStyleLbl="alignNode1" presStyleIdx="3" presStyleCnt="5">
        <dgm:presLayoutVars>
          <dgm:bulletEnabled val="1"/>
        </dgm:presLayoutVars>
      </dgm:prSet>
      <dgm:spPr/>
    </dgm:pt>
    <dgm:pt modelId="{09BFA4A3-EAA5-47CD-A035-9ACDCD67AE97}" type="pres">
      <dgm:prSet presAssocID="{0B15606A-AE3D-4E0E-A1C4-60C3EA22FE82}" presName="sibTrans" presStyleCnt="0"/>
      <dgm:spPr/>
    </dgm:pt>
    <dgm:pt modelId="{0143790B-AB25-4D24-B8E0-2583EE5ABF06}" type="pres">
      <dgm:prSet presAssocID="{93E5B55A-B002-4FBA-B227-B04E1071678D}" presName="compositeNode" presStyleCnt="0">
        <dgm:presLayoutVars>
          <dgm:bulletEnabled val="1"/>
        </dgm:presLayoutVars>
      </dgm:prSet>
      <dgm:spPr/>
    </dgm:pt>
    <dgm:pt modelId="{D69974A8-6834-42CC-B051-0B29D94A31AD}" type="pres">
      <dgm:prSet presAssocID="{93E5B55A-B002-4FBA-B227-B04E1071678D}" presName="bgRect" presStyleLbl="alignNode1" presStyleIdx="4" presStyleCnt="5"/>
      <dgm:spPr/>
    </dgm:pt>
    <dgm:pt modelId="{3C5447D1-DA6C-47D1-B6E6-1E85FB02E528}" type="pres">
      <dgm:prSet presAssocID="{CA78072D-FB13-443C-9D6C-C2E5F4E53DDC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0BB25F27-40FD-49FA-9CC0-2BDCD34F4179}" type="pres">
      <dgm:prSet presAssocID="{93E5B55A-B002-4FBA-B227-B04E1071678D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3AFD720D-AB82-4FB2-BA62-1A359D910633}" srcId="{972F7902-BAA9-4A61-8041-E8D7DB78A1FE}" destId="{D425F33C-D4C6-436E-8E0F-42FA040BB9CB}" srcOrd="2" destOrd="0" parTransId="{941A8271-0001-43C6-849A-BD01F0F2DDBC}" sibTransId="{F043C085-45E9-4F32-A9E8-3C5B83F5CB9A}"/>
    <dgm:cxn modelId="{CDC8B40D-0D34-4441-9BCA-C4C7924673D6}" type="presOf" srcId="{D425F33C-D4C6-436E-8E0F-42FA040BB9CB}" destId="{621A6D1A-8481-4EE8-8A19-2FFDA231D569}" srcOrd="1" destOrd="0" presId="urn:microsoft.com/office/officeart/2016/7/layout/LinearBlockProcessNumbered"/>
    <dgm:cxn modelId="{38D33512-5471-4759-B73B-AC4EDA6C509B}" type="presOf" srcId="{B966E17E-A480-48F7-9E99-90F92CC2A77B}" destId="{AD1BF8BC-A404-432D-9C08-E1D8C66296A1}" srcOrd="1" destOrd="0" presId="urn:microsoft.com/office/officeart/2016/7/layout/LinearBlockProcessNumbered"/>
    <dgm:cxn modelId="{73C87714-0F38-41ED-94DA-9F733BC69EB0}" type="presOf" srcId="{972F7902-BAA9-4A61-8041-E8D7DB78A1FE}" destId="{69DC823A-62BB-49F0-8192-7A5C16A06F1E}" srcOrd="0" destOrd="0" presId="urn:microsoft.com/office/officeart/2016/7/layout/LinearBlockProcessNumbered"/>
    <dgm:cxn modelId="{321E5721-4BCE-4305-8DD8-229AE188BD60}" srcId="{972F7902-BAA9-4A61-8041-E8D7DB78A1FE}" destId="{B7BCEDEC-FEE8-489F-9034-3AB2CD0735AF}" srcOrd="1" destOrd="0" parTransId="{FC893EF4-3A7C-4CA9-A57F-5A218E828B09}" sibTransId="{7BB5465F-7D5E-4C08-88C7-A9E12FBCB659}"/>
    <dgm:cxn modelId="{53D81F38-3214-4D1D-A7BB-3F02FB0AD03C}" type="presOf" srcId="{B966E17E-A480-48F7-9E99-90F92CC2A77B}" destId="{BDD2EB61-82EC-4162-9EB0-DDE1088DBC91}" srcOrd="0" destOrd="0" presId="urn:microsoft.com/office/officeart/2016/7/layout/LinearBlockProcessNumbered"/>
    <dgm:cxn modelId="{62B38C3F-3D12-4AF2-942B-8DE1F2DEE81E}" srcId="{972F7902-BAA9-4A61-8041-E8D7DB78A1FE}" destId="{B966E17E-A480-48F7-9E99-90F92CC2A77B}" srcOrd="3" destOrd="0" parTransId="{7E562821-6D00-472B-9300-BE2292445B64}" sibTransId="{0B15606A-AE3D-4E0E-A1C4-60C3EA22FE82}"/>
    <dgm:cxn modelId="{3A48E25B-ECD9-453A-B6ED-ACE7C555CFA9}" type="presOf" srcId="{7BB5465F-7D5E-4C08-88C7-A9E12FBCB659}" destId="{69622C57-CD2C-4A70-8C5F-6D7E5D099398}" srcOrd="0" destOrd="0" presId="urn:microsoft.com/office/officeart/2016/7/layout/LinearBlockProcessNumbered"/>
    <dgm:cxn modelId="{3C84F245-96BD-47DA-B41D-17D6EBE04EB5}" srcId="{972F7902-BAA9-4A61-8041-E8D7DB78A1FE}" destId="{93E5B55A-B002-4FBA-B227-B04E1071678D}" srcOrd="4" destOrd="0" parTransId="{08443811-1ABE-44AE-801D-A460C47FA9AF}" sibTransId="{CA78072D-FB13-443C-9D6C-C2E5F4E53DDC}"/>
    <dgm:cxn modelId="{CD5C614C-8BD8-40BF-B8D3-3805E0A3DF3A}" type="presOf" srcId="{0B15606A-AE3D-4E0E-A1C4-60C3EA22FE82}" destId="{F3C77547-6A84-430A-A6AD-B4CAFDEBA723}" srcOrd="0" destOrd="0" presId="urn:microsoft.com/office/officeart/2016/7/layout/LinearBlockProcessNumbered"/>
    <dgm:cxn modelId="{0019DF73-2A96-4A49-8597-076106864442}" type="presOf" srcId="{D425F33C-D4C6-436E-8E0F-42FA040BB9CB}" destId="{F0427AE9-F345-464A-A45D-060DA92B1B5C}" srcOrd="0" destOrd="0" presId="urn:microsoft.com/office/officeart/2016/7/layout/LinearBlockProcessNumbered"/>
    <dgm:cxn modelId="{645E1D76-61E2-48C8-84D9-2BF52DD1897D}" type="presOf" srcId="{EF36F049-276F-4919-8BB5-E0FB2908D8B6}" destId="{33C75F22-529F-407B-984B-2E008B741A80}" srcOrd="0" destOrd="0" presId="urn:microsoft.com/office/officeart/2016/7/layout/LinearBlockProcessNumbered"/>
    <dgm:cxn modelId="{03C975A0-FEA7-498E-ABA2-7539BE37D483}" srcId="{972F7902-BAA9-4A61-8041-E8D7DB78A1FE}" destId="{EF36F049-276F-4919-8BB5-E0FB2908D8B6}" srcOrd="0" destOrd="0" parTransId="{05E69378-82F1-438E-AC2B-BB15F2400E8A}" sibTransId="{93981DC9-6468-4474-A374-56B582C7CEBC}"/>
    <dgm:cxn modelId="{E9B198B8-8B1E-4C9C-849F-90D8EFC3955B}" type="presOf" srcId="{93E5B55A-B002-4FBA-B227-B04E1071678D}" destId="{0BB25F27-40FD-49FA-9CC0-2BDCD34F4179}" srcOrd="1" destOrd="0" presId="urn:microsoft.com/office/officeart/2016/7/layout/LinearBlockProcessNumbered"/>
    <dgm:cxn modelId="{3FDC6CC1-5754-4388-8A6C-297AE311D08B}" type="presOf" srcId="{93981DC9-6468-4474-A374-56B582C7CEBC}" destId="{0214F063-D1A4-4ABF-BCB8-F9030C13444F}" srcOrd="0" destOrd="0" presId="urn:microsoft.com/office/officeart/2016/7/layout/LinearBlockProcessNumbered"/>
    <dgm:cxn modelId="{EBDCFCCA-C8A2-438E-BFD8-626DA75D90D2}" type="presOf" srcId="{B7BCEDEC-FEE8-489F-9034-3AB2CD0735AF}" destId="{FB598E6E-142C-4021-A6EF-DA04FC9A749F}" srcOrd="0" destOrd="0" presId="urn:microsoft.com/office/officeart/2016/7/layout/LinearBlockProcessNumbered"/>
    <dgm:cxn modelId="{665F3FD0-2CC0-4D34-81F5-82D73827AB40}" type="presOf" srcId="{EF36F049-276F-4919-8BB5-E0FB2908D8B6}" destId="{7D36DC17-F9F0-4571-AE1A-CB8166D3C90A}" srcOrd="1" destOrd="0" presId="urn:microsoft.com/office/officeart/2016/7/layout/LinearBlockProcessNumbered"/>
    <dgm:cxn modelId="{8D1C57D1-ECD3-457F-BA13-60935CEB87CD}" type="presOf" srcId="{B7BCEDEC-FEE8-489F-9034-3AB2CD0735AF}" destId="{0F6D4ADA-D1D6-4F5C-8E6E-1330F0D66A83}" srcOrd="1" destOrd="0" presId="urn:microsoft.com/office/officeart/2016/7/layout/LinearBlockProcessNumbered"/>
    <dgm:cxn modelId="{D8DEDDD8-8F2F-4A1F-BC05-62ED17428092}" type="presOf" srcId="{F043C085-45E9-4F32-A9E8-3C5B83F5CB9A}" destId="{075873E4-9994-42FE-9A10-2DA7D1DCD340}" srcOrd="0" destOrd="0" presId="urn:microsoft.com/office/officeart/2016/7/layout/LinearBlockProcessNumbered"/>
    <dgm:cxn modelId="{5BF09ADB-CD21-4AD4-B7B1-590DA3A9D844}" type="presOf" srcId="{CA78072D-FB13-443C-9D6C-C2E5F4E53DDC}" destId="{3C5447D1-DA6C-47D1-B6E6-1E85FB02E528}" srcOrd="0" destOrd="0" presId="urn:microsoft.com/office/officeart/2016/7/layout/LinearBlockProcessNumbered"/>
    <dgm:cxn modelId="{DDCA11E2-980E-494E-A898-E57BDD26377B}" type="presOf" srcId="{93E5B55A-B002-4FBA-B227-B04E1071678D}" destId="{D69974A8-6834-42CC-B051-0B29D94A31AD}" srcOrd="0" destOrd="0" presId="urn:microsoft.com/office/officeart/2016/7/layout/LinearBlockProcessNumbered"/>
    <dgm:cxn modelId="{3E071CDB-7C45-4A1A-9886-6F40B9410388}" type="presParOf" srcId="{69DC823A-62BB-49F0-8192-7A5C16A06F1E}" destId="{1E771A63-1FE0-4FFB-83B4-287957F53B3B}" srcOrd="0" destOrd="0" presId="urn:microsoft.com/office/officeart/2016/7/layout/LinearBlockProcessNumbered"/>
    <dgm:cxn modelId="{52BA759E-2C75-45E6-9573-5BA731AB9456}" type="presParOf" srcId="{1E771A63-1FE0-4FFB-83B4-287957F53B3B}" destId="{33C75F22-529F-407B-984B-2E008B741A80}" srcOrd="0" destOrd="0" presId="urn:microsoft.com/office/officeart/2016/7/layout/LinearBlockProcessNumbered"/>
    <dgm:cxn modelId="{DD1DBE8B-ECD9-46D5-917B-67F235AABD7A}" type="presParOf" srcId="{1E771A63-1FE0-4FFB-83B4-287957F53B3B}" destId="{0214F063-D1A4-4ABF-BCB8-F9030C13444F}" srcOrd="1" destOrd="0" presId="urn:microsoft.com/office/officeart/2016/7/layout/LinearBlockProcessNumbered"/>
    <dgm:cxn modelId="{B865FFB8-B16A-4FFA-A9D7-A1E816071E08}" type="presParOf" srcId="{1E771A63-1FE0-4FFB-83B4-287957F53B3B}" destId="{7D36DC17-F9F0-4571-AE1A-CB8166D3C90A}" srcOrd="2" destOrd="0" presId="urn:microsoft.com/office/officeart/2016/7/layout/LinearBlockProcessNumbered"/>
    <dgm:cxn modelId="{B6709B0C-F408-4137-8E1B-7875A4CB0B16}" type="presParOf" srcId="{69DC823A-62BB-49F0-8192-7A5C16A06F1E}" destId="{B91DC05A-2F7A-4F1F-A30E-9B3DEEFFB128}" srcOrd="1" destOrd="0" presId="urn:microsoft.com/office/officeart/2016/7/layout/LinearBlockProcessNumbered"/>
    <dgm:cxn modelId="{16B79DDD-A1C6-4050-B942-0A8755D06199}" type="presParOf" srcId="{69DC823A-62BB-49F0-8192-7A5C16A06F1E}" destId="{49B00F49-6ED3-4705-9000-28A97B5CDDEC}" srcOrd="2" destOrd="0" presId="urn:microsoft.com/office/officeart/2016/7/layout/LinearBlockProcessNumbered"/>
    <dgm:cxn modelId="{9912ED72-E60B-437D-ADAF-2F3131232EAD}" type="presParOf" srcId="{49B00F49-6ED3-4705-9000-28A97B5CDDEC}" destId="{FB598E6E-142C-4021-A6EF-DA04FC9A749F}" srcOrd="0" destOrd="0" presId="urn:microsoft.com/office/officeart/2016/7/layout/LinearBlockProcessNumbered"/>
    <dgm:cxn modelId="{6C922B4B-C978-4264-AF87-70B1E3203C6D}" type="presParOf" srcId="{49B00F49-6ED3-4705-9000-28A97B5CDDEC}" destId="{69622C57-CD2C-4A70-8C5F-6D7E5D099398}" srcOrd="1" destOrd="0" presId="urn:microsoft.com/office/officeart/2016/7/layout/LinearBlockProcessNumbered"/>
    <dgm:cxn modelId="{D449434A-215D-42BB-BA23-119915257F1E}" type="presParOf" srcId="{49B00F49-6ED3-4705-9000-28A97B5CDDEC}" destId="{0F6D4ADA-D1D6-4F5C-8E6E-1330F0D66A83}" srcOrd="2" destOrd="0" presId="urn:microsoft.com/office/officeart/2016/7/layout/LinearBlockProcessNumbered"/>
    <dgm:cxn modelId="{ED21E608-F6EA-4297-B51B-3CB339FE2EDD}" type="presParOf" srcId="{69DC823A-62BB-49F0-8192-7A5C16A06F1E}" destId="{7F2666A0-01F9-42FD-8277-B30594957919}" srcOrd="3" destOrd="0" presId="urn:microsoft.com/office/officeart/2016/7/layout/LinearBlockProcessNumbered"/>
    <dgm:cxn modelId="{52096F47-70BD-498D-8E84-27334A97F357}" type="presParOf" srcId="{69DC823A-62BB-49F0-8192-7A5C16A06F1E}" destId="{EC237F12-98A7-4C85-B7A1-130995278060}" srcOrd="4" destOrd="0" presId="urn:microsoft.com/office/officeart/2016/7/layout/LinearBlockProcessNumbered"/>
    <dgm:cxn modelId="{A4635177-4CB3-4802-9616-FF30B13C4A38}" type="presParOf" srcId="{EC237F12-98A7-4C85-B7A1-130995278060}" destId="{F0427AE9-F345-464A-A45D-060DA92B1B5C}" srcOrd="0" destOrd="0" presId="urn:microsoft.com/office/officeart/2016/7/layout/LinearBlockProcessNumbered"/>
    <dgm:cxn modelId="{EB349B17-3AB1-4D89-8A89-2AAC834CB8F9}" type="presParOf" srcId="{EC237F12-98A7-4C85-B7A1-130995278060}" destId="{075873E4-9994-42FE-9A10-2DA7D1DCD340}" srcOrd="1" destOrd="0" presId="urn:microsoft.com/office/officeart/2016/7/layout/LinearBlockProcessNumbered"/>
    <dgm:cxn modelId="{1B2A9222-4FFC-4961-91BA-0A7BB09F850D}" type="presParOf" srcId="{EC237F12-98A7-4C85-B7A1-130995278060}" destId="{621A6D1A-8481-4EE8-8A19-2FFDA231D569}" srcOrd="2" destOrd="0" presId="urn:microsoft.com/office/officeart/2016/7/layout/LinearBlockProcessNumbered"/>
    <dgm:cxn modelId="{56A6B2C2-991C-474F-82C4-09871CDFB3F1}" type="presParOf" srcId="{69DC823A-62BB-49F0-8192-7A5C16A06F1E}" destId="{A36BCF01-8CD2-40E5-AF0B-FF8B4CFA4C10}" srcOrd="5" destOrd="0" presId="urn:microsoft.com/office/officeart/2016/7/layout/LinearBlockProcessNumbered"/>
    <dgm:cxn modelId="{0BAF6E2D-9E3D-4B63-AF0A-7558176B89AE}" type="presParOf" srcId="{69DC823A-62BB-49F0-8192-7A5C16A06F1E}" destId="{F1B2DE8C-EBC3-4B8C-9925-D688D3ADBFC3}" srcOrd="6" destOrd="0" presId="urn:microsoft.com/office/officeart/2016/7/layout/LinearBlockProcessNumbered"/>
    <dgm:cxn modelId="{973BCD15-BAD2-4914-8A81-B7E4A43BE682}" type="presParOf" srcId="{F1B2DE8C-EBC3-4B8C-9925-D688D3ADBFC3}" destId="{BDD2EB61-82EC-4162-9EB0-DDE1088DBC91}" srcOrd="0" destOrd="0" presId="urn:microsoft.com/office/officeart/2016/7/layout/LinearBlockProcessNumbered"/>
    <dgm:cxn modelId="{5884EB09-BCF1-4562-B926-685AC9E4D7BE}" type="presParOf" srcId="{F1B2DE8C-EBC3-4B8C-9925-D688D3ADBFC3}" destId="{F3C77547-6A84-430A-A6AD-B4CAFDEBA723}" srcOrd="1" destOrd="0" presId="urn:microsoft.com/office/officeart/2016/7/layout/LinearBlockProcessNumbered"/>
    <dgm:cxn modelId="{A6C0D548-984E-454F-B069-FF51E371FAD7}" type="presParOf" srcId="{F1B2DE8C-EBC3-4B8C-9925-D688D3ADBFC3}" destId="{AD1BF8BC-A404-432D-9C08-E1D8C66296A1}" srcOrd="2" destOrd="0" presId="urn:microsoft.com/office/officeart/2016/7/layout/LinearBlockProcessNumbered"/>
    <dgm:cxn modelId="{33674547-8764-4AAB-A8A4-9B1BD159EF80}" type="presParOf" srcId="{69DC823A-62BB-49F0-8192-7A5C16A06F1E}" destId="{09BFA4A3-EAA5-47CD-A035-9ACDCD67AE97}" srcOrd="7" destOrd="0" presId="urn:microsoft.com/office/officeart/2016/7/layout/LinearBlockProcessNumbered"/>
    <dgm:cxn modelId="{11AB8965-62D3-4D93-A197-2A4A7BD0B700}" type="presParOf" srcId="{69DC823A-62BB-49F0-8192-7A5C16A06F1E}" destId="{0143790B-AB25-4D24-B8E0-2583EE5ABF06}" srcOrd="8" destOrd="0" presId="urn:microsoft.com/office/officeart/2016/7/layout/LinearBlockProcessNumbered"/>
    <dgm:cxn modelId="{7304A684-6876-426C-ABAC-57E4862CA4E4}" type="presParOf" srcId="{0143790B-AB25-4D24-B8E0-2583EE5ABF06}" destId="{D69974A8-6834-42CC-B051-0B29D94A31AD}" srcOrd="0" destOrd="0" presId="urn:microsoft.com/office/officeart/2016/7/layout/LinearBlockProcessNumbered"/>
    <dgm:cxn modelId="{2A451F54-D01A-406F-BE69-96960C3AE025}" type="presParOf" srcId="{0143790B-AB25-4D24-B8E0-2583EE5ABF06}" destId="{3C5447D1-DA6C-47D1-B6E6-1E85FB02E528}" srcOrd="1" destOrd="0" presId="urn:microsoft.com/office/officeart/2016/7/layout/LinearBlockProcessNumbered"/>
    <dgm:cxn modelId="{EC58DE65-8744-4E22-B8EB-29A117C3DFEE}" type="presParOf" srcId="{0143790B-AB25-4D24-B8E0-2583EE5ABF06}" destId="{0BB25F27-40FD-49FA-9CC0-2BDCD34F417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1CCB3-F872-405B-906C-307977407760}">
      <dsp:nvSpPr>
        <dsp:cNvPr id="0" name=""/>
        <dsp:cNvSpPr/>
      </dsp:nvSpPr>
      <dsp:spPr>
        <a:xfrm>
          <a:off x="3364992" y="1115"/>
          <a:ext cx="3785616" cy="6494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Inserção no mercado de trabalho</a:t>
          </a:r>
          <a:endParaRPr lang="en-US" sz="1800" kern="1200"/>
        </a:p>
      </dsp:txBody>
      <dsp:txXfrm>
        <a:off x="3396695" y="32818"/>
        <a:ext cx="3722210" cy="586027"/>
      </dsp:txXfrm>
    </dsp:sp>
    <dsp:sp modelId="{8302088F-2FF4-44A0-9716-61530C0B4722}">
      <dsp:nvSpPr>
        <dsp:cNvPr id="0" name=""/>
        <dsp:cNvSpPr/>
      </dsp:nvSpPr>
      <dsp:spPr>
        <a:xfrm>
          <a:off x="3364992" y="683021"/>
          <a:ext cx="3785616" cy="6494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Simplificar a busca por serviços</a:t>
          </a:r>
          <a:endParaRPr lang="en-US" sz="1800" kern="1200"/>
        </a:p>
      </dsp:txBody>
      <dsp:txXfrm>
        <a:off x="3396695" y="714724"/>
        <a:ext cx="3722210" cy="586027"/>
      </dsp:txXfrm>
    </dsp:sp>
    <dsp:sp modelId="{9A7A6859-19CF-43B1-8A7A-094D77160874}">
      <dsp:nvSpPr>
        <dsp:cNvPr id="0" name=""/>
        <dsp:cNvSpPr/>
      </dsp:nvSpPr>
      <dsp:spPr>
        <a:xfrm>
          <a:off x="3364992" y="1364926"/>
          <a:ext cx="3785616" cy="6494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Qualidade</a:t>
          </a:r>
          <a:endParaRPr lang="en-US" sz="1800" kern="1200"/>
        </a:p>
      </dsp:txBody>
      <dsp:txXfrm>
        <a:off x="3396695" y="1396629"/>
        <a:ext cx="3722210" cy="586027"/>
      </dsp:txXfrm>
    </dsp:sp>
    <dsp:sp modelId="{1C7A8B5A-DF38-4F20-B082-A6FCB8B2A56B}">
      <dsp:nvSpPr>
        <dsp:cNvPr id="0" name=""/>
        <dsp:cNvSpPr/>
      </dsp:nvSpPr>
      <dsp:spPr>
        <a:xfrm>
          <a:off x="3364992" y="2046832"/>
          <a:ext cx="3785616" cy="6494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Confiança</a:t>
          </a:r>
          <a:endParaRPr lang="en-US" sz="1800" kern="1200"/>
        </a:p>
      </dsp:txBody>
      <dsp:txXfrm>
        <a:off x="3396695" y="2078535"/>
        <a:ext cx="3722210" cy="586027"/>
      </dsp:txXfrm>
    </dsp:sp>
    <dsp:sp modelId="{F41AF9E2-700E-44BF-9FCF-6E099800DC6E}">
      <dsp:nvSpPr>
        <dsp:cNvPr id="0" name=""/>
        <dsp:cNvSpPr/>
      </dsp:nvSpPr>
      <dsp:spPr>
        <a:xfrm>
          <a:off x="3364992" y="2728737"/>
          <a:ext cx="3785616" cy="6494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Acessibilidade</a:t>
          </a:r>
          <a:endParaRPr lang="en-US" sz="1800" kern="1200"/>
        </a:p>
      </dsp:txBody>
      <dsp:txXfrm>
        <a:off x="3396695" y="2760440"/>
        <a:ext cx="3722210" cy="586027"/>
      </dsp:txXfrm>
    </dsp:sp>
    <dsp:sp modelId="{5AF9A5D5-6F16-4CA6-B98F-3C9932184C08}">
      <dsp:nvSpPr>
        <dsp:cNvPr id="0" name=""/>
        <dsp:cNvSpPr/>
      </dsp:nvSpPr>
      <dsp:spPr>
        <a:xfrm>
          <a:off x="3364992" y="3410643"/>
          <a:ext cx="3785616" cy="6494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Simplicidade</a:t>
          </a:r>
          <a:endParaRPr lang="en-US" sz="1800" kern="1200"/>
        </a:p>
      </dsp:txBody>
      <dsp:txXfrm>
        <a:off x="3396695" y="3442346"/>
        <a:ext cx="3722210" cy="586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24457-3C60-4EEA-ABB7-14F8A02D239D}">
      <dsp:nvSpPr>
        <dsp:cNvPr id="0" name=""/>
        <dsp:cNvSpPr/>
      </dsp:nvSpPr>
      <dsp:spPr>
        <a:xfrm>
          <a:off x="3362065" y="1259"/>
          <a:ext cx="3782324" cy="7331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Sistema SimplifiQ</a:t>
          </a:r>
          <a:endParaRPr lang="en-US" sz="2000" kern="1200"/>
        </a:p>
      </dsp:txBody>
      <dsp:txXfrm>
        <a:off x="3397856" y="37050"/>
        <a:ext cx="3710742" cy="661606"/>
      </dsp:txXfrm>
    </dsp:sp>
    <dsp:sp modelId="{52162B91-BE94-49F4-9F50-095E63390DCE}">
      <dsp:nvSpPr>
        <dsp:cNvPr id="0" name=""/>
        <dsp:cNvSpPr/>
      </dsp:nvSpPr>
      <dsp:spPr>
        <a:xfrm>
          <a:off x="3362065" y="771107"/>
          <a:ext cx="3782324" cy="7331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Contratação de serviços terceirizados</a:t>
          </a:r>
          <a:endParaRPr lang="en-US" sz="2000" kern="1200"/>
        </a:p>
      </dsp:txBody>
      <dsp:txXfrm>
        <a:off x="3397856" y="806898"/>
        <a:ext cx="3710742" cy="661606"/>
      </dsp:txXfrm>
    </dsp:sp>
    <dsp:sp modelId="{F5068393-1EB0-4864-98A7-54B12FF5D6DE}">
      <dsp:nvSpPr>
        <dsp:cNvPr id="0" name=""/>
        <dsp:cNvSpPr/>
      </dsp:nvSpPr>
      <dsp:spPr>
        <a:xfrm>
          <a:off x="3362065" y="1540954"/>
          <a:ext cx="3782324" cy="7331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Agilidade</a:t>
          </a:r>
          <a:endParaRPr lang="en-US" sz="2000" kern="1200"/>
        </a:p>
      </dsp:txBody>
      <dsp:txXfrm>
        <a:off x="3397856" y="1576745"/>
        <a:ext cx="3710742" cy="661606"/>
      </dsp:txXfrm>
    </dsp:sp>
    <dsp:sp modelId="{2ED6A415-2332-4C4E-9A6A-2D6B6CD6F7FC}">
      <dsp:nvSpPr>
        <dsp:cNvPr id="0" name=""/>
        <dsp:cNvSpPr/>
      </dsp:nvSpPr>
      <dsp:spPr>
        <a:xfrm>
          <a:off x="3362065" y="2310802"/>
          <a:ext cx="3782324" cy="7331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Segurança</a:t>
          </a:r>
          <a:endParaRPr lang="en-US" sz="2000" kern="1200"/>
        </a:p>
      </dsp:txBody>
      <dsp:txXfrm>
        <a:off x="3397856" y="2346593"/>
        <a:ext cx="3710742" cy="661606"/>
      </dsp:txXfrm>
    </dsp:sp>
    <dsp:sp modelId="{6DB4AD36-3DD7-427A-A373-CEECE79A1874}">
      <dsp:nvSpPr>
        <dsp:cNvPr id="0" name=""/>
        <dsp:cNvSpPr/>
      </dsp:nvSpPr>
      <dsp:spPr>
        <a:xfrm>
          <a:off x="3362065" y="3080650"/>
          <a:ext cx="3782324" cy="7331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Comodidade</a:t>
          </a:r>
          <a:endParaRPr lang="en-US" sz="2000" kern="1200"/>
        </a:p>
      </dsp:txBody>
      <dsp:txXfrm>
        <a:off x="3397856" y="3116441"/>
        <a:ext cx="3710742" cy="661606"/>
      </dsp:txXfrm>
    </dsp:sp>
    <dsp:sp modelId="{96CF0A19-868A-4F3F-8AF7-3A76CA6158CD}">
      <dsp:nvSpPr>
        <dsp:cNvPr id="0" name=""/>
        <dsp:cNvSpPr/>
      </dsp:nvSpPr>
      <dsp:spPr>
        <a:xfrm>
          <a:off x="3362065" y="3850498"/>
          <a:ext cx="3782324" cy="7331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Classificados online</a:t>
          </a:r>
          <a:endParaRPr lang="en-US" sz="2000" kern="1200"/>
        </a:p>
      </dsp:txBody>
      <dsp:txXfrm>
        <a:off x="3397856" y="3886289"/>
        <a:ext cx="3710742" cy="661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1CE81-36B5-4357-802F-FB9C0C38C765}">
      <dsp:nvSpPr>
        <dsp:cNvPr id="0" name=""/>
        <dsp:cNvSpPr/>
      </dsp:nvSpPr>
      <dsp:spPr>
        <a:xfrm>
          <a:off x="0" y="395"/>
          <a:ext cx="6364224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Horários</a:t>
          </a:r>
          <a:endParaRPr lang="en-US" sz="2600" kern="1200"/>
        </a:p>
      </dsp:txBody>
      <dsp:txXfrm>
        <a:off x="30442" y="30837"/>
        <a:ext cx="6303340" cy="562726"/>
      </dsp:txXfrm>
    </dsp:sp>
    <dsp:sp modelId="{8BCA7FBA-BE78-44E0-AE3A-7FBBB4BCBEBC}">
      <dsp:nvSpPr>
        <dsp:cNvPr id="0" name=""/>
        <dsp:cNvSpPr/>
      </dsp:nvSpPr>
      <dsp:spPr>
        <a:xfrm>
          <a:off x="0" y="698885"/>
          <a:ext cx="6364224" cy="623610"/>
        </a:xfrm>
        <a:prstGeom prst="roundRect">
          <a:avLst/>
        </a:prstGeom>
        <a:solidFill>
          <a:schemeClr val="accent2">
            <a:hueOff val="-215071"/>
            <a:satOff val="-1955"/>
            <a:lumOff val="3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Número de transações </a:t>
          </a:r>
          <a:endParaRPr lang="en-US" sz="2600" kern="1200"/>
        </a:p>
      </dsp:txBody>
      <dsp:txXfrm>
        <a:off x="30442" y="729327"/>
        <a:ext cx="6303340" cy="562726"/>
      </dsp:txXfrm>
    </dsp:sp>
    <dsp:sp modelId="{0B87C484-2DD4-443C-8848-63F18E829CFE}">
      <dsp:nvSpPr>
        <dsp:cNvPr id="0" name=""/>
        <dsp:cNvSpPr/>
      </dsp:nvSpPr>
      <dsp:spPr>
        <a:xfrm>
          <a:off x="0" y="1397375"/>
          <a:ext cx="6364224" cy="623610"/>
        </a:xfrm>
        <a:prstGeom prst="roundRect">
          <a:avLst/>
        </a:prstGeom>
        <a:solidFill>
          <a:schemeClr val="accent2">
            <a:hueOff val="-430143"/>
            <a:satOff val="-3910"/>
            <a:lumOff val="6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Requisições</a:t>
          </a:r>
          <a:endParaRPr lang="en-US" sz="2600" kern="1200"/>
        </a:p>
      </dsp:txBody>
      <dsp:txXfrm>
        <a:off x="30442" y="1427817"/>
        <a:ext cx="6303340" cy="562726"/>
      </dsp:txXfrm>
    </dsp:sp>
    <dsp:sp modelId="{F5CA24D2-4A60-430A-A1AF-831E848B6DCC}">
      <dsp:nvSpPr>
        <dsp:cNvPr id="0" name=""/>
        <dsp:cNvSpPr/>
      </dsp:nvSpPr>
      <dsp:spPr>
        <a:xfrm>
          <a:off x="0" y="2095865"/>
          <a:ext cx="6364224" cy="623610"/>
        </a:xfrm>
        <a:prstGeom prst="roundRect">
          <a:avLst/>
        </a:prstGeom>
        <a:solidFill>
          <a:schemeClr val="accent2">
            <a:hueOff val="-645214"/>
            <a:satOff val="-5865"/>
            <a:lumOff val="9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Rede</a:t>
          </a:r>
          <a:endParaRPr lang="en-US" sz="2600" kern="1200"/>
        </a:p>
      </dsp:txBody>
      <dsp:txXfrm>
        <a:off x="30442" y="2126307"/>
        <a:ext cx="6303340" cy="562726"/>
      </dsp:txXfrm>
    </dsp:sp>
    <dsp:sp modelId="{91AC43D2-12C0-44C0-9D5C-92D6948736E1}">
      <dsp:nvSpPr>
        <dsp:cNvPr id="0" name=""/>
        <dsp:cNvSpPr/>
      </dsp:nvSpPr>
      <dsp:spPr>
        <a:xfrm>
          <a:off x="0" y="2794356"/>
          <a:ext cx="6364224" cy="623610"/>
        </a:xfrm>
        <a:prstGeom prst="roundRect">
          <a:avLst/>
        </a:prstGeom>
        <a:solidFill>
          <a:schemeClr val="accent2">
            <a:hueOff val="-860285"/>
            <a:satOff val="-7819"/>
            <a:lumOff val="12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Disco</a:t>
          </a:r>
          <a:endParaRPr lang="en-US" sz="2600" kern="1200"/>
        </a:p>
      </dsp:txBody>
      <dsp:txXfrm>
        <a:off x="30442" y="2824798"/>
        <a:ext cx="6303340" cy="562726"/>
      </dsp:txXfrm>
    </dsp:sp>
    <dsp:sp modelId="{430B9B22-ECEF-4220-9089-9131C8B458DC}">
      <dsp:nvSpPr>
        <dsp:cNvPr id="0" name=""/>
        <dsp:cNvSpPr/>
      </dsp:nvSpPr>
      <dsp:spPr>
        <a:xfrm>
          <a:off x="0" y="3492846"/>
          <a:ext cx="6364224" cy="623610"/>
        </a:xfrm>
        <a:prstGeom prst="roundRect">
          <a:avLst/>
        </a:prstGeom>
        <a:solidFill>
          <a:schemeClr val="accent2">
            <a:hueOff val="-1075357"/>
            <a:satOff val="-9774"/>
            <a:lumOff val="15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Memória</a:t>
          </a:r>
          <a:endParaRPr lang="en-US" sz="2600" kern="1200"/>
        </a:p>
      </dsp:txBody>
      <dsp:txXfrm>
        <a:off x="30442" y="3523288"/>
        <a:ext cx="6303340" cy="562726"/>
      </dsp:txXfrm>
    </dsp:sp>
    <dsp:sp modelId="{DFD2B986-24E3-40DA-A2F4-E0D0BD014895}">
      <dsp:nvSpPr>
        <dsp:cNvPr id="0" name=""/>
        <dsp:cNvSpPr/>
      </dsp:nvSpPr>
      <dsp:spPr>
        <a:xfrm>
          <a:off x="0" y="4191336"/>
          <a:ext cx="6364224" cy="623610"/>
        </a:xfrm>
        <a:prstGeom prst="roundRect">
          <a:avLst/>
        </a:prstGeom>
        <a:solidFill>
          <a:schemeClr val="accent2">
            <a:hueOff val="-1290428"/>
            <a:satOff val="-11729"/>
            <a:lumOff val="18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Processador</a:t>
          </a:r>
          <a:endParaRPr lang="en-US" sz="2600" kern="1200"/>
        </a:p>
      </dsp:txBody>
      <dsp:txXfrm>
        <a:off x="30442" y="4221778"/>
        <a:ext cx="6303340" cy="562726"/>
      </dsp:txXfrm>
    </dsp:sp>
    <dsp:sp modelId="{D76E9A54-AC7B-47F7-814C-1D30199BE235}">
      <dsp:nvSpPr>
        <dsp:cNvPr id="0" name=""/>
        <dsp:cNvSpPr/>
      </dsp:nvSpPr>
      <dsp:spPr>
        <a:xfrm>
          <a:off x="0" y="4889826"/>
          <a:ext cx="6364224" cy="623610"/>
        </a:xfrm>
        <a:prstGeom prst="roundRect">
          <a:avLst/>
        </a:prstGeom>
        <a:solidFill>
          <a:schemeClr val="accent2">
            <a:hueOff val="-1505499"/>
            <a:satOff val="-13684"/>
            <a:lumOff val="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Expectativa de crescimento</a:t>
          </a:r>
          <a:endParaRPr lang="en-US" sz="2600" kern="1200"/>
        </a:p>
      </dsp:txBody>
      <dsp:txXfrm>
        <a:off x="30442" y="4920268"/>
        <a:ext cx="6303340" cy="562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75F22-529F-407B-984B-2E008B741A80}">
      <dsp:nvSpPr>
        <dsp:cNvPr id="0" name=""/>
        <dsp:cNvSpPr/>
      </dsp:nvSpPr>
      <dsp:spPr>
        <a:xfrm>
          <a:off x="5230" y="981705"/>
          <a:ext cx="1635160" cy="19621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18" tIns="0" rIns="1615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Geração de empregos</a:t>
          </a:r>
          <a:endParaRPr lang="en-US" sz="1500" kern="1200"/>
        </a:p>
      </dsp:txBody>
      <dsp:txXfrm>
        <a:off x="5230" y="1766582"/>
        <a:ext cx="1635160" cy="1177315"/>
      </dsp:txXfrm>
    </dsp:sp>
    <dsp:sp modelId="{0214F063-D1A4-4ABF-BCB8-F9030C13444F}">
      <dsp:nvSpPr>
        <dsp:cNvPr id="0" name=""/>
        <dsp:cNvSpPr/>
      </dsp:nvSpPr>
      <dsp:spPr>
        <a:xfrm>
          <a:off x="5230" y="981705"/>
          <a:ext cx="1635160" cy="78487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18" tIns="165100" rIns="16151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01</a:t>
          </a:r>
        </a:p>
      </dsp:txBody>
      <dsp:txXfrm>
        <a:off x="5230" y="981705"/>
        <a:ext cx="1635160" cy="784877"/>
      </dsp:txXfrm>
    </dsp:sp>
    <dsp:sp modelId="{FB598E6E-142C-4021-A6EF-DA04FC9A749F}">
      <dsp:nvSpPr>
        <dsp:cNvPr id="0" name=""/>
        <dsp:cNvSpPr/>
      </dsp:nvSpPr>
      <dsp:spPr>
        <a:xfrm>
          <a:off x="1771204" y="981705"/>
          <a:ext cx="1635160" cy="19621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18" tIns="0" rIns="1615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Transformará as formas de trabalho</a:t>
          </a:r>
          <a:endParaRPr lang="en-US" sz="1500" kern="1200"/>
        </a:p>
      </dsp:txBody>
      <dsp:txXfrm>
        <a:off x="1771204" y="1766582"/>
        <a:ext cx="1635160" cy="1177315"/>
      </dsp:txXfrm>
    </dsp:sp>
    <dsp:sp modelId="{69622C57-CD2C-4A70-8C5F-6D7E5D099398}">
      <dsp:nvSpPr>
        <dsp:cNvPr id="0" name=""/>
        <dsp:cNvSpPr/>
      </dsp:nvSpPr>
      <dsp:spPr>
        <a:xfrm>
          <a:off x="1771204" y="981705"/>
          <a:ext cx="1635160" cy="78487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18" tIns="165100" rIns="16151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02</a:t>
          </a:r>
        </a:p>
      </dsp:txBody>
      <dsp:txXfrm>
        <a:off x="1771204" y="981705"/>
        <a:ext cx="1635160" cy="784877"/>
      </dsp:txXfrm>
    </dsp:sp>
    <dsp:sp modelId="{F0427AE9-F345-464A-A45D-060DA92B1B5C}">
      <dsp:nvSpPr>
        <dsp:cNvPr id="0" name=""/>
        <dsp:cNvSpPr/>
      </dsp:nvSpPr>
      <dsp:spPr>
        <a:xfrm>
          <a:off x="3537178" y="981705"/>
          <a:ext cx="1635160" cy="19621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18" tIns="0" rIns="1615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Oportunizará melhores condições de vida</a:t>
          </a:r>
          <a:endParaRPr lang="en-US" sz="1500" kern="1200"/>
        </a:p>
      </dsp:txBody>
      <dsp:txXfrm>
        <a:off x="3537178" y="1766582"/>
        <a:ext cx="1635160" cy="1177315"/>
      </dsp:txXfrm>
    </dsp:sp>
    <dsp:sp modelId="{075873E4-9994-42FE-9A10-2DA7D1DCD340}">
      <dsp:nvSpPr>
        <dsp:cNvPr id="0" name=""/>
        <dsp:cNvSpPr/>
      </dsp:nvSpPr>
      <dsp:spPr>
        <a:xfrm>
          <a:off x="3537178" y="981705"/>
          <a:ext cx="1635160" cy="78487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18" tIns="165100" rIns="16151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03</a:t>
          </a:r>
        </a:p>
      </dsp:txBody>
      <dsp:txXfrm>
        <a:off x="3537178" y="981705"/>
        <a:ext cx="1635160" cy="784877"/>
      </dsp:txXfrm>
    </dsp:sp>
    <dsp:sp modelId="{BDD2EB61-82EC-4162-9EB0-DDE1088DBC91}">
      <dsp:nvSpPr>
        <dsp:cNvPr id="0" name=""/>
        <dsp:cNvSpPr/>
      </dsp:nvSpPr>
      <dsp:spPr>
        <a:xfrm>
          <a:off x="5303151" y="981705"/>
          <a:ext cx="1635160" cy="19621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18" tIns="0" rIns="1615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Melhoria na qualidade de serviço </a:t>
          </a:r>
          <a:endParaRPr lang="en-US" sz="1500" kern="1200" dirty="0"/>
        </a:p>
      </dsp:txBody>
      <dsp:txXfrm>
        <a:off x="5303151" y="1766582"/>
        <a:ext cx="1635160" cy="1177315"/>
      </dsp:txXfrm>
    </dsp:sp>
    <dsp:sp modelId="{F3C77547-6A84-430A-A6AD-B4CAFDEBA723}">
      <dsp:nvSpPr>
        <dsp:cNvPr id="0" name=""/>
        <dsp:cNvSpPr/>
      </dsp:nvSpPr>
      <dsp:spPr>
        <a:xfrm>
          <a:off x="5303151" y="981705"/>
          <a:ext cx="1635160" cy="78487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18" tIns="165100" rIns="16151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04</a:t>
          </a:r>
        </a:p>
      </dsp:txBody>
      <dsp:txXfrm>
        <a:off x="5303151" y="981705"/>
        <a:ext cx="1635160" cy="784877"/>
      </dsp:txXfrm>
    </dsp:sp>
    <dsp:sp modelId="{D69974A8-6834-42CC-B051-0B29D94A31AD}">
      <dsp:nvSpPr>
        <dsp:cNvPr id="0" name=""/>
        <dsp:cNvSpPr/>
      </dsp:nvSpPr>
      <dsp:spPr>
        <a:xfrm>
          <a:off x="7069125" y="981705"/>
          <a:ext cx="1635160" cy="19621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18" tIns="0" rIns="1615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Aumento na área de atuação </a:t>
          </a:r>
          <a:endParaRPr lang="en-US" sz="1500" kern="1200"/>
        </a:p>
      </dsp:txBody>
      <dsp:txXfrm>
        <a:off x="7069125" y="1766582"/>
        <a:ext cx="1635160" cy="1177315"/>
      </dsp:txXfrm>
    </dsp:sp>
    <dsp:sp modelId="{3C5447D1-DA6C-47D1-B6E6-1E85FB02E528}">
      <dsp:nvSpPr>
        <dsp:cNvPr id="0" name=""/>
        <dsp:cNvSpPr/>
      </dsp:nvSpPr>
      <dsp:spPr>
        <a:xfrm>
          <a:off x="7069125" y="981705"/>
          <a:ext cx="1635160" cy="78487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18" tIns="165100" rIns="16151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05</a:t>
          </a:r>
        </a:p>
      </dsp:txBody>
      <dsp:txXfrm>
        <a:off x="7069125" y="981705"/>
        <a:ext cx="1635160" cy="784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32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2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4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5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6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1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7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C494B-5D0C-417A-87E1-F77BB72A4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20" r="9091" b="7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4CE74-50B3-4F43-BD13-FC189E993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3700" dirty="0">
                <a:solidFill>
                  <a:schemeClr val="bg1"/>
                </a:solidFill>
                <a:latin typeface="Arial Black" panose="020B0A04020102020204" pitchFamily="34" charset="0"/>
              </a:rPr>
              <a:t>PROJETO INTEGRADOR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0F113-BBF9-47CA-B2C5-B19A6286E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SimplifQ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5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AA39B-F5CB-451F-81BD-2AB79919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Demonstração do Sistema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4CBF577-B2B1-40A1-B14B-ED560D2A0A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358624"/>
            <a:ext cx="6408836" cy="39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9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7260E-2F79-43B0-93AF-B41BF085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BR" dirty="0"/>
              <a:t>Proposta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07A3BFDB-4811-4F96-8CE2-27D0BCECE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195156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72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6545-1AAA-4E9C-8F18-454B2764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pt-BR"/>
              <a:t>Objetivo</a:t>
            </a:r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67045D-FD63-491A-8804-0C862D79F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453398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01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188B4-6E12-466B-B3FC-6EF97605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Casos de uso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1CF9185-73F6-4297-A1BE-57DF16BD2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918016"/>
            <a:ext cx="6408836" cy="487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8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4094A-4556-40AB-9809-F5B2409D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Diagrama de Sequência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 descr="Uma imagem contendo mapa&#10;&#10;Descrição gerada automaticamente">
            <a:extLst>
              <a:ext uri="{FF2B5EF4-FFF2-40B4-BE49-F238E27FC236}">
                <a16:creationId xmlns:a16="http://schemas.microsoft.com/office/drawing/2014/main" id="{E1121F9C-B512-4DC4-B77C-6E2DCAEFE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417" y="625684"/>
            <a:ext cx="5566714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3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308B9C-E87F-4350-8ED3-20DEE93A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Diagrama de Atividade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714E12A2-A974-4E4A-AB9E-075058531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118292"/>
            <a:ext cx="6408836" cy="447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3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Rectangle 4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229DA-8CA6-43C0-AC61-6231AAA7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Sizing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61412D88-6742-4A8A-9FAB-E3BAF18AD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72390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91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167FDD-2F88-44C6-99BE-216BFE7D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Redes</a:t>
            </a:r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593C880-5C5E-44FE-B3B2-EE44A9F94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550889"/>
            <a:ext cx="6408836" cy="360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3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DFF826-3D70-4273-ADBB-0F79EE1D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pt-BR" sz="5200" dirty="0"/>
              <a:t>Justificativa</a:t>
            </a:r>
          </a:p>
        </p:txBody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3" name="Espaço Reservado para Conteúdo 2">
            <a:extLst>
              <a:ext uri="{FF2B5EF4-FFF2-40B4-BE49-F238E27FC236}">
                <a16:creationId xmlns:a16="http://schemas.microsoft.com/office/drawing/2014/main" id="{4B1A0EEA-EF02-46D0-82F6-50B791949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926364"/>
              </p:ext>
            </p:extLst>
          </p:nvPr>
        </p:nvGraphicFramePr>
        <p:xfrm>
          <a:off x="1741241" y="2773790"/>
          <a:ext cx="8709517" cy="3925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9721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413424"/>
      </a:dk2>
      <a:lt2>
        <a:srgbClr val="E8E2E7"/>
      </a:lt2>
      <a:accent1>
        <a:srgbClr val="2FB84F"/>
      </a:accent1>
      <a:accent2>
        <a:srgbClr val="4AB632"/>
      </a:accent2>
      <a:accent3>
        <a:srgbClr val="84AE45"/>
      </a:accent3>
      <a:accent4>
        <a:srgbClr val="A7A537"/>
      </a:accent4>
      <a:accent5>
        <a:srgbClr val="E08F25"/>
      </a:accent5>
      <a:accent6>
        <a:srgbClr val="EB654E"/>
      </a:accent6>
      <a:hlink>
        <a:srgbClr val="AE699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Microsoft GothicNeo</vt:lpstr>
      <vt:lpstr>Arial</vt:lpstr>
      <vt:lpstr>Arial Black</vt:lpstr>
      <vt:lpstr>Avenir Next LT Pro</vt:lpstr>
      <vt:lpstr>Calibri</vt:lpstr>
      <vt:lpstr>AccentBoxVTI</vt:lpstr>
      <vt:lpstr>PROJETO INTEGRADOR</vt:lpstr>
      <vt:lpstr>Proposta</vt:lpstr>
      <vt:lpstr>Objetivo</vt:lpstr>
      <vt:lpstr>Casos de uso</vt:lpstr>
      <vt:lpstr>Diagrama de Sequência</vt:lpstr>
      <vt:lpstr>Diagrama de Atividade</vt:lpstr>
      <vt:lpstr>Sizing</vt:lpstr>
      <vt:lpstr>Redes</vt:lpstr>
      <vt:lpstr>Justificativa</vt:lpstr>
      <vt:lpstr>Demonstração do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João Gabriel Kasprik Arruda</dc:creator>
  <cp:lastModifiedBy>João Gabriel Kasprik Arruda</cp:lastModifiedBy>
  <cp:revision>1</cp:revision>
  <dcterms:created xsi:type="dcterms:W3CDTF">2020-06-26T00:45:49Z</dcterms:created>
  <dcterms:modified xsi:type="dcterms:W3CDTF">2020-06-26T00:46:16Z</dcterms:modified>
</cp:coreProperties>
</file>