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2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8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88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1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7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13C0-104E-702B-EE8A-D4961FB3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655" y="1958793"/>
            <a:ext cx="10376690" cy="1846466"/>
          </a:xfrm>
        </p:spPr>
        <p:txBody>
          <a:bodyPr/>
          <a:lstStyle/>
          <a:p>
            <a:pPr algn="ctr"/>
            <a:r>
              <a:rPr lang="it-IT" sz="9600" dirty="0">
                <a:solidFill>
                  <a:srgbClr val="FF0000"/>
                </a:solidFill>
              </a:rPr>
              <a:t>GeCar</a:t>
            </a:r>
            <a:r>
              <a:rPr lang="it-I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50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Content Placeholder 57" descr="A screenshot of a computer&#10;&#10;Description automatically generated">
            <a:extLst>
              <a:ext uri="{FF2B5EF4-FFF2-40B4-BE49-F238E27FC236}">
                <a16:creationId xmlns:a16="http://schemas.microsoft.com/office/drawing/2014/main" id="{EC0BBB4B-68B8-11AF-6EEC-B1BA10FD9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2" b="-16115"/>
          <a:stretch/>
        </p:blipFill>
        <p:spPr>
          <a:xfrm>
            <a:off x="865290" y="165586"/>
            <a:ext cx="10599174" cy="7949381"/>
          </a:xfrm>
        </p:spPr>
      </p:pic>
      <p:sp>
        <p:nvSpPr>
          <p:cNvPr id="61" name="Title 60">
            <a:extLst>
              <a:ext uri="{FF2B5EF4-FFF2-40B4-BE49-F238E27FC236}">
                <a16:creationId xmlns:a16="http://schemas.microsoft.com/office/drawing/2014/main" id="{1D29D56C-3F58-8E6A-DB0C-AAF77D79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239" y="1063883"/>
            <a:ext cx="3759581" cy="1112836"/>
          </a:xfrm>
        </p:spPr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Database E/R scheme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5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0E8E-7F35-9361-E9A7-458C5332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aggiuntive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2999-52F4-E36D-C8BC-B16C3D018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Cambio password attraverso link via mail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Generazione fattura in PDF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Download/Eliminazione delle fatture nell’area personale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Area amministrativa composta da: </a:t>
            </a:r>
          </a:p>
          <a:p>
            <a:pPr marL="817200" lvl="1" indent="-457200">
              <a:buFont typeface="+mj-lt"/>
              <a:buAutoNum type="arabicPeriod"/>
            </a:pPr>
            <a:r>
              <a:rPr lang="it-IT" dirty="0"/>
              <a:t>	inserimento auto (Adimin, editor) </a:t>
            </a:r>
          </a:p>
          <a:p>
            <a:pPr marL="817200" lvl="1" indent="-457200">
              <a:buFont typeface="+mj-lt"/>
              <a:buAutoNum type="arabicPeriod"/>
            </a:pPr>
            <a:r>
              <a:rPr lang="it-IT" dirty="0"/>
              <a:t>Modifica/eliminazione auto (Adimin, editor) </a:t>
            </a:r>
          </a:p>
          <a:p>
            <a:pPr marL="817200" lvl="1" indent="-457200">
              <a:buFont typeface="+mj-lt"/>
              <a:buAutoNum type="arabicPeriod"/>
            </a:pPr>
            <a:r>
              <a:rPr lang="it-IT" dirty="0"/>
              <a:t>Tabella utenti (Adimin) 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82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B0F6-0700-4848-B5C3-D05A327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98322"/>
            <a:ext cx="10213200" cy="544564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1 Cambio password attraverso link via mail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4E05EABD-AB21-3058-DD29-0C9FA8215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6248400"/>
          </a:xfrm>
        </p:spPr>
      </p:pic>
    </p:spTree>
    <p:extLst>
      <p:ext uri="{BB962C8B-B14F-4D97-AF65-F5344CB8AC3E}">
        <p14:creationId xmlns:p14="http://schemas.microsoft.com/office/powerpoint/2010/main" val="210544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F44A-5CEF-8DA5-2017-D57F2F1B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3" y="-9833"/>
            <a:ext cx="5106599" cy="943897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2 Generazione fattura in PDF </a:t>
            </a:r>
            <a:br>
              <a:rPr lang="it-IT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diagram of a software system&#10;&#10;Description automatically generated with medium confidence">
            <a:extLst>
              <a:ext uri="{FF2B5EF4-FFF2-40B4-BE49-F238E27FC236}">
                <a16:creationId xmlns:a16="http://schemas.microsoft.com/office/drawing/2014/main" id="{96F9A1C2-841A-92E4-A0BC-389F9834F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8" y="462116"/>
            <a:ext cx="11533518" cy="6307393"/>
          </a:xfrm>
        </p:spPr>
      </p:pic>
    </p:spTree>
    <p:extLst>
      <p:ext uri="{BB962C8B-B14F-4D97-AF65-F5344CB8AC3E}">
        <p14:creationId xmlns:p14="http://schemas.microsoft.com/office/powerpoint/2010/main" val="143151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EFAA-ABD6-F30A-1A56-0C44588C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13" y="0"/>
            <a:ext cx="10213200" cy="1032387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3 Download/Eliminazione delle fatture nell’area personale</a:t>
            </a:r>
            <a:br>
              <a:rPr lang="it-IT" dirty="0"/>
            </a:br>
            <a:endParaRPr lang="en-US" dirty="0"/>
          </a:p>
        </p:txBody>
      </p:sp>
      <p:pic>
        <p:nvPicPr>
          <p:cNvPr id="5" name="Content Placeholder 4" descr="A diagram of a software&#10;&#10;Description automatically generated with medium confidence">
            <a:extLst>
              <a:ext uri="{FF2B5EF4-FFF2-40B4-BE49-F238E27FC236}">
                <a16:creationId xmlns:a16="http://schemas.microsoft.com/office/drawing/2014/main" id="{24AA659D-CFB1-2263-AE13-B68212710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43" y="567479"/>
            <a:ext cx="10456969" cy="6290521"/>
          </a:xfrm>
        </p:spPr>
      </p:pic>
    </p:spTree>
    <p:extLst>
      <p:ext uri="{BB962C8B-B14F-4D97-AF65-F5344CB8AC3E}">
        <p14:creationId xmlns:p14="http://schemas.microsoft.com/office/powerpoint/2010/main" val="257608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software program">
            <a:extLst>
              <a:ext uri="{FF2B5EF4-FFF2-40B4-BE49-F238E27FC236}">
                <a16:creationId xmlns:a16="http://schemas.microsoft.com/office/drawing/2014/main" id="{C1C5B66C-8CF9-2C51-CA36-874701A2A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0" y="0"/>
            <a:ext cx="11110410" cy="6961367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D8AD39-7B72-155A-BC17-A4312611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556419"/>
            <a:ext cx="3883742" cy="1112837"/>
          </a:xfrm>
        </p:spPr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4 Area amministrativa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09155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1C311C"/>
      </a:dk2>
      <a:lt2>
        <a:srgbClr val="F3F0F0"/>
      </a:lt2>
      <a:accent1>
        <a:srgbClr val="18B1B7"/>
      </a:accent1>
      <a:accent2>
        <a:srgbClr val="24B77F"/>
      </a:accent2>
      <a:accent3>
        <a:srgbClr val="2D90E3"/>
      </a:accent3>
      <a:accent4>
        <a:srgbClr val="D11B2E"/>
      </a:accent4>
      <a:accent5>
        <a:srgbClr val="E3652D"/>
      </a:accent5>
      <a:accent6>
        <a:srgbClr val="CA9A1A"/>
      </a:accent6>
      <a:hlink>
        <a:srgbClr val="C3504B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77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Goudy Old Style</vt:lpstr>
      <vt:lpstr>Wingdings</vt:lpstr>
      <vt:lpstr>FrostyVTI</vt:lpstr>
      <vt:lpstr>GeCar </vt:lpstr>
      <vt:lpstr>Database E/R scheme</vt:lpstr>
      <vt:lpstr>Funzionalità aggiuntive</vt:lpstr>
      <vt:lpstr>1 Cambio password attraverso link via mail</vt:lpstr>
      <vt:lpstr>2 Generazione fattura in PDF  </vt:lpstr>
      <vt:lpstr>3 Download/Eliminazione delle fatture nell’area personale </vt:lpstr>
      <vt:lpstr>4 Area amministrativa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merengone</dc:creator>
  <cp:lastModifiedBy>simone merengone</cp:lastModifiedBy>
  <cp:revision>2</cp:revision>
  <dcterms:created xsi:type="dcterms:W3CDTF">2024-08-26T13:01:35Z</dcterms:created>
  <dcterms:modified xsi:type="dcterms:W3CDTF">2024-08-26T15:58:49Z</dcterms:modified>
</cp:coreProperties>
</file>