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BCF56-A2AD-FD33-CD51-077B4BFE9D3F}" v="27" dt="2025-03-28T18:27:54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5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9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4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2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9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6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3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5B2258-A298-CB85-4309-9C082C961559}"/>
              </a:ext>
            </a:extLst>
          </p:cNvPr>
          <p:cNvSpPr txBox="1"/>
          <p:nvPr/>
        </p:nvSpPr>
        <p:spPr>
          <a:xfrm>
            <a:off x="693964" y="571499"/>
            <a:ext cx="111170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glovoapp.com/it/it/?utm_source=google&amp;utm_medium=cpc&amp;utm_campaign=google_search_brandprotection_newusers_IT_Exact_digitalbudget_italian_BPincrementality&amp;utm_campaignid=21157733699&amp;utm_adgroupid=162224975682&amp;utm_term=glovo&amp;utm_matchtype=e&amp;utm_device=c&amp;gad_source=1&amp;gclid=Cj0KCQjwkZm_BhDrARIsAAEbX1ESD9JRdsiKec1Fp2d9TANV1jRJ24mT02YXvWqJkqUDC1q91SsUEQoaAt3tEALw_w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site&#10;&#10;AI-generated content may be incorrect.">
            <a:extLst>
              <a:ext uri="{FF2B5EF4-FFF2-40B4-BE49-F238E27FC236}">
                <a16:creationId xmlns:a16="http://schemas.microsoft.com/office/drawing/2014/main" id="{E8B6C679-7604-A44F-5075-2EC99D0F7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117"/>
            <a:ext cx="12192000" cy="49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6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and white screen with white text&#10;&#10;AI-generated content may be incorrect.">
            <a:extLst>
              <a:ext uri="{FF2B5EF4-FFF2-40B4-BE49-F238E27FC236}">
                <a16:creationId xmlns:a16="http://schemas.microsoft.com/office/drawing/2014/main" id="{636B4FAF-C230-EFCE-9153-41F41E37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7790"/>
            <a:ext cx="12192000" cy="23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2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</cp:revision>
  <dcterms:created xsi:type="dcterms:W3CDTF">2025-03-28T18:23:23Z</dcterms:created>
  <dcterms:modified xsi:type="dcterms:W3CDTF">2025-03-28T18:28:21Z</dcterms:modified>
</cp:coreProperties>
</file>