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27"/>
  </p:notesMasterIdLst>
  <p:sldIdLst>
    <p:sldId id="257" r:id="rId2"/>
    <p:sldId id="258" r:id="rId3"/>
    <p:sldId id="259" r:id="rId4"/>
    <p:sldId id="282" r:id="rId5"/>
    <p:sldId id="283" r:id="rId6"/>
    <p:sldId id="284" r:id="rId7"/>
    <p:sldId id="285" r:id="rId8"/>
    <p:sldId id="286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6F5817-0FD0-4FE8-8786-69C242FED705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ECB531-957E-4F21-89CD-15BCB51444AB}">
      <dgm:prSet/>
      <dgm:spPr/>
      <dgm:t>
        <a:bodyPr/>
        <a:lstStyle/>
        <a:p>
          <a:r>
            <a:rPr lang="it-IT" dirty="0"/>
            <a:t>Introduzione</a:t>
          </a:r>
          <a:endParaRPr lang="en-US" dirty="0"/>
        </a:p>
      </dgm:t>
    </dgm:pt>
    <dgm:pt modelId="{DDEF8A8F-E4BF-4FB0-A182-95D2F86511AD}" type="parTrans" cxnId="{28C160E0-88E8-4136-83BE-E6362C8153CF}">
      <dgm:prSet/>
      <dgm:spPr/>
      <dgm:t>
        <a:bodyPr/>
        <a:lstStyle/>
        <a:p>
          <a:endParaRPr lang="en-US"/>
        </a:p>
      </dgm:t>
    </dgm:pt>
    <dgm:pt modelId="{E21971B0-3E1A-4160-BEA5-49F269F62F23}" type="sibTrans" cxnId="{28C160E0-88E8-4136-83BE-E6362C8153CF}">
      <dgm:prSet/>
      <dgm:spPr/>
      <dgm:t>
        <a:bodyPr/>
        <a:lstStyle/>
        <a:p>
          <a:endParaRPr lang="en-US"/>
        </a:p>
      </dgm:t>
    </dgm:pt>
    <dgm:pt modelId="{BF76BEE5-E364-44F3-B819-5E5D9B130956}">
      <dgm:prSet/>
      <dgm:spPr/>
      <dgm:t>
        <a:bodyPr/>
        <a:lstStyle/>
        <a:p>
          <a:r>
            <a:rPr lang="it-IT" dirty="0"/>
            <a:t>Motivazioni</a:t>
          </a:r>
          <a:endParaRPr lang="en-US" dirty="0"/>
        </a:p>
      </dgm:t>
    </dgm:pt>
    <dgm:pt modelId="{4E2A6E54-64B9-4FB0-BF86-9294B85C4C1B}" type="parTrans" cxnId="{8FE34FCE-F285-4BCD-B270-4F6B185E7871}">
      <dgm:prSet/>
      <dgm:spPr/>
      <dgm:t>
        <a:bodyPr/>
        <a:lstStyle/>
        <a:p>
          <a:endParaRPr lang="en-US"/>
        </a:p>
      </dgm:t>
    </dgm:pt>
    <dgm:pt modelId="{17C241F4-E00F-49CC-A69E-92751A2DEAF1}" type="sibTrans" cxnId="{8FE34FCE-F285-4BCD-B270-4F6B185E7871}">
      <dgm:prSet/>
      <dgm:spPr/>
      <dgm:t>
        <a:bodyPr/>
        <a:lstStyle/>
        <a:p>
          <a:endParaRPr lang="en-US"/>
        </a:p>
      </dgm:t>
    </dgm:pt>
    <dgm:pt modelId="{7266B8BB-2F2A-4817-9660-4643CEBC67DF}">
      <dgm:prSet/>
      <dgm:spPr/>
      <dgm:t>
        <a:bodyPr/>
        <a:lstStyle/>
        <a:p>
          <a:r>
            <a:rPr lang="it-IT" dirty="0"/>
            <a:t>Progettazione </a:t>
          </a:r>
          <a:endParaRPr lang="en-US" dirty="0"/>
        </a:p>
      </dgm:t>
    </dgm:pt>
    <dgm:pt modelId="{2A2BF916-3793-4B7F-9E91-50B06DB47D0B}" type="parTrans" cxnId="{644CDA35-FF25-46A6-A44A-AD0899D62E3F}">
      <dgm:prSet/>
      <dgm:spPr/>
      <dgm:t>
        <a:bodyPr/>
        <a:lstStyle/>
        <a:p>
          <a:endParaRPr lang="en-US"/>
        </a:p>
      </dgm:t>
    </dgm:pt>
    <dgm:pt modelId="{D9F2057E-8A98-4780-B851-93AADD132C8E}" type="sibTrans" cxnId="{644CDA35-FF25-46A6-A44A-AD0899D62E3F}">
      <dgm:prSet/>
      <dgm:spPr/>
      <dgm:t>
        <a:bodyPr/>
        <a:lstStyle/>
        <a:p>
          <a:endParaRPr lang="en-US"/>
        </a:p>
      </dgm:t>
    </dgm:pt>
    <dgm:pt modelId="{EC051F3C-58BF-43F3-881B-7BE4E7F53586}">
      <dgm:prSet/>
      <dgm:spPr/>
      <dgm:t>
        <a:bodyPr/>
        <a:lstStyle/>
        <a:p>
          <a:r>
            <a:rPr lang="it-IT" dirty="0"/>
            <a:t>Tool</a:t>
          </a:r>
          <a:endParaRPr lang="en-US" dirty="0"/>
        </a:p>
      </dgm:t>
    </dgm:pt>
    <dgm:pt modelId="{4C28BA69-9143-4246-90E4-AAAA51435374}" type="parTrans" cxnId="{3072398D-66DE-42E6-AE9B-D19459AEC2B0}">
      <dgm:prSet/>
      <dgm:spPr/>
      <dgm:t>
        <a:bodyPr/>
        <a:lstStyle/>
        <a:p>
          <a:endParaRPr lang="en-US"/>
        </a:p>
      </dgm:t>
    </dgm:pt>
    <dgm:pt modelId="{815C2AB7-9B1A-4ABC-9116-430C3B7D2E7A}" type="sibTrans" cxnId="{3072398D-66DE-42E6-AE9B-D19459AEC2B0}">
      <dgm:prSet/>
      <dgm:spPr/>
      <dgm:t>
        <a:bodyPr/>
        <a:lstStyle/>
        <a:p>
          <a:endParaRPr lang="en-US"/>
        </a:p>
      </dgm:t>
    </dgm:pt>
    <dgm:pt modelId="{C2430817-2414-47B5-81B3-A93F50AEA2FE}">
      <dgm:prSet/>
      <dgm:spPr/>
      <dgm:t>
        <a:bodyPr/>
        <a:lstStyle/>
        <a:p>
          <a:r>
            <a:rPr lang="it-IT" dirty="0"/>
            <a:t>Misurazioni</a:t>
          </a:r>
          <a:endParaRPr lang="en-US" dirty="0"/>
        </a:p>
      </dgm:t>
    </dgm:pt>
    <dgm:pt modelId="{102C4755-C7E4-4386-A917-AF8BCA4D81B1}" type="parTrans" cxnId="{D937EDF9-1BD3-42A2-A128-C882EC3A57DF}">
      <dgm:prSet/>
      <dgm:spPr/>
      <dgm:t>
        <a:bodyPr/>
        <a:lstStyle/>
        <a:p>
          <a:endParaRPr lang="en-US"/>
        </a:p>
      </dgm:t>
    </dgm:pt>
    <dgm:pt modelId="{6DEACC0F-8948-442D-AE90-1C7C03DB6247}" type="sibTrans" cxnId="{D937EDF9-1BD3-42A2-A128-C882EC3A57DF}">
      <dgm:prSet/>
      <dgm:spPr/>
      <dgm:t>
        <a:bodyPr/>
        <a:lstStyle/>
        <a:p>
          <a:endParaRPr lang="en-US"/>
        </a:p>
      </dgm:t>
    </dgm:pt>
    <dgm:pt modelId="{2569380E-F3E7-4E0B-90B6-5A580D2748EC}">
      <dgm:prSet/>
      <dgm:spPr/>
      <dgm:t>
        <a:bodyPr/>
        <a:lstStyle/>
        <a:p>
          <a:r>
            <a:rPr lang="it-IT" dirty="0"/>
            <a:t>Variabili</a:t>
          </a:r>
          <a:endParaRPr lang="en-US" dirty="0"/>
        </a:p>
      </dgm:t>
    </dgm:pt>
    <dgm:pt modelId="{9C1FC580-F4BD-4653-9D05-5A8B0B9CCAC6}" type="parTrans" cxnId="{66595926-793A-459E-AFBE-3829B02C7E6E}">
      <dgm:prSet/>
      <dgm:spPr/>
      <dgm:t>
        <a:bodyPr/>
        <a:lstStyle/>
        <a:p>
          <a:endParaRPr lang="en-US"/>
        </a:p>
      </dgm:t>
    </dgm:pt>
    <dgm:pt modelId="{9A73E6FE-66FD-489E-854A-D259C63F640E}" type="sibTrans" cxnId="{66595926-793A-459E-AFBE-3829B02C7E6E}">
      <dgm:prSet/>
      <dgm:spPr/>
      <dgm:t>
        <a:bodyPr/>
        <a:lstStyle/>
        <a:p>
          <a:endParaRPr lang="en-US"/>
        </a:p>
      </dgm:t>
    </dgm:pt>
    <dgm:pt modelId="{7635C808-5FA8-4A8C-96D9-9A57CDB68B2C}">
      <dgm:prSet/>
      <dgm:spPr/>
      <dgm:t>
        <a:bodyPr/>
        <a:lstStyle/>
        <a:p>
          <a:r>
            <a:rPr lang="it-IT" dirty="0"/>
            <a:t>Risultati</a:t>
          </a:r>
          <a:endParaRPr lang="en-US" dirty="0"/>
        </a:p>
      </dgm:t>
    </dgm:pt>
    <dgm:pt modelId="{38CE2BA7-5D4B-4BE0-BC56-6FE3DC3FA5A5}" type="parTrans" cxnId="{87589867-5748-4198-8597-67D82B2F444B}">
      <dgm:prSet/>
      <dgm:spPr/>
      <dgm:t>
        <a:bodyPr/>
        <a:lstStyle/>
        <a:p>
          <a:endParaRPr lang="en-US"/>
        </a:p>
      </dgm:t>
    </dgm:pt>
    <dgm:pt modelId="{DF3814CC-C1CD-4FE2-8E56-B5682E66FF29}" type="sibTrans" cxnId="{87589867-5748-4198-8597-67D82B2F444B}">
      <dgm:prSet/>
      <dgm:spPr/>
      <dgm:t>
        <a:bodyPr/>
        <a:lstStyle/>
        <a:p>
          <a:endParaRPr lang="en-US"/>
        </a:p>
      </dgm:t>
    </dgm:pt>
    <dgm:pt modelId="{F953E605-F419-41A6-910D-8BF0F9430371}">
      <dgm:prSet/>
      <dgm:spPr/>
      <dgm:t>
        <a:bodyPr/>
        <a:lstStyle/>
        <a:p>
          <a:r>
            <a:rPr lang="it-IT" dirty="0"/>
            <a:t>Discussione</a:t>
          </a:r>
          <a:endParaRPr lang="en-US" dirty="0"/>
        </a:p>
      </dgm:t>
    </dgm:pt>
    <dgm:pt modelId="{AEB44923-F3DB-408C-9543-E39B8119D80D}" type="parTrans" cxnId="{C505F05A-151A-4C30-9864-D5438FFF4D38}">
      <dgm:prSet/>
      <dgm:spPr/>
      <dgm:t>
        <a:bodyPr/>
        <a:lstStyle/>
        <a:p>
          <a:endParaRPr lang="en-US"/>
        </a:p>
      </dgm:t>
    </dgm:pt>
    <dgm:pt modelId="{30169E0F-60B5-463C-8626-4884F19E9CD9}" type="sibTrans" cxnId="{C505F05A-151A-4C30-9864-D5438FFF4D38}">
      <dgm:prSet/>
      <dgm:spPr/>
      <dgm:t>
        <a:bodyPr/>
        <a:lstStyle/>
        <a:p>
          <a:endParaRPr lang="en-US"/>
        </a:p>
      </dgm:t>
    </dgm:pt>
    <dgm:pt modelId="{56A78D69-53AC-4287-8030-CE9ECF3F9075}">
      <dgm:prSet/>
      <dgm:spPr/>
      <dgm:t>
        <a:bodyPr/>
        <a:lstStyle/>
        <a:p>
          <a:r>
            <a:rPr lang="it-IT" dirty="0"/>
            <a:t>Minacce alla validità</a:t>
          </a:r>
          <a:endParaRPr lang="en-US" dirty="0"/>
        </a:p>
      </dgm:t>
    </dgm:pt>
    <dgm:pt modelId="{532AE3A1-C965-46E4-9794-FD127DF3DFC9}" type="parTrans" cxnId="{3863FEAC-3BA6-4AA5-BE80-47F9895A3047}">
      <dgm:prSet/>
      <dgm:spPr/>
      <dgm:t>
        <a:bodyPr/>
        <a:lstStyle/>
        <a:p>
          <a:endParaRPr lang="en-US"/>
        </a:p>
      </dgm:t>
    </dgm:pt>
    <dgm:pt modelId="{7D63FEF4-4911-4527-82AF-A1FA9BB39EDD}" type="sibTrans" cxnId="{3863FEAC-3BA6-4AA5-BE80-47F9895A3047}">
      <dgm:prSet/>
      <dgm:spPr/>
      <dgm:t>
        <a:bodyPr/>
        <a:lstStyle/>
        <a:p>
          <a:endParaRPr lang="en-US"/>
        </a:p>
      </dgm:t>
    </dgm:pt>
    <dgm:pt modelId="{F118DECB-8113-4A01-B865-860B13128C00}">
      <dgm:prSet/>
      <dgm:spPr/>
      <dgm:t>
        <a:bodyPr/>
        <a:lstStyle/>
        <a:p>
          <a:r>
            <a:rPr lang="it-IT" dirty="0"/>
            <a:t>Link GitHub e </a:t>
          </a:r>
          <a:r>
            <a:rPr lang="it-IT" dirty="0" err="1"/>
            <a:t>SonarCloud</a:t>
          </a:r>
          <a:endParaRPr lang="en-US" dirty="0"/>
        </a:p>
      </dgm:t>
    </dgm:pt>
    <dgm:pt modelId="{017F4353-EDA8-4805-9C20-4065B7B8F648}" type="parTrans" cxnId="{EEC5C4CB-1160-4892-A067-BD3B6D9BC762}">
      <dgm:prSet/>
      <dgm:spPr/>
      <dgm:t>
        <a:bodyPr/>
        <a:lstStyle/>
        <a:p>
          <a:endParaRPr lang="en-US"/>
        </a:p>
      </dgm:t>
    </dgm:pt>
    <dgm:pt modelId="{CEDF3B5C-57ED-4479-9B84-FF1C64BEBFA4}" type="sibTrans" cxnId="{EEC5C4CB-1160-4892-A067-BD3B6D9BC762}">
      <dgm:prSet/>
      <dgm:spPr/>
      <dgm:t>
        <a:bodyPr/>
        <a:lstStyle/>
        <a:p>
          <a:endParaRPr lang="en-US"/>
        </a:p>
      </dgm:t>
    </dgm:pt>
    <dgm:pt modelId="{B1A5DEA3-6479-4EE6-AFE8-AB1F6ACFEED8}">
      <dgm:prSet/>
      <dgm:spPr/>
      <dgm:t>
        <a:bodyPr/>
        <a:lstStyle/>
        <a:p>
          <a:endParaRPr lang="en-US" dirty="0"/>
        </a:p>
      </dgm:t>
    </dgm:pt>
    <dgm:pt modelId="{636A43B4-024D-4AE4-BEC3-23A0DFD7CAB0}" type="parTrans" cxnId="{1077987B-F7AB-4BAB-830D-E3F7D1675CEA}">
      <dgm:prSet/>
      <dgm:spPr/>
      <dgm:t>
        <a:bodyPr/>
        <a:lstStyle/>
        <a:p>
          <a:endParaRPr lang="it-IT"/>
        </a:p>
      </dgm:t>
    </dgm:pt>
    <dgm:pt modelId="{1E3E8A4C-4E68-455C-AD18-AE7C5BD2A9EE}" type="sibTrans" cxnId="{1077987B-F7AB-4BAB-830D-E3F7D1675CEA}">
      <dgm:prSet/>
      <dgm:spPr/>
      <dgm:t>
        <a:bodyPr/>
        <a:lstStyle/>
        <a:p>
          <a:endParaRPr lang="it-IT"/>
        </a:p>
      </dgm:t>
    </dgm:pt>
    <dgm:pt modelId="{5CB81C01-38AB-48C1-8CED-0C64B92F2F71}">
      <dgm:prSet/>
      <dgm:spPr/>
      <dgm:t>
        <a:bodyPr/>
        <a:lstStyle/>
        <a:p>
          <a:endParaRPr lang="en-US" dirty="0"/>
        </a:p>
      </dgm:t>
    </dgm:pt>
    <dgm:pt modelId="{79E11F09-D54C-4C0E-86E4-2AEC91F309A4}" type="parTrans" cxnId="{E969F0C6-1928-4CA4-9393-689C1B236D63}">
      <dgm:prSet/>
      <dgm:spPr/>
      <dgm:t>
        <a:bodyPr/>
        <a:lstStyle/>
        <a:p>
          <a:endParaRPr lang="it-IT"/>
        </a:p>
      </dgm:t>
    </dgm:pt>
    <dgm:pt modelId="{B5817B6E-5371-4B12-AE02-BB2B29B8DE6C}" type="sibTrans" cxnId="{E969F0C6-1928-4CA4-9393-689C1B236D63}">
      <dgm:prSet/>
      <dgm:spPr/>
      <dgm:t>
        <a:bodyPr/>
        <a:lstStyle/>
        <a:p>
          <a:endParaRPr lang="it-IT"/>
        </a:p>
      </dgm:t>
    </dgm:pt>
    <dgm:pt modelId="{F54EBD5A-33B9-4ECE-95EB-066B95F6264E}">
      <dgm:prSet/>
      <dgm:spPr/>
      <dgm:t>
        <a:bodyPr/>
        <a:lstStyle/>
        <a:p>
          <a:endParaRPr lang="en-US" dirty="0"/>
        </a:p>
      </dgm:t>
    </dgm:pt>
    <dgm:pt modelId="{4B4D4611-CAF0-4301-936F-AFE0D2691A4A}" type="parTrans" cxnId="{63BE070D-1EF5-4D59-9A22-211601648F7B}">
      <dgm:prSet/>
      <dgm:spPr/>
      <dgm:t>
        <a:bodyPr/>
        <a:lstStyle/>
        <a:p>
          <a:endParaRPr lang="it-IT"/>
        </a:p>
      </dgm:t>
    </dgm:pt>
    <dgm:pt modelId="{418AAF23-0916-4999-836B-D0AC4E3A221D}" type="sibTrans" cxnId="{63BE070D-1EF5-4D59-9A22-211601648F7B}">
      <dgm:prSet/>
      <dgm:spPr/>
      <dgm:t>
        <a:bodyPr/>
        <a:lstStyle/>
        <a:p>
          <a:endParaRPr lang="it-IT"/>
        </a:p>
      </dgm:t>
    </dgm:pt>
    <dgm:pt modelId="{62759D4D-965B-45D8-B899-4840A488E0B4}">
      <dgm:prSet/>
      <dgm:spPr/>
      <dgm:t>
        <a:bodyPr/>
        <a:lstStyle/>
        <a:p>
          <a:endParaRPr lang="en-US" dirty="0"/>
        </a:p>
      </dgm:t>
    </dgm:pt>
    <dgm:pt modelId="{DDA3A5A2-0233-4589-994A-BF318E95A748}" type="parTrans" cxnId="{52DF5F2F-6DF8-4439-86DA-9CAE2D26CCB1}">
      <dgm:prSet/>
      <dgm:spPr/>
      <dgm:t>
        <a:bodyPr/>
        <a:lstStyle/>
        <a:p>
          <a:endParaRPr lang="it-IT"/>
        </a:p>
      </dgm:t>
    </dgm:pt>
    <dgm:pt modelId="{182BFC10-CA0D-4519-BB0F-07615C56247F}" type="sibTrans" cxnId="{52DF5F2F-6DF8-4439-86DA-9CAE2D26CCB1}">
      <dgm:prSet/>
      <dgm:spPr/>
      <dgm:t>
        <a:bodyPr/>
        <a:lstStyle/>
        <a:p>
          <a:endParaRPr lang="it-IT"/>
        </a:p>
      </dgm:t>
    </dgm:pt>
    <dgm:pt modelId="{D54035C6-43BC-4D54-BB91-FD532A4C8CAE}">
      <dgm:prSet/>
      <dgm:spPr/>
      <dgm:t>
        <a:bodyPr/>
        <a:lstStyle/>
        <a:p>
          <a:endParaRPr lang="en-US" dirty="0"/>
        </a:p>
      </dgm:t>
    </dgm:pt>
    <dgm:pt modelId="{67F5C53F-CD54-461D-AA5C-28FC77412F81}" type="parTrans" cxnId="{C7AE0B59-3172-4CDE-8D43-6DD8DDB44774}">
      <dgm:prSet/>
      <dgm:spPr/>
      <dgm:t>
        <a:bodyPr/>
        <a:lstStyle/>
        <a:p>
          <a:endParaRPr lang="it-IT"/>
        </a:p>
      </dgm:t>
    </dgm:pt>
    <dgm:pt modelId="{F58B7D04-2E72-4B19-90F9-B4C6849CE485}" type="sibTrans" cxnId="{C7AE0B59-3172-4CDE-8D43-6DD8DDB44774}">
      <dgm:prSet/>
      <dgm:spPr/>
      <dgm:t>
        <a:bodyPr/>
        <a:lstStyle/>
        <a:p>
          <a:endParaRPr lang="it-IT"/>
        </a:p>
      </dgm:t>
    </dgm:pt>
    <dgm:pt modelId="{348C036A-F792-4127-A40C-51DD1DDA3DEC}">
      <dgm:prSet/>
      <dgm:spPr/>
      <dgm:t>
        <a:bodyPr/>
        <a:lstStyle/>
        <a:p>
          <a:r>
            <a:rPr lang="it-IT" noProof="0" dirty="0"/>
            <a:t>Assunzioni</a:t>
          </a:r>
        </a:p>
      </dgm:t>
    </dgm:pt>
    <dgm:pt modelId="{2BBD0EB6-8C49-4E0A-AD92-6CC4F36E6877}" type="parTrans" cxnId="{394DF070-597F-47F7-8DDC-E0DE81F7F038}">
      <dgm:prSet/>
      <dgm:spPr/>
      <dgm:t>
        <a:bodyPr/>
        <a:lstStyle/>
        <a:p>
          <a:endParaRPr lang="it-IT"/>
        </a:p>
      </dgm:t>
    </dgm:pt>
    <dgm:pt modelId="{2F3593AC-5704-4FB2-96FD-56BC2E388799}" type="sibTrans" cxnId="{394DF070-597F-47F7-8DDC-E0DE81F7F038}">
      <dgm:prSet/>
      <dgm:spPr/>
      <dgm:t>
        <a:bodyPr/>
        <a:lstStyle/>
        <a:p>
          <a:endParaRPr lang="it-IT"/>
        </a:p>
      </dgm:t>
    </dgm:pt>
    <dgm:pt modelId="{640D4818-BF76-4924-A72B-86D8D046E741}" type="pres">
      <dgm:prSet presAssocID="{F56F5817-0FD0-4FE8-8786-69C242FED705}" presName="Name0" presStyleCnt="0">
        <dgm:presLayoutVars>
          <dgm:dir/>
          <dgm:animLvl val="lvl"/>
          <dgm:resizeHandles val="exact"/>
        </dgm:presLayoutVars>
      </dgm:prSet>
      <dgm:spPr/>
    </dgm:pt>
    <dgm:pt modelId="{D4576568-E14F-4804-BB3C-ABD141674410}" type="pres">
      <dgm:prSet presAssocID="{0BECB531-957E-4F21-89CD-15BCB51444AB}" presName="linNode" presStyleCnt="0"/>
      <dgm:spPr/>
    </dgm:pt>
    <dgm:pt modelId="{3C2D86C7-F6B4-4630-A077-94A6A6B938CC}" type="pres">
      <dgm:prSet presAssocID="{0BECB531-957E-4F21-89CD-15BCB51444AB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57AACEFB-F4BA-470A-ADE9-7F681E167226}" type="pres">
      <dgm:prSet presAssocID="{0BECB531-957E-4F21-89CD-15BCB51444AB}" presName="descendantText" presStyleLbl="alignAccFollowNode1" presStyleIdx="0" presStyleCnt="7">
        <dgm:presLayoutVars>
          <dgm:bulletEnabled val="1"/>
        </dgm:presLayoutVars>
      </dgm:prSet>
      <dgm:spPr/>
    </dgm:pt>
    <dgm:pt modelId="{22E40C50-CF20-4E6E-A11A-D6D15390A012}" type="pres">
      <dgm:prSet presAssocID="{E21971B0-3E1A-4160-BEA5-49F269F62F23}" presName="sp" presStyleCnt="0"/>
      <dgm:spPr/>
    </dgm:pt>
    <dgm:pt modelId="{55B4E303-E8D1-43BF-BD3A-21B5A3B6E65A}" type="pres">
      <dgm:prSet presAssocID="{7266B8BB-2F2A-4817-9660-4643CEBC67DF}" presName="linNode" presStyleCnt="0"/>
      <dgm:spPr/>
    </dgm:pt>
    <dgm:pt modelId="{5B9631BB-D0F5-4E7A-B27A-19A1C604504B}" type="pres">
      <dgm:prSet presAssocID="{7266B8BB-2F2A-4817-9660-4643CEBC67DF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7F6AD7F1-1223-42F1-81A9-278D87B01EA1}" type="pres">
      <dgm:prSet presAssocID="{7266B8BB-2F2A-4817-9660-4643CEBC67DF}" presName="descendantText" presStyleLbl="alignAccFollowNode1" presStyleIdx="1" presStyleCnt="7" custScaleY="167398">
        <dgm:presLayoutVars>
          <dgm:bulletEnabled val="1"/>
        </dgm:presLayoutVars>
      </dgm:prSet>
      <dgm:spPr/>
    </dgm:pt>
    <dgm:pt modelId="{CE77BA45-A66B-4EC0-BDCC-B1334BEB6373}" type="pres">
      <dgm:prSet presAssocID="{D9F2057E-8A98-4780-B851-93AADD132C8E}" presName="sp" presStyleCnt="0"/>
      <dgm:spPr/>
    </dgm:pt>
    <dgm:pt modelId="{1F162141-FC52-4E83-920E-F9B90E751445}" type="pres">
      <dgm:prSet presAssocID="{2569380E-F3E7-4E0B-90B6-5A580D2748EC}" presName="linNode" presStyleCnt="0"/>
      <dgm:spPr/>
    </dgm:pt>
    <dgm:pt modelId="{349D3704-8E96-412E-B2C5-F834EEC91325}" type="pres">
      <dgm:prSet presAssocID="{2569380E-F3E7-4E0B-90B6-5A580D2748EC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66D31570-D3D4-40FD-92A5-01449F64230F}" type="pres">
      <dgm:prSet presAssocID="{2569380E-F3E7-4E0B-90B6-5A580D2748EC}" presName="descendantText" presStyleLbl="alignAccFollowNode1" presStyleIdx="2" presStyleCnt="7">
        <dgm:presLayoutVars>
          <dgm:bulletEnabled val="1"/>
        </dgm:presLayoutVars>
      </dgm:prSet>
      <dgm:spPr/>
    </dgm:pt>
    <dgm:pt modelId="{915C8F21-15F5-4D6E-8349-2649D22803F7}" type="pres">
      <dgm:prSet presAssocID="{9A73E6FE-66FD-489E-854A-D259C63F640E}" presName="sp" presStyleCnt="0"/>
      <dgm:spPr/>
    </dgm:pt>
    <dgm:pt modelId="{2F318495-D31A-4416-940E-FEA0488EC760}" type="pres">
      <dgm:prSet presAssocID="{7635C808-5FA8-4A8C-96D9-9A57CDB68B2C}" presName="linNode" presStyleCnt="0"/>
      <dgm:spPr/>
    </dgm:pt>
    <dgm:pt modelId="{0A977085-96C0-4F25-88C4-89B6C7260245}" type="pres">
      <dgm:prSet presAssocID="{7635C808-5FA8-4A8C-96D9-9A57CDB68B2C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27129651-8251-497C-80D8-DD871507D0FE}" type="pres">
      <dgm:prSet presAssocID="{7635C808-5FA8-4A8C-96D9-9A57CDB68B2C}" presName="descendantText" presStyleLbl="alignAccFollowNode1" presStyleIdx="3" presStyleCnt="7">
        <dgm:presLayoutVars>
          <dgm:bulletEnabled val="1"/>
        </dgm:presLayoutVars>
      </dgm:prSet>
      <dgm:spPr/>
    </dgm:pt>
    <dgm:pt modelId="{B25F834E-C889-416F-B62F-0F8F889CDA1E}" type="pres">
      <dgm:prSet presAssocID="{DF3814CC-C1CD-4FE2-8E56-B5682E66FF29}" presName="sp" presStyleCnt="0"/>
      <dgm:spPr/>
    </dgm:pt>
    <dgm:pt modelId="{4D66DAC1-D2B8-4625-9FFE-8203EC003958}" type="pres">
      <dgm:prSet presAssocID="{F953E605-F419-41A6-910D-8BF0F9430371}" presName="linNode" presStyleCnt="0"/>
      <dgm:spPr/>
    </dgm:pt>
    <dgm:pt modelId="{4FEB2629-EA59-4A79-A819-77CDA9D77615}" type="pres">
      <dgm:prSet presAssocID="{F953E605-F419-41A6-910D-8BF0F9430371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67223E51-97D6-4E3E-B23C-30A08B998A7A}" type="pres">
      <dgm:prSet presAssocID="{F953E605-F419-41A6-910D-8BF0F9430371}" presName="descendantText" presStyleLbl="alignAccFollowNode1" presStyleIdx="4" presStyleCnt="7">
        <dgm:presLayoutVars>
          <dgm:bulletEnabled val="1"/>
        </dgm:presLayoutVars>
      </dgm:prSet>
      <dgm:spPr/>
    </dgm:pt>
    <dgm:pt modelId="{C3E056DE-D8B1-483C-A6CE-E8F1321244B3}" type="pres">
      <dgm:prSet presAssocID="{30169E0F-60B5-463C-8626-4884F19E9CD9}" presName="sp" presStyleCnt="0"/>
      <dgm:spPr/>
    </dgm:pt>
    <dgm:pt modelId="{EBE535D7-4F70-40BA-8AEA-FB922494E9E9}" type="pres">
      <dgm:prSet presAssocID="{56A78D69-53AC-4287-8030-CE9ECF3F9075}" presName="linNode" presStyleCnt="0"/>
      <dgm:spPr/>
    </dgm:pt>
    <dgm:pt modelId="{5FD486DC-74AC-4533-86BE-68F7868B4128}" type="pres">
      <dgm:prSet presAssocID="{56A78D69-53AC-4287-8030-CE9ECF3F9075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76EE125C-16EC-4CE1-A62C-5051C34B760A}" type="pres">
      <dgm:prSet presAssocID="{56A78D69-53AC-4287-8030-CE9ECF3F9075}" presName="descendantText" presStyleLbl="alignAccFollowNode1" presStyleIdx="5" presStyleCnt="7">
        <dgm:presLayoutVars>
          <dgm:bulletEnabled val="1"/>
        </dgm:presLayoutVars>
      </dgm:prSet>
      <dgm:spPr/>
    </dgm:pt>
    <dgm:pt modelId="{ABA7D00A-1A22-4229-8EE8-D87209C24D7E}" type="pres">
      <dgm:prSet presAssocID="{7D63FEF4-4911-4527-82AF-A1FA9BB39EDD}" presName="sp" presStyleCnt="0"/>
      <dgm:spPr/>
    </dgm:pt>
    <dgm:pt modelId="{159659C4-09E5-49E2-8102-876290BB4B33}" type="pres">
      <dgm:prSet presAssocID="{F118DECB-8113-4A01-B865-860B13128C00}" presName="linNode" presStyleCnt="0"/>
      <dgm:spPr/>
    </dgm:pt>
    <dgm:pt modelId="{14D64B6E-CF2B-451B-BCE1-C3BE346275C1}" type="pres">
      <dgm:prSet presAssocID="{F118DECB-8113-4A01-B865-860B13128C00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5F72A4C4-E4E3-4CB5-94F3-D092F1FA0369}" type="pres">
      <dgm:prSet presAssocID="{F118DECB-8113-4A01-B865-860B13128C00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63BE070D-1EF5-4D59-9A22-211601648F7B}" srcId="{F953E605-F419-41A6-910D-8BF0F9430371}" destId="{F54EBD5A-33B9-4ECE-95EB-066B95F6264E}" srcOrd="0" destOrd="0" parTransId="{4B4D4611-CAF0-4301-936F-AFE0D2691A4A}" sibTransId="{418AAF23-0916-4999-836B-D0AC4E3A221D}"/>
    <dgm:cxn modelId="{66595926-793A-459E-AFBE-3829B02C7E6E}" srcId="{F56F5817-0FD0-4FE8-8786-69C242FED705}" destId="{2569380E-F3E7-4E0B-90B6-5A580D2748EC}" srcOrd="2" destOrd="0" parTransId="{9C1FC580-F4BD-4653-9D05-5A8B0B9CCAC6}" sibTransId="{9A73E6FE-66FD-489E-854A-D259C63F640E}"/>
    <dgm:cxn modelId="{52DF5F2F-6DF8-4439-86DA-9CAE2D26CCB1}" srcId="{56A78D69-53AC-4287-8030-CE9ECF3F9075}" destId="{62759D4D-965B-45D8-B899-4840A488E0B4}" srcOrd="0" destOrd="0" parTransId="{DDA3A5A2-0233-4589-994A-BF318E95A748}" sibTransId="{182BFC10-CA0D-4519-BB0F-07615C56247F}"/>
    <dgm:cxn modelId="{B1610F30-FC59-43DD-B2DF-15E2F023E227}" type="presOf" srcId="{F118DECB-8113-4A01-B865-860B13128C00}" destId="{14D64B6E-CF2B-451B-BCE1-C3BE346275C1}" srcOrd="0" destOrd="0" presId="urn:microsoft.com/office/officeart/2005/8/layout/vList5"/>
    <dgm:cxn modelId="{528D4C30-79C4-4C2F-A3EA-02BA728E25D5}" type="presOf" srcId="{62759D4D-965B-45D8-B899-4840A488E0B4}" destId="{76EE125C-16EC-4CE1-A62C-5051C34B760A}" srcOrd="0" destOrd="0" presId="urn:microsoft.com/office/officeart/2005/8/layout/vList5"/>
    <dgm:cxn modelId="{644CDA35-FF25-46A6-A44A-AD0899D62E3F}" srcId="{F56F5817-0FD0-4FE8-8786-69C242FED705}" destId="{7266B8BB-2F2A-4817-9660-4643CEBC67DF}" srcOrd="1" destOrd="0" parTransId="{2A2BF916-3793-4B7F-9E91-50B06DB47D0B}" sibTransId="{D9F2057E-8A98-4780-B851-93AADD132C8E}"/>
    <dgm:cxn modelId="{49C5FF3C-12F9-4620-ACC9-26E935D7831C}" type="presOf" srcId="{2569380E-F3E7-4E0B-90B6-5A580D2748EC}" destId="{349D3704-8E96-412E-B2C5-F834EEC91325}" srcOrd="0" destOrd="0" presId="urn:microsoft.com/office/officeart/2005/8/layout/vList5"/>
    <dgm:cxn modelId="{8006BA5C-6F8C-4610-B097-3E93AEC57820}" type="presOf" srcId="{0BECB531-957E-4F21-89CD-15BCB51444AB}" destId="{3C2D86C7-F6B4-4630-A077-94A6A6B938CC}" srcOrd="0" destOrd="0" presId="urn:microsoft.com/office/officeart/2005/8/layout/vList5"/>
    <dgm:cxn modelId="{7B409163-109C-4A31-A240-8149A56DCFDA}" type="presOf" srcId="{7266B8BB-2F2A-4817-9660-4643CEBC67DF}" destId="{5B9631BB-D0F5-4E7A-B27A-19A1C604504B}" srcOrd="0" destOrd="0" presId="urn:microsoft.com/office/officeart/2005/8/layout/vList5"/>
    <dgm:cxn modelId="{3CB90344-1E50-44C4-84BE-471425F1A239}" type="presOf" srcId="{F56F5817-0FD0-4FE8-8786-69C242FED705}" destId="{640D4818-BF76-4924-A72B-86D8D046E741}" srcOrd="0" destOrd="0" presId="urn:microsoft.com/office/officeart/2005/8/layout/vList5"/>
    <dgm:cxn modelId="{87589867-5748-4198-8597-67D82B2F444B}" srcId="{F56F5817-0FD0-4FE8-8786-69C242FED705}" destId="{7635C808-5FA8-4A8C-96D9-9A57CDB68B2C}" srcOrd="3" destOrd="0" parTransId="{38CE2BA7-5D4B-4BE0-BC56-6FE3DC3FA5A5}" sibTransId="{DF3814CC-C1CD-4FE2-8E56-B5682E66FF29}"/>
    <dgm:cxn modelId="{394DF070-597F-47F7-8DDC-E0DE81F7F038}" srcId="{7266B8BB-2F2A-4817-9660-4643CEBC67DF}" destId="{348C036A-F792-4127-A40C-51DD1DDA3DEC}" srcOrd="1" destOrd="0" parTransId="{2BBD0EB6-8C49-4E0A-AD92-6CC4F36E6877}" sibTransId="{2F3593AC-5704-4FB2-96FD-56BC2E388799}"/>
    <dgm:cxn modelId="{61714C53-1C74-40EF-AB94-42692C015326}" type="presOf" srcId="{5CB81C01-38AB-48C1-8CED-0C64B92F2F71}" destId="{27129651-8251-497C-80D8-DD871507D0FE}" srcOrd="0" destOrd="0" presId="urn:microsoft.com/office/officeart/2005/8/layout/vList5"/>
    <dgm:cxn modelId="{AE6B4776-A4D4-42FF-9238-A644B87577EE}" type="presOf" srcId="{EC051F3C-58BF-43F3-881B-7BE4E7F53586}" destId="{7F6AD7F1-1223-42F1-81A9-278D87B01EA1}" srcOrd="0" destOrd="0" presId="urn:microsoft.com/office/officeart/2005/8/layout/vList5"/>
    <dgm:cxn modelId="{F883A078-6242-4A87-80C5-09514DC521BE}" type="presOf" srcId="{348C036A-F792-4127-A40C-51DD1DDA3DEC}" destId="{7F6AD7F1-1223-42F1-81A9-278D87B01EA1}" srcOrd="0" destOrd="1" presId="urn:microsoft.com/office/officeart/2005/8/layout/vList5"/>
    <dgm:cxn modelId="{C7AE0B59-3172-4CDE-8D43-6DD8DDB44774}" srcId="{F118DECB-8113-4A01-B865-860B13128C00}" destId="{D54035C6-43BC-4D54-BB91-FD532A4C8CAE}" srcOrd="0" destOrd="0" parTransId="{67F5C53F-CD54-461D-AA5C-28FC77412F81}" sibTransId="{F58B7D04-2E72-4B19-90F9-B4C6849CE485}"/>
    <dgm:cxn modelId="{C505F05A-151A-4C30-9864-D5438FFF4D38}" srcId="{F56F5817-0FD0-4FE8-8786-69C242FED705}" destId="{F953E605-F419-41A6-910D-8BF0F9430371}" srcOrd="4" destOrd="0" parTransId="{AEB44923-F3DB-408C-9543-E39B8119D80D}" sibTransId="{30169E0F-60B5-463C-8626-4884F19E9CD9}"/>
    <dgm:cxn modelId="{1077987B-F7AB-4BAB-830D-E3F7D1675CEA}" srcId="{2569380E-F3E7-4E0B-90B6-5A580D2748EC}" destId="{B1A5DEA3-6479-4EE6-AFE8-AB1F6ACFEED8}" srcOrd="0" destOrd="0" parTransId="{636A43B4-024D-4AE4-BEC3-23A0DFD7CAB0}" sibTransId="{1E3E8A4C-4E68-455C-AD18-AE7C5BD2A9EE}"/>
    <dgm:cxn modelId="{C098CC82-E68D-44D9-AC41-A81BCCCD1B50}" type="presOf" srcId="{7635C808-5FA8-4A8C-96D9-9A57CDB68B2C}" destId="{0A977085-96C0-4F25-88C4-89B6C7260245}" srcOrd="0" destOrd="0" presId="urn:microsoft.com/office/officeart/2005/8/layout/vList5"/>
    <dgm:cxn modelId="{3072398D-66DE-42E6-AE9B-D19459AEC2B0}" srcId="{7266B8BB-2F2A-4817-9660-4643CEBC67DF}" destId="{EC051F3C-58BF-43F3-881B-7BE4E7F53586}" srcOrd="0" destOrd="0" parTransId="{4C28BA69-9143-4246-90E4-AAAA51435374}" sibTransId="{815C2AB7-9B1A-4ABC-9116-430C3B7D2E7A}"/>
    <dgm:cxn modelId="{05528190-3FB5-4938-9550-A33F6175EA35}" type="presOf" srcId="{D54035C6-43BC-4D54-BB91-FD532A4C8CAE}" destId="{5F72A4C4-E4E3-4CB5-94F3-D092F1FA0369}" srcOrd="0" destOrd="0" presId="urn:microsoft.com/office/officeart/2005/8/layout/vList5"/>
    <dgm:cxn modelId="{3863FEAC-3BA6-4AA5-BE80-47F9895A3047}" srcId="{F56F5817-0FD0-4FE8-8786-69C242FED705}" destId="{56A78D69-53AC-4287-8030-CE9ECF3F9075}" srcOrd="5" destOrd="0" parTransId="{532AE3A1-C965-46E4-9794-FD127DF3DFC9}" sibTransId="{7D63FEF4-4911-4527-82AF-A1FA9BB39EDD}"/>
    <dgm:cxn modelId="{81988CAF-CDA9-4A9E-8AC0-88B006AA8197}" type="presOf" srcId="{B1A5DEA3-6479-4EE6-AFE8-AB1F6ACFEED8}" destId="{66D31570-D3D4-40FD-92A5-01449F64230F}" srcOrd="0" destOrd="0" presId="urn:microsoft.com/office/officeart/2005/8/layout/vList5"/>
    <dgm:cxn modelId="{59C3B2B4-BF68-474F-B6FF-186682C265E1}" type="presOf" srcId="{C2430817-2414-47B5-81B3-A93F50AEA2FE}" destId="{7F6AD7F1-1223-42F1-81A9-278D87B01EA1}" srcOrd="0" destOrd="2" presId="urn:microsoft.com/office/officeart/2005/8/layout/vList5"/>
    <dgm:cxn modelId="{FF21DEC2-793C-4259-9215-CEFE5622596B}" type="presOf" srcId="{F953E605-F419-41A6-910D-8BF0F9430371}" destId="{4FEB2629-EA59-4A79-A819-77CDA9D77615}" srcOrd="0" destOrd="0" presId="urn:microsoft.com/office/officeart/2005/8/layout/vList5"/>
    <dgm:cxn modelId="{E969F0C6-1928-4CA4-9393-689C1B236D63}" srcId="{7635C808-5FA8-4A8C-96D9-9A57CDB68B2C}" destId="{5CB81C01-38AB-48C1-8CED-0C64B92F2F71}" srcOrd="0" destOrd="0" parTransId="{79E11F09-D54C-4C0E-86E4-2AEC91F309A4}" sibTransId="{B5817B6E-5371-4B12-AE02-BB2B29B8DE6C}"/>
    <dgm:cxn modelId="{19E50DC7-F9C5-47E5-84D7-4112B7BE07C0}" type="presOf" srcId="{BF76BEE5-E364-44F3-B819-5E5D9B130956}" destId="{57AACEFB-F4BA-470A-ADE9-7F681E167226}" srcOrd="0" destOrd="0" presId="urn:microsoft.com/office/officeart/2005/8/layout/vList5"/>
    <dgm:cxn modelId="{EEC5C4CB-1160-4892-A067-BD3B6D9BC762}" srcId="{F56F5817-0FD0-4FE8-8786-69C242FED705}" destId="{F118DECB-8113-4A01-B865-860B13128C00}" srcOrd="6" destOrd="0" parTransId="{017F4353-EDA8-4805-9C20-4065B7B8F648}" sibTransId="{CEDF3B5C-57ED-4479-9B84-FF1C64BEBFA4}"/>
    <dgm:cxn modelId="{8FE34FCE-F285-4BCD-B270-4F6B185E7871}" srcId="{0BECB531-957E-4F21-89CD-15BCB51444AB}" destId="{BF76BEE5-E364-44F3-B819-5E5D9B130956}" srcOrd="0" destOrd="0" parTransId="{4E2A6E54-64B9-4FB0-BF86-9294B85C4C1B}" sibTransId="{17C241F4-E00F-49CC-A69E-92751A2DEAF1}"/>
    <dgm:cxn modelId="{018850D1-CC49-4B13-94D9-A0C8F7E3EDA3}" type="presOf" srcId="{56A78D69-53AC-4287-8030-CE9ECF3F9075}" destId="{5FD486DC-74AC-4533-86BE-68F7868B4128}" srcOrd="0" destOrd="0" presId="urn:microsoft.com/office/officeart/2005/8/layout/vList5"/>
    <dgm:cxn modelId="{28C160E0-88E8-4136-83BE-E6362C8153CF}" srcId="{F56F5817-0FD0-4FE8-8786-69C242FED705}" destId="{0BECB531-957E-4F21-89CD-15BCB51444AB}" srcOrd="0" destOrd="0" parTransId="{DDEF8A8F-E4BF-4FB0-A182-95D2F86511AD}" sibTransId="{E21971B0-3E1A-4160-BEA5-49F269F62F23}"/>
    <dgm:cxn modelId="{E4875DF5-C1F9-496B-82CE-DD89D667DA6D}" type="presOf" srcId="{F54EBD5A-33B9-4ECE-95EB-066B95F6264E}" destId="{67223E51-97D6-4E3E-B23C-30A08B998A7A}" srcOrd="0" destOrd="0" presId="urn:microsoft.com/office/officeart/2005/8/layout/vList5"/>
    <dgm:cxn modelId="{D937EDF9-1BD3-42A2-A128-C882EC3A57DF}" srcId="{7266B8BB-2F2A-4817-9660-4643CEBC67DF}" destId="{C2430817-2414-47B5-81B3-A93F50AEA2FE}" srcOrd="2" destOrd="0" parTransId="{102C4755-C7E4-4386-A917-AF8BCA4D81B1}" sibTransId="{6DEACC0F-8948-442D-AE90-1C7C03DB6247}"/>
    <dgm:cxn modelId="{C62A641D-3272-4070-82E8-7C3314A3EC30}" type="presParOf" srcId="{640D4818-BF76-4924-A72B-86D8D046E741}" destId="{D4576568-E14F-4804-BB3C-ABD141674410}" srcOrd="0" destOrd="0" presId="urn:microsoft.com/office/officeart/2005/8/layout/vList5"/>
    <dgm:cxn modelId="{3F39D64D-B597-47D9-99AA-D3DED72F4A56}" type="presParOf" srcId="{D4576568-E14F-4804-BB3C-ABD141674410}" destId="{3C2D86C7-F6B4-4630-A077-94A6A6B938CC}" srcOrd="0" destOrd="0" presId="urn:microsoft.com/office/officeart/2005/8/layout/vList5"/>
    <dgm:cxn modelId="{B84B8276-5346-46C8-BF77-5BCDAE724115}" type="presParOf" srcId="{D4576568-E14F-4804-BB3C-ABD141674410}" destId="{57AACEFB-F4BA-470A-ADE9-7F681E167226}" srcOrd="1" destOrd="0" presId="urn:microsoft.com/office/officeart/2005/8/layout/vList5"/>
    <dgm:cxn modelId="{1BC7F386-B281-449A-9C87-1DD7AD7EE7F9}" type="presParOf" srcId="{640D4818-BF76-4924-A72B-86D8D046E741}" destId="{22E40C50-CF20-4E6E-A11A-D6D15390A012}" srcOrd="1" destOrd="0" presId="urn:microsoft.com/office/officeart/2005/8/layout/vList5"/>
    <dgm:cxn modelId="{D860EF41-7F06-48E7-9345-0665A8E5D319}" type="presParOf" srcId="{640D4818-BF76-4924-A72B-86D8D046E741}" destId="{55B4E303-E8D1-43BF-BD3A-21B5A3B6E65A}" srcOrd="2" destOrd="0" presId="urn:microsoft.com/office/officeart/2005/8/layout/vList5"/>
    <dgm:cxn modelId="{BDF1CCA0-21EE-4540-9E89-C960DA610CFD}" type="presParOf" srcId="{55B4E303-E8D1-43BF-BD3A-21B5A3B6E65A}" destId="{5B9631BB-D0F5-4E7A-B27A-19A1C604504B}" srcOrd="0" destOrd="0" presId="urn:microsoft.com/office/officeart/2005/8/layout/vList5"/>
    <dgm:cxn modelId="{9B1019DD-D91C-472F-975D-CDC2609C8C67}" type="presParOf" srcId="{55B4E303-E8D1-43BF-BD3A-21B5A3B6E65A}" destId="{7F6AD7F1-1223-42F1-81A9-278D87B01EA1}" srcOrd="1" destOrd="0" presId="urn:microsoft.com/office/officeart/2005/8/layout/vList5"/>
    <dgm:cxn modelId="{2E398A5F-8154-4605-8FC6-EEB389504BC6}" type="presParOf" srcId="{640D4818-BF76-4924-A72B-86D8D046E741}" destId="{CE77BA45-A66B-4EC0-BDCC-B1334BEB6373}" srcOrd="3" destOrd="0" presId="urn:microsoft.com/office/officeart/2005/8/layout/vList5"/>
    <dgm:cxn modelId="{94F8BAEF-8019-440D-B231-442403115221}" type="presParOf" srcId="{640D4818-BF76-4924-A72B-86D8D046E741}" destId="{1F162141-FC52-4E83-920E-F9B90E751445}" srcOrd="4" destOrd="0" presId="urn:microsoft.com/office/officeart/2005/8/layout/vList5"/>
    <dgm:cxn modelId="{8C54ABDF-81EF-4C92-8F70-E59FDB7EE62A}" type="presParOf" srcId="{1F162141-FC52-4E83-920E-F9B90E751445}" destId="{349D3704-8E96-412E-B2C5-F834EEC91325}" srcOrd="0" destOrd="0" presId="urn:microsoft.com/office/officeart/2005/8/layout/vList5"/>
    <dgm:cxn modelId="{243F5A9F-9E5E-4B30-B794-39937D61DA1D}" type="presParOf" srcId="{1F162141-FC52-4E83-920E-F9B90E751445}" destId="{66D31570-D3D4-40FD-92A5-01449F64230F}" srcOrd="1" destOrd="0" presId="urn:microsoft.com/office/officeart/2005/8/layout/vList5"/>
    <dgm:cxn modelId="{5A75D0EA-7550-49A5-B40F-9FFA9C98E57F}" type="presParOf" srcId="{640D4818-BF76-4924-A72B-86D8D046E741}" destId="{915C8F21-15F5-4D6E-8349-2649D22803F7}" srcOrd="5" destOrd="0" presId="urn:microsoft.com/office/officeart/2005/8/layout/vList5"/>
    <dgm:cxn modelId="{FEFB85F1-37C0-41AD-A0AF-099FAA4C72F5}" type="presParOf" srcId="{640D4818-BF76-4924-A72B-86D8D046E741}" destId="{2F318495-D31A-4416-940E-FEA0488EC760}" srcOrd="6" destOrd="0" presId="urn:microsoft.com/office/officeart/2005/8/layout/vList5"/>
    <dgm:cxn modelId="{4B15DF8C-2463-4C3B-8BF2-D5BC494C5D49}" type="presParOf" srcId="{2F318495-D31A-4416-940E-FEA0488EC760}" destId="{0A977085-96C0-4F25-88C4-89B6C7260245}" srcOrd="0" destOrd="0" presId="urn:microsoft.com/office/officeart/2005/8/layout/vList5"/>
    <dgm:cxn modelId="{B0A9181E-B906-472C-8815-5B8D605D8CC1}" type="presParOf" srcId="{2F318495-D31A-4416-940E-FEA0488EC760}" destId="{27129651-8251-497C-80D8-DD871507D0FE}" srcOrd="1" destOrd="0" presId="urn:microsoft.com/office/officeart/2005/8/layout/vList5"/>
    <dgm:cxn modelId="{B2574C90-B871-4587-9C98-10924AD043F8}" type="presParOf" srcId="{640D4818-BF76-4924-A72B-86D8D046E741}" destId="{B25F834E-C889-416F-B62F-0F8F889CDA1E}" srcOrd="7" destOrd="0" presId="urn:microsoft.com/office/officeart/2005/8/layout/vList5"/>
    <dgm:cxn modelId="{E7EB0FF1-5FEA-402C-AA0C-D57440C31037}" type="presParOf" srcId="{640D4818-BF76-4924-A72B-86D8D046E741}" destId="{4D66DAC1-D2B8-4625-9FFE-8203EC003958}" srcOrd="8" destOrd="0" presId="urn:microsoft.com/office/officeart/2005/8/layout/vList5"/>
    <dgm:cxn modelId="{0A13F408-C735-49A2-A188-3C875BFBCC9E}" type="presParOf" srcId="{4D66DAC1-D2B8-4625-9FFE-8203EC003958}" destId="{4FEB2629-EA59-4A79-A819-77CDA9D77615}" srcOrd="0" destOrd="0" presId="urn:microsoft.com/office/officeart/2005/8/layout/vList5"/>
    <dgm:cxn modelId="{7245C0AD-75A1-4C02-A2FB-59A1F6B6F527}" type="presParOf" srcId="{4D66DAC1-D2B8-4625-9FFE-8203EC003958}" destId="{67223E51-97D6-4E3E-B23C-30A08B998A7A}" srcOrd="1" destOrd="0" presId="urn:microsoft.com/office/officeart/2005/8/layout/vList5"/>
    <dgm:cxn modelId="{E4CD1D01-D62F-4FF6-BCBB-E8810FE8318E}" type="presParOf" srcId="{640D4818-BF76-4924-A72B-86D8D046E741}" destId="{C3E056DE-D8B1-483C-A6CE-E8F1321244B3}" srcOrd="9" destOrd="0" presId="urn:microsoft.com/office/officeart/2005/8/layout/vList5"/>
    <dgm:cxn modelId="{4B661162-40FF-4254-A183-6DC976DA7458}" type="presParOf" srcId="{640D4818-BF76-4924-A72B-86D8D046E741}" destId="{EBE535D7-4F70-40BA-8AEA-FB922494E9E9}" srcOrd="10" destOrd="0" presId="urn:microsoft.com/office/officeart/2005/8/layout/vList5"/>
    <dgm:cxn modelId="{31EEC6CE-40C8-485B-A1A2-E8BA5FB373A2}" type="presParOf" srcId="{EBE535D7-4F70-40BA-8AEA-FB922494E9E9}" destId="{5FD486DC-74AC-4533-86BE-68F7868B4128}" srcOrd="0" destOrd="0" presId="urn:microsoft.com/office/officeart/2005/8/layout/vList5"/>
    <dgm:cxn modelId="{3B08E086-541C-457E-B19D-DA9729FC2661}" type="presParOf" srcId="{EBE535D7-4F70-40BA-8AEA-FB922494E9E9}" destId="{76EE125C-16EC-4CE1-A62C-5051C34B760A}" srcOrd="1" destOrd="0" presId="urn:microsoft.com/office/officeart/2005/8/layout/vList5"/>
    <dgm:cxn modelId="{715B1101-27F4-4500-88A7-2A7851ED6DA5}" type="presParOf" srcId="{640D4818-BF76-4924-A72B-86D8D046E741}" destId="{ABA7D00A-1A22-4229-8EE8-D87209C24D7E}" srcOrd="11" destOrd="0" presId="urn:microsoft.com/office/officeart/2005/8/layout/vList5"/>
    <dgm:cxn modelId="{E9158613-C7F9-4A63-ACDB-C15AB58908F0}" type="presParOf" srcId="{640D4818-BF76-4924-A72B-86D8D046E741}" destId="{159659C4-09E5-49E2-8102-876290BB4B33}" srcOrd="12" destOrd="0" presId="urn:microsoft.com/office/officeart/2005/8/layout/vList5"/>
    <dgm:cxn modelId="{6358ABB3-C7AA-4A7F-BCAA-4CCD1DAED84C}" type="presParOf" srcId="{159659C4-09E5-49E2-8102-876290BB4B33}" destId="{14D64B6E-CF2B-451B-BCE1-C3BE346275C1}" srcOrd="0" destOrd="0" presId="urn:microsoft.com/office/officeart/2005/8/layout/vList5"/>
    <dgm:cxn modelId="{275E74BC-B8CB-41F4-8AC0-3E88FD43B33F}" type="presParOf" srcId="{159659C4-09E5-49E2-8102-876290BB4B33}" destId="{5F72A4C4-E4E3-4CB5-94F3-D092F1FA036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BD0348-D2A2-4B24-90DB-014AC24CB61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2A80F9-5B4A-4AE8-B4E3-F686DCE987C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200" dirty="0"/>
            <a:t>La stima di bug all’interno del codice è un’attività fondamentale in ambito industriale e di ricerca, in quanto fornisce delle linee guida riguardo l’</a:t>
          </a:r>
          <a:r>
            <a:rPr lang="it-IT" sz="1200" dirty="0" err="1"/>
            <a:t>effort</a:t>
          </a:r>
          <a:r>
            <a:rPr lang="it-IT" sz="1200" dirty="0"/>
            <a:t> da dedicare nell’ambito di software testing.</a:t>
          </a:r>
          <a:endParaRPr lang="en-US" sz="1200" dirty="0"/>
        </a:p>
      </dgm:t>
    </dgm:pt>
    <dgm:pt modelId="{52F2595A-1535-4EF8-8F62-C3DDD8C4E1C0}" type="parTrans" cxnId="{9D8CC723-5C44-4EBD-8436-5E12DF589EF8}">
      <dgm:prSet/>
      <dgm:spPr/>
      <dgm:t>
        <a:bodyPr/>
        <a:lstStyle/>
        <a:p>
          <a:endParaRPr lang="en-US"/>
        </a:p>
      </dgm:t>
    </dgm:pt>
    <dgm:pt modelId="{2BF7C073-5F63-41DB-82BC-F2834B448337}" type="sibTrans" cxnId="{9D8CC723-5C44-4EBD-8436-5E12DF589EF8}">
      <dgm:prSet/>
      <dgm:spPr/>
      <dgm:t>
        <a:bodyPr/>
        <a:lstStyle/>
        <a:p>
          <a:endParaRPr lang="en-US"/>
        </a:p>
      </dgm:t>
    </dgm:pt>
    <dgm:pt modelId="{8097B17A-DD30-42B1-A190-B8977080658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200"/>
            <a:t>Disporre di uno strumento in grado di indirizzare lo sviluppo di casi di test risulta un problema centrale in un contesto reale in cui le risorse economiche e/o temporali sono limitate.</a:t>
          </a:r>
          <a:endParaRPr lang="en-US" sz="1200"/>
        </a:p>
      </dgm:t>
    </dgm:pt>
    <dgm:pt modelId="{3DD69CEA-DD3D-452E-90C4-16BB7DB4F854}" type="parTrans" cxnId="{172A6DB6-FE5C-4D5D-BBBA-EEDCE6BFD02B}">
      <dgm:prSet/>
      <dgm:spPr/>
      <dgm:t>
        <a:bodyPr/>
        <a:lstStyle/>
        <a:p>
          <a:endParaRPr lang="en-US"/>
        </a:p>
      </dgm:t>
    </dgm:pt>
    <dgm:pt modelId="{7CA3A03B-DECA-4B21-A54A-DB157762DC8D}" type="sibTrans" cxnId="{172A6DB6-FE5C-4D5D-BBBA-EEDCE6BFD02B}">
      <dgm:prSet/>
      <dgm:spPr/>
      <dgm:t>
        <a:bodyPr/>
        <a:lstStyle/>
        <a:p>
          <a:endParaRPr lang="en-US"/>
        </a:p>
      </dgm:t>
    </dgm:pt>
    <dgm:pt modelId="{1D891A1E-01F3-4AF2-957F-77912D80779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200"/>
            <a:t>Per effettuare queste stime si possono utilizzare algoritmi di Machine Learning basati su supervised learning, ovvero che utilizzano esempi passati come dati di input dell’algoritmo.</a:t>
          </a:r>
          <a:endParaRPr lang="en-US" sz="1200"/>
        </a:p>
      </dgm:t>
    </dgm:pt>
    <dgm:pt modelId="{C9406FFD-4AF3-4080-A996-16767531A3D0}" type="parTrans" cxnId="{2F0052AB-58B6-4C82-A2A6-9540066949B2}">
      <dgm:prSet/>
      <dgm:spPr/>
      <dgm:t>
        <a:bodyPr/>
        <a:lstStyle/>
        <a:p>
          <a:endParaRPr lang="en-US"/>
        </a:p>
      </dgm:t>
    </dgm:pt>
    <dgm:pt modelId="{8F9C3363-EAA5-489F-B8F0-73D7649CB414}" type="sibTrans" cxnId="{2F0052AB-58B6-4C82-A2A6-9540066949B2}">
      <dgm:prSet/>
      <dgm:spPr/>
      <dgm:t>
        <a:bodyPr/>
        <a:lstStyle/>
        <a:p>
          <a:endParaRPr lang="en-US"/>
        </a:p>
      </dgm:t>
    </dgm:pt>
    <dgm:pt modelId="{3E246E10-F3DC-4201-9A69-2D81B567DDF8}" type="pres">
      <dgm:prSet presAssocID="{70BD0348-D2A2-4B24-90DB-014AC24CB61B}" presName="root" presStyleCnt="0">
        <dgm:presLayoutVars>
          <dgm:dir/>
          <dgm:resizeHandles val="exact"/>
        </dgm:presLayoutVars>
      </dgm:prSet>
      <dgm:spPr/>
    </dgm:pt>
    <dgm:pt modelId="{3D1BB8D5-3F82-4387-B137-1197DE9F0C5C}" type="pres">
      <dgm:prSet presAssocID="{FC2A80F9-5B4A-4AE8-B4E3-F686DCE987CE}" presName="compNode" presStyleCnt="0"/>
      <dgm:spPr/>
    </dgm:pt>
    <dgm:pt modelId="{7E4D2C57-3338-4F14-80C6-9164E326EA03}" type="pres">
      <dgm:prSet presAssocID="{FC2A80F9-5B4A-4AE8-B4E3-F686DCE987CE}" presName="iconBgRect" presStyleLbl="bgShp" presStyleIdx="0" presStyleCnt="3"/>
      <dgm:spPr/>
    </dgm:pt>
    <dgm:pt modelId="{804883F9-AD0C-4011-9350-6EAF1D356C10}" type="pres">
      <dgm:prSet presAssocID="{FC2A80F9-5B4A-4AE8-B4E3-F686DCE987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etto"/>
        </a:ext>
      </dgm:extLst>
    </dgm:pt>
    <dgm:pt modelId="{FA714C32-B7C6-4044-9C9A-B5A1736799DB}" type="pres">
      <dgm:prSet presAssocID="{FC2A80F9-5B4A-4AE8-B4E3-F686DCE987CE}" presName="spaceRect" presStyleCnt="0"/>
      <dgm:spPr/>
    </dgm:pt>
    <dgm:pt modelId="{5B75EE05-76BE-4CC9-80CA-23A53621ACAA}" type="pres">
      <dgm:prSet presAssocID="{FC2A80F9-5B4A-4AE8-B4E3-F686DCE987CE}" presName="textRect" presStyleLbl="revTx" presStyleIdx="0" presStyleCnt="3">
        <dgm:presLayoutVars>
          <dgm:chMax val="1"/>
          <dgm:chPref val="1"/>
        </dgm:presLayoutVars>
      </dgm:prSet>
      <dgm:spPr/>
    </dgm:pt>
    <dgm:pt modelId="{D1E89659-D4F9-47CF-9772-42D60391627F}" type="pres">
      <dgm:prSet presAssocID="{2BF7C073-5F63-41DB-82BC-F2834B448337}" presName="sibTrans" presStyleCnt="0"/>
      <dgm:spPr/>
    </dgm:pt>
    <dgm:pt modelId="{6F207937-A0E6-4126-8B82-9534ADF0655E}" type="pres">
      <dgm:prSet presAssocID="{8097B17A-DD30-42B1-A190-B89770806584}" presName="compNode" presStyleCnt="0"/>
      <dgm:spPr/>
    </dgm:pt>
    <dgm:pt modelId="{D4C7EC3E-D00D-4586-8666-04379E8BEF90}" type="pres">
      <dgm:prSet presAssocID="{8097B17A-DD30-42B1-A190-B89770806584}" presName="iconBgRect" presStyleLbl="bgShp" presStyleIdx="1" presStyleCnt="3"/>
      <dgm:spPr/>
    </dgm:pt>
    <dgm:pt modelId="{94071C06-BB81-415E-99AE-A0C2DEFD1EDF}" type="pres">
      <dgm:prSet presAssocID="{8097B17A-DD30-42B1-A190-B8977080658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io"/>
        </a:ext>
      </dgm:extLst>
    </dgm:pt>
    <dgm:pt modelId="{42D08391-4D2F-4D94-826D-9D3E11D660F1}" type="pres">
      <dgm:prSet presAssocID="{8097B17A-DD30-42B1-A190-B89770806584}" presName="spaceRect" presStyleCnt="0"/>
      <dgm:spPr/>
    </dgm:pt>
    <dgm:pt modelId="{8CA4088B-D0CD-4F65-A88E-585AE6DB538B}" type="pres">
      <dgm:prSet presAssocID="{8097B17A-DD30-42B1-A190-B89770806584}" presName="textRect" presStyleLbl="revTx" presStyleIdx="1" presStyleCnt="3">
        <dgm:presLayoutVars>
          <dgm:chMax val="1"/>
          <dgm:chPref val="1"/>
        </dgm:presLayoutVars>
      </dgm:prSet>
      <dgm:spPr/>
    </dgm:pt>
    <dgm:pt modelId="{7FABD64E-AFBB-4C6B-B3F8-6814DE3E9856}" type="pres">
      <dgm:prSet presAssocID="{7CA3A03B-DECA-4B21-A54A-DB157762DC8D}" presName="sibTrans" presStyleCnt="0"/>
      <dgm:spPr/>
    </dgm:pt>
    <dgm:pt modelId="{0299CA60-D214-46E5-955D-B3A380EFA650}" type="pres">
      <dgm:prSet presAssocID="{1D891A1E-01F3-4AF2-957F-77912D80779C}" presName="compNode" presStyleCnt="0"/>
      <dgm:spPr/>
    </dgm:pt>
    <dgm:pt modelId="{314B8772-B49F-4E62-9DBE-813D432736D9}" type="pres">
      <dgm:prSet presAssocID="{1D891A1E-01F3-4AF2-957F-77912D80779C}" presName="iconBgRect" presStyleLbl="bgShp" presStyleIdx="2" presStyleCnt="3"/>
      <dgm:spPr/>
    </dgm:pt>
    <dgm:pt modelId="{45350860-5E69-47B4-B2E7-85FBE59A3F3C}" type="pres">
      <dgm:prSet presAssocID="{1D891A1E-01F3-4AF2-957F-77912D8077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7A19340-59C3-4898-A242-952F8ABBCA72}" type="pres">
      <dgm:prSet presAssocID="{1D891A1E-01F3-4AF2-957F-77912D80779C}" presName="spaceRect" presStyleCnt="0"/>
      <dgm:spPr/>
    </dgm:pt>
    <dgm:pt modelId="{CA3A2F48-55E0-419D-BEBD-2ECE1989C195}" type="pres">
      <dgm:prSet presAssocID="{1D891A1E-01F3-4AF2-957F-77912D80779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CB9DD0A-56A4-49FE-96E1-2EA18DEB9229}" type="presOf" srcId="{70BD0348-D2A2-4B24-90DB-014AC24CB61B}" destId="{3E246E10-F3DC-4201-9A69-2D81B567DDF8}" srcOrd="0" destOrd="0" presId="urn:microsoft.com/office/officeart/2018/5/layout/IconCircleLabelList"/>
    <dgm:cxn modelId="{9D8CC723-5C44-4EBD-8436-5E12DF589EF8}" srcId="{70BD0348-D2A2-4B24-90DB-014AC24CB61B}" destId="{FC2A80F9-5B4A-4AE8-B4E3-F686DCE987CE}" srcOrd="0" destOrd="0" parTransId="{52F2595A-1535-4EF8-8F62-C3DDD8C4E1C0}" sibTransId="{2BF7C073-5F63-41DB-82BC-F2834B448337}"/>
    <dgm:cxn modelId="{4DA03E42-EC5F-45C8-AB10-B5EE4A94CAC7}" type="presOf" srcId="{1D891A1E-01F3-4AF2-957F-77912D80779C}" destId="{CA3A2F48-55E0-419D-BEBD-2ECE1989C195}" srcOrd="0" destOrd="0" presId="urn:microsoft.com/office/officeart/2018/5/layout/IconCircleLabelList"/>
    <dgm:cxn modelId="{79F9F883-33E3-4F72-A770-CB4077666347}" type="presOf" srcId="{FC2A80F9-5B4A-4AE8-B4E3-F686DCE987CE}" destId="{5B75EE05-76BE-4CC9-80CA-23A53621ACAA}" srcOrd="0" destOrd="0" presId="urn:microsoft.com/office/officeart/2018/5/layout/IconCircleLabelList"/>
    <dgm:cxn modelId="{20D25B89-5D24-400E-8CE6-DE83CD8E92EB}" type="presOf" srcId="{8097B17A-DD30-42B1-A190-B89770806584}" destId="{8CA4088B-D0CD-4F65-A88E-585AE6DB538B}" srcOrd="0" destOrd="0" presId="urn:microsoft.com/office/officeart/2018/5/layout/IconCircleLabelList"/>
    <dgm:cxn modelId="{2F0052AB-58B6-4C82-A2A6-9540066949B2}" srcId="{70BD0348-D2A2-4B24-90DB-014AC24CB61B}" destId="{1D891A1E-01F3-4AF2-957F-77912D80779C}" srcOrd="2" destOrd="0" parTransId="{C9406FFD-4AF3-4080-A996-16767531A3D0}" sibTransId="{8F9C3363-EAA5-489F-B8F0-73D7649CB414}"/>
    <dgm:cxn modelId="{172A6DB6-FE5C-4D5D-BBBA-EEDCE6BFD02B}" srcId="{70BD0348-D2A2-4B24-90DB-014AC24CB61B}" destId="{8097B17A-DD30-42B1-A190-B89770806584}" srcOrd="1" destOrd="0" parTransId="{3DD69CEA-DD3D-452E-90C4-16BB7DB4F854}" sibTransId="{7CA3A03B-DECA-4B21-A54A-DB157762DC8D}"/>
    <dgm:cxn modelId="{122C9223-A69F-49FD-B107-380DCDBBF9A5}" type="presParOf" srcId="{3E246E10-F3DC-4201-9A69-2D81B567DDF8}" destId="{3D1BB8D5-3F82-4387-B137-1197DE9F0C5C}" srcOrd="0" destOrd="0" presId="urn:microsoft.com/office/officeart/2018/5/layout/IconCircleLabelList"/>
    <dgm:cxn modelId="{AEDD7ED1-ACBC-467A-ACC5-4364A5416A77}" type="presParOf" srcId="{3D1BB8D5-3F82-4387-B137-1197DE9F0C5C}" destId="{7E4D2C57-3338-4F14-80C6-9164E326EA03}" srcOrd="0" destOrd="0" presId="urn:microsoft.com/office/officeart/2018/5/layout/IconCircleLabelList"/>
    <dgm:cxn modelId="{469BD01D-826A-49EF-8B26-6C063B4318D3}" type="presParOf" srcId="{3D1BB8D5-3F82-4387-B137-1197DE9F0C5C}" destId="{804883F9-AD0C-4011-9350-6EAF1D356C10}" srcOrd="1" destOrd="0" presId="urn:microsoft.com/office/officeart/2018/5/layout/IconCircleLabelList"/>
    <dgm:cxn modelId="{5906AE6A-2EF2-419A-951D-E9FA4DE83290}" type="presParOf" srcId="{3D1BB8D5-3F82-4387-B137-1197DE9F0C5C}" destId="{FA714C32-B7C6-4044-9C9A-B5A1736799DB}" srcOrd="2" destOrd="0" presId="urn:microsoft.com/office/officeart/2018/5/layout/IconCircleLabelList"/>
    <dgm:cxn modelId="{ABB34280-4EE9-45E5-ADC0-00DA8EAA4DE8}" type="presParOf" srcId="{3D1BB8D5-3F82-4387-B137-1197DE9F0C5C}" destId="{5B75EE05-76BE-4CC9-80CA-23A53621ACAA}" srcOrd="3" destOrd="0" presId="urn:microsoft.com/office/officeart/2018/5/layout/IconCircleLabelList"/>
    <dgm:cxn modelId="{C4384066-07FF-419F-9423-BD2CD1384146}" type="presParOf" srcId="{3E246E10-F3DC-4201-9A69-2D81B567DDF8}" destId="{D1E89659-D4F9-47CF-9772-42D60391627F}" srcOrd="1" destOrd="0" presId="urn:microsoft.com/office/officeart/2018/5/layout/IconCircleLabelList"/>
    <dgm:cxn modelId="{B566EFA2-5D13-4B28-AD38-502DA066DD6F}" type="presParOf" srcId="{3E246E10-F3DC-4201-9A69-2D81B567DDF8}" destId="{6F207937-A0E6-4126-8B82-9534ADF0655E}" srcOrd="2" destOrd="0" presId="urn:microsoft.com/office/officeart/2018/5/layout/IconCircleLabelList"/>
    <dgm:cxn modelId="{9FB3BD8F-B478-4636-B759-3ADCCF95E9CC}" type="presParOf" srcId="{6F207937-A0E6-4126-8B82-9534ADF0655E}" destId="{D4C7EC3E-D00D-4586-8666-04379E8BEF90}" srcOrd="0" destOrd="0" presId="urn:microsoft.com/office/officeart/2018/5/layout/IconCircleLabelList"/>
    <dgm:cxn modelId="{31946B69-173B-4163-A355-20AB2EC9B7BC}" type="presParOf" srcId="{6F207937-A0E6-4126-8B82-9534ADF0655E}" destId="{94071C06-BB81-415E-99AE-A0C2DEFD1EDF}" srcOrd="1" destOrd="0" presId="urn:microsoft.com/office/officeart/2018/5/layout/IconCircleLabelList"/>
    <dgm:cxn modelId="{072D2B12-A9E4-46E7-97DB-0D198E4A3A99}" type="presParOf" srcId="{6F207937-A0E6-4126-8B82-9534ADF0655E}" destId="{42D08391-4D2F-4D94-826D-9D3E11D660F1}" srcOrd="2" destOrd="0" presId="urn:microsoft.com/office/officeart/2018/5/layout/IconCircleLabelList"/>
    <dgm:cxn modelId="{2BDC4170-C6DF-42BB-9D1C-E0D61A1B2A90}" type="presParOf" srcId="{6F207937-A0E6-4126-8B82-9534ADF0655E}" destId="{8CA4088B-D0CD-4F65-A88E-585AE6DB538B}" srcOrd="3" destOrd="0" presId="urn:microsoft.com/office/officeart/2018/5/layout/IconCircleLabelList"/>
    <dgm:cxn modelId="{DE8459E7-4A3F-420B-8EE7-049610FA9C9A}" type="presParOf" srcId="{3E246E10-F3DC-4201-9A69-2D81B567DDF8}" destId="{7FABD64E-AFBB-4C6B-B3F8-6814DE3E9856}" srcOrd="3" destOrd="0" presId="urn:microsoft.com/office/officeart/2018/5/layout/IconCircleLabelList"/>
    <dgm:cxn modelId="{6A25BAC6-99C7-478B-B1BC-AD0948F2B8C9}" type="presParOf" srcId="{3E246E10-F3DC-4201-9A69-2D81B567DDF8}" destId="{0299CA60-D214-46E5-955D-B3A380EFA650}" srcOrd="4" destOrd="0" presId="urn:microsoft.com/office/officeart/2018/5/layout/IconCircleLabelList"/>
    <dgm:cxn modelId="{80021EC8-CAE3-4BEB-AD1E-B01209B81197}" type="presParOf" srcId="{0299CA60-D214-46E5-955D-B3A380EFA650}" destId="{314B8772-B49F-4E62-9DBE-813D432736D9}" srcOrd="0" destOrd="0" presId="urn:microsoft.com/office/officeart/2018/5/layout/IconCircleLabelList"/>
    <dgm:cxn modelId="{537ED857-1B7D-4E8D-8186-CB8184C9F19A}" type="presParOf" srcId="{0299CA60-D214-46E5-955D-B3A380EFA650}" destId="{45350860-5E69-47B4-B2E7-85FBE59A3F3C}" srcOrd="1" destOrd="0" presId="urn:microsoft.com/office/officeart/2018/5/layout/IconCircleLabelList"/>
    <dgm:cxn modelId="{4871B2AA-00BF-4C87-AF89-E94B0F295D05}" type="presParOf" srcId="{0299CA60-D214-46E5-955D-B3A380EFA650}" destId="{B7A19340-59C3-4898-A242-952F8ABBCA72}" srcOrd="2" destOrd="0" presId="urn:microsoft.com/office/officeart/2018/5/layout/IconCircleLabelList"/>
    <dgm:cxn modelId="{30981347-CA74-469B-A3C2-1E1BF4D315DB}" type="presParOf" srcId="{0299CA60-D214-46E5-955D-B3A380EFA650}" destId="{CA3A2F48-55E0-419D-BEBD-2ECE1989C19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13A312-BEF7-42C6-85EB-1D80F8CCAB7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39A523-3AA2-4FA2-91B7-0F1096A397F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noProof="0" dirty="0"/>
            <a:t>Per acquisire I dati necessari a fornire degli esempi necessari nella fase di training del nostro algoritmo ho utilizzato due tool distinti:</a:t>
          </a:r>
        </a:p>
      </dgm:t>
    </dgm:pt>
    <dgm:pt modelId="{0ED656F1-25B6-4245-8D86-B7E22C5C9468}" type="parTrans" cxnId="{346277F0-4F57-440A-8476-125A6B7316A9}">
      <dgm:prSet/>
      <dgm:spPr/>
      <dgm:t>
        <a:bodyPr/>
        <a:lstStyle/>
        <a:p>
          <a:endParaRPr lang="en-US"/>
        </a:p>
      </dgm:t>
    </dgm:pt>
    <dgm:pt modelId="{D256516D-7627-48DE-BA87-3D9F15134024}" type="sibTrans" cxnId="{346277F0-4F57-440A-8476-125A6B7316A9}">
      <dgm:prSet/>
      <dgm:spPr/>
      <dgm:t>
        <a:bodyPr/>
        <a:lstStyle/>
        <a:p>
          <a:endParaRPr lang="en-US"/>
        </a:p>
      </dgm:t>
    </dgm:pt>
    <dgm:pt modelId="{11F79469-6C57-49A0-B7CA-7983FD98C18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noProof="0" dirty="0"/>
            <a:t>GitHub: in particolare ho utilizzato la libreria </a:t>
          </a:r>
          <a:r>
            <a:rPr lang="it-IT" noProof="0" dirty="0" err="1"/>
            <a:t>jgit</a:t>
          </a:r>
          <a:r>
            <a:rPr lang="it-IT" noProof="0" dirty="0"/>
            <a:t> di Java per ottenere informazioni relative ai </a:t>
          </a:r>
          <a:r>
            <a:rPr lang="it-IT" noProof="0" dirty="0" err="1"/>
            <a:t>commit</a:t>
          </a:r>
          <a:r>
            <a:rPr lang="it-IT" noProof="0" dirty="0"/>
            <a:t>.</a:t>
          </a:r>
        </a:p>
      </dgm:t>
    </dgm:pt>
    <dgm:pt modelId="{76E2BB00-EB58-4071-BB3B-2BF7B0F47764}" type="parTrans" cxnId="{D49E434C-B0FE-4558-99ED-0D0B16C934AF}">
      <dgm:prSet/>
      <dgm:spPr/>
      <dgm:t>
        <a:bodyPr/>
        <a:lstStyle/>
        <a:p>
          <a:endParaRPr lang="en-US"/>
        </a:p>
      </dgm:t>
    </dgm:pt>
    <dgm:pt modelId="{775AA2C9-5D1D-48A0-B690-E904E116CE30}" type="sibTrans" cxnId="{D49E434C-B0FE-4558-99ED-0D0B16C934AF}">
      <dgm:prSet/>
      <dgm:spPr/>
      <dgm:t>
        <a:bodyPr/>
        <a:lstStyle/>
        <a:p>
          <a:endParaRPr lang="en-US"/>
        </a:p>
      </dgm:t>
    </dgm:pt>
    <dgm:pt modelId="{C2148A63-CD9D-4B09-9546-3BB55DCE92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Jira: in particolare ho utilizzato le REST API fornite per ottenere informazioni relative a release e issues.</a:t>
          </a:r>
        </a:p>
      </dgm:t>
    </dgm:pt>
    <dgm:pt modelId="{36AE9AFB-8591-4DB9-8EAF-10107BB2349E}" type="parTrans" cxnId="{CAD60A51-BCFE-41DC-9E11-D84B8DCD4EC7}">
      <dgm:prSet/>
      <dgm:spPr/>
      <dgm:t>
        <a:bodyPr/>
        <a:lstStyle/>
        <a:p>
          <a:endParaRPr lang="en-US"/>
        </a:p>
      </dgm:t>
    </dgm:pt>
    <dgm:pt modelId="{AF301788-505E-4AC8-B06D-069969EB7663}" type="sibTrans" cxnId="{CAD60A51-BCFE-41DC-9E11-D84B8DCD4EC7}">
      <dgm:prSet/>
      <dgm:spPr/>
      <dgm:t>
        <a:bodyPr/>
        <a:lstStyle/>
        <a:p>
          <a:endParaRPr lang="en-US"/>
        </a:p>
      </dgm:t>
    </dgm:pt>
    <dgm:pt modelId="{D447F013-A961-424C-AEA0-1157868762C4}" type="pres">
      <dgm:prSet presAssocID="{B713A312-BEF7-42C6-85EB-1D80F8CCAB77}" presName="root" presStyleCnt="0">
        <dgm:presLayoutVars>
          <dgm:dir/>
          <dgm:resizeHandles val="exact"/>
        </dgm:presLayoutVars>
      </dgm:prSet>
      <dgm:spPr/>
    </dgm:pt>
    <dgm:pt modelId="{BDFFB6E6-037F-42DD-864C-FC766AFB2399}" type="pres">
      <dgm:prSet presAssocID="{CB39A523-3AA2-4FA2-91B7-0F1096A397FD}" presName="compNode" presStyleCnt="0"/>
      <dgm:spPr/>
    </dgm:pt>
    <dgm:pt modelId="{1733EA1C-F2FA-4093-A68E-BA602A783BD0}" type="pres">
      <dgm:prSet presAssocID="{CB39A523-3AA2-4FA2-91B7-0F1096A397FD}" presName="bgRect" presStyleLbl="bgShp" presStyleIdx="0" presStyleCnt="3"/>
      <dgm:spPr/>
    </dgm:pt>
    <dgm:pt modelId="{60BCC7B5-FDCB-4C03-9FC6-B03117551C97}" type="pres">
      <dgm:prSet presAssocID="{CB39A523-3AA2-4FA2-91B7-0F1096A397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AC05254-4641-4C39-A0E4-949F8850A9D4}" type="pres">
      <dgm:prSet presAssocID="{CB39A523-3AA2-4FA2-91B7-0F1096A397FD}" presName="spaceRect" presStyleCnt="0"/>
      <dgm:spPr/>
    </dgm:pt>
    <dgm:pt modelId="{5E708C18-1409-4C37-BAE1-DCA1F8040BDB}" type="pres">
      <dgm:prSet presAssocID="{CB39A523-3AA2-4FA2-91B7-0F1096A397FD}" presName="parTx" presStyleLbl="revTx" presStyleIdx="0" presStyleCnt="3">
        <dgm:presLayoutVars>
          <dgm:chMax val="0"/>
          <dgm:chPref val="0"/>
        </dgm:presLayoutVars>
      </dgm:prSet>
      <dgm:spPr/>
    </dgm:pt>
    <dgm:pt modelId="{E8A7B0B1-49C4-471E-9740-8582C48774EA}" type="pres">
      <dgm:prSet presAssocID="{D256516D-7627-48DE-BA87-3D9F15134024}" presName="sibTrans" presStyleCnt="0"/>
      <dgm:spPr/>
    </dgm:pt>
    <dgm:pt modelId="{0B88F664-E888-44F4-B387-7AB8F81BED3D}" type="pres">
      <dgm:prSet presAssocID="{11F79469-6C57-49A0-B7CA-7983FD98C18B}" presName="compNode" presStyleCnt="0"/>
      <dgm:spPr/>
    </dgm:pt>
    <dgm:pt modelId="{21156A20-3392-4848-895D-3B8B6A782D8E}" type="pres">
      <dgm:prSet presAssocID="{11F79469-6C57-49A0-B7CA-7983FD98C18B}" presName="bgRect" presStyleLbl="bgShp" presStyleIdx="1" presStyleCnt="3"/>
      <dgm:spPr/>
    </dgm:pt>
    <dgm:pt modelId="{C4BB774E-BB4E-4959-A557-7DCBF48BE619}" type="pres">
      <dgm:prSet presAssocID="{11F79469-6C57-49A0-B7CA-7983FD98C1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bri"/>
        </a:ext>
      </dgm:extLst>
    </dgm:pt>
    <dgm:pt modelId="{7E88922D-6F89-4941-B803-2B9401A9313B}" type="pres">
      <dgm:prSet presAssocID="{11F79469-6C57-49A0-B7CA-7983FD98C18B}" presName="spaceRect" presStyleCnt="0"/>
      <dgm:spPr/>
    </dgm:pt>
    <dgm:pt modelId="{A4A613B9-FFEA-486F-A5AA-05475D4EFCFD}" type="pres">
      <dgm:prSet presAssocID="{11F79469-6C57-49A0-B7CA-7983FD98C18B}" presName="parTx" presStyleLbl="revTx" presStyleIdx="1" presStyleCnt="3">
        <dgm:presLayoutVars>
          <dgm:chMax val="0"/>
          <dgm:chPref val="0"/>
        </dgm:presLayoutVars>
      </dgm:prSet>
      <dgm:spPr/>
    </dgm:pt>
    <dgm:pt modelId="{5A56F62E-E354-4803-BBC6-E73A86A7F8ED}" type="pres">
      <dgm:prSet presAssocID="{775AA2C9-5D1D-48A0-B690-E904E116CE30}" presName="sibTrans" presStyleCnt="0"/>
      <dgm:spPr/>
    </dgm:pt>
    <dgm:pt modelId="{5A822F2E-F32F-42EB-84EC-A2911F3C6E79}" type="pres">
      <dgm:prSet presAssocID="{C2148A63-CD9D-4B09-9546-3BB55DCE927F}" presName="compNode" presStyleCnt="0"/>
      <dgm:spPr/>
    </dgm:pt>
    <dgm:pt modelId="{B6215429-1169-476D-812F-EF2E9B7A22DA}" type="pres">
      <dgm:prSet presAssocID="{C2148A63-CD9D-4B09-9546-3BB55DCE927F}" presName="bgRect" presStyleLbl="bgShp" presStyleIdx="2" presStyleCnt="3"/>
      <dgm:spPr/>
    </dgm:pt>
    <dgm:pt modelId="{71092B10-F358-45CE-B323-99EBDA2576F4}" type="pres">
      <dgm:prSet presAssocID="{C2148A63-CD9D-4B09-9546-3BB55DCE927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e"/>
        </a:ext>
      </dgm:extLst>
    </dgm:pt>
    <dgm:pt modelId="{6E2EA774-D4CD-4B89-BF71-6A8674039CDC}" type="pres">
      <dgm:prSet presAssocID="{C2148A63-CD9D-4B09-9546-3BB55DCE927F}" presName="spaceRect" presStyleCnt="0"/>
      <dgm:spPr/>
    </dgm:pt>
    <dgm:pt modelId="{6BDC70DC-5B5E-4C3A-B5E7-5EEB02CD8189}" type="pres">
      <dgm:prSet presAssocID="{C2148A63-CD9D-4B09-9546-3BB55DCE927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49E434C-B0FE-4558-99ED-0D0B16C934AF}" srcId="{B713A312-BEF7-42C6-85EB-1D80F8CCAB77}" destId="{11F79469-6C57-49A0-B7CA-7983FD98C18B}" srcOrd="1" destOrd="0" parTransId="{76E2BB00-EB58-4071-BB3B-2BF7B0F47764}" sibTransId="{775AA2C9-5D1D-48A0-B690-E904E116CE30}"/>
    <dgm:cxn modelId="{C7ACC14D-5C52-4964-A871-40106AEDFE69}" type="presOf" srcId="{C2148A63-CD9D-4B09-9546-3BB55DCE927F}" destId="{6BDC70DC-5B5E-4C3A-B5E7-5EEB02CD8189}" srcOrd="0" destOrd="0" presId="urn:microsoft.com/office/officeart/2018/2/layout/IconVerticalSolidList"/>
    <dgm:cxn modelId="{2EB7976F-37B7-4858-892E-BDCB4818EE7B}" type="presOf" srcId="{CB39A523-3AA2-4FA2-91B7-0F1096A397FD}" destId="{5E708C18-1409-4C37-BAE1-DCA1F8040BDB}" srcOrd="0" destOrd="0" presId="urn:microsoft.com/office/officeart/2018/2/layout/IconVerticalSolidList"/>
    <dgm:cxn modelId="{CAD60A51-BCFE-41DC-9E11-D84B8DCD4EC7}" srcId="{B713A312-BEF7-42C6-85EB-1D80F8CCAB77}" destId="{C2148A63-CD9D-4B09-9546-3BB55DCE927F}" srcOrd="2" destOrd="0" parTransId="{36AE9AFB-8591-4DB9-8EAF-10107BB2349E}" sibTransId="{AF301788-505E-4AC8-B06D-069969EB7663}"/>
    <dgm:cxn modelId="{116175C2-1879-4680-BD2B-F2596FC8B148}" type="presOf" srcId="{B713A312-BEF7-42C6-85EB-1D80F8CCAB77}" destId="{D447F013-A961-424C-AEA0-1157868762C4}" srcOrd="0" destOrd="0" presId="urn:microsoft.com/office/officeart/2018/2/layout/IconVerticalSolidList"/>
    <dgm:cxn modelId="{42E48CEF-C6B3-4827-8D4B-14349A41F6D7}" type="presOf" srcId="{11F79469-6C57-49A0-B7CA-7983FD98C18B}" destId="{A4A613B9-FFEA-486F-A5AA-05475D4EFCFD}" srcOrd="0" destOrd="0" presId="urn:microsoft.com/office/officeart/2018/2/layout/IconVerticalSolidList"/>
    <dgm:cxn modelId="{346277F0-4F57-440A-8476-125A6B7316A9}" srcId="{B713A312-BEF7-42C6-85EB-1D80F8CCAB77}" destId="{CB39A523-3AA2-4FA2-91B7-0F1096A397FD}" srcOrd="0" destOrd="0" parTransId="{0ED656F1-25B6-4245-8D86-B7E22C5C9468}" sibTransId="{D256516D-7627-48DE-BA87-3D9F15134024}"/>
    <dgm:cxn modelId="{159E014D-CB4F-41AD-B650-09ADB4EC40D4}" type="presParOf" srcId="{D447F013-A961-424C-AEA0-1157868762C4}" destId="{BDFFB6E6-037F-42DD-864C-FC766AFB2399}" srcOrd="0" destOrd="0" presId="urn:microsoft.com/office/officeart/2018/2/layout/IconVerticalSolidList"/>
    <dgm:cxn modelId="{819416B1-EF37-4289-A70F-FFEB8C97D4B2}" type="presParOf" srcId="{BDFFB6E6-037F-42DD-864C-FC766AFB2399}" destId="{1733EA1C-F2FA-4093-A68E-BA602A783BD0}" srcOrd="0" destOrd="0" presId="urn:microsoft.com/office/officeart/2018/2/layout/IconVerticalSolidList"/>
    <dgm:cxn modelId="{2B1C8075-602D-4152-A6A6-9AAA04080C08}" type="presParOf" srcId="{BDFFB6E6-037F-42DD-864C-FC766AFB2399}" destId="{60BCC7B5-FDCB-4C03-9FC6-B03117551C97}" srcOrd="1" destOrd="0" presId="urn:microsoft.com/office/officeart/2018/2/layout/IconVerticalSolidList"/>
    <dgm:cxn modelId="{D1DCFCAB-DDB8-4C8A-9310-B73B6F46BD72}" type="presParOf" srcId="{BDFFB6E6-037F-42DD-864C-FC766AFB2399}" destId="{AAC05254-4641-4C39-A0E4-949F8850A9D4}" srcOrd="2" destOrd="0" presId="urn:microsoft.com/office/officeart/2018/2/layout/IconVerticalSolidList"/>
    <dgm:cxn modelId="{48593D3E-62C4-4E65-8B9F-E41F86BD5E16}" type="presParOf" srcId="{BDFFB6E6-037F-42DD-864C-FC766AFB2399}" destId="{5E708C18-1409-4C37-BAE1-DCA1F8040BDB}" srcOrd="3" destOrd="0" presId="urn:microsoft.com/office/officeart/2018/2/layout/IconVerticalSolidList"/>
    <dgm:cxn modelId="{DD6DC39E-8F15-4923-AE35-672F6D1F36A8}" type="presParOf" srcId="{D447F013-A961-424C-AEA0-1157868762C4}" destId="{E8A7B0B1-49C4-471E-9740-8582C48774EA}" srcOrd="1" destOrd="0" presId="urn:microsoft.com/office/officeart/2018/2/layout/IconVerticalSolidList"/>
    <dgm:cxn modelId="{E4E7E670-F443-4C80-93C5-7812C74991E7}" type="presParOf" srcId="{D447F013-A961-424C-AEA0-1157868762C4}" destId="{0B88F664-E888-44F4-B387-7AB8F81BED3D}" srcOrd="2" destOrd="0" presId="urn:microsoft.com/office/officeart/2018/2/layout/IconVerticalSolidList"/>
    <dgm:cxn modelId="{BB9648E5-B112-4BF5-9C8C-D75CC2611556}" type="presParOf" srcId="{0B88F664-E888-44F4-B387-7AB8F81BED3D}" destId="{21156A20-3392-4848-895D-3B8B6A782D8E}" srcOrd="0" destOrd="0" presId="urn:microsoft.com/office/officeart/2018/2/layout/IconVerticalSolidList"/>
    <dgm:cxn modelId="{6C0922D5-1B0D-48A8-991E-AEA8B0AEDB5D}" type="presParOf" srcId="{0B88F664-E888-44F4-B387-7AB8F81BED3D}" destId="{C4BB774E-BB4E-4959-A557-7DCBF48BE619}" srcOrd="1" destOrd="0" presId="urn:microsoft.com/office/officeart/2018/2/layout/IconVerticalSolidList"/>
    <dgm:cxn modelId="{D852AADF-19B7-49EE-95A1-B1226DFC5A6E}" type="presParOf" srcId="{0B88F664-E888-44F4-B387-7AB8F81BED3D}" destId="{7E88922D-6F89-4941-B803-2B9401A9313B}" srcOrd="2" destOrd="0" presId="urn:microsoft.com/office/officeart/2018/2/layout/IconVerticalSolidList"/>
    <dgm:cxn modelId="{1E6B2942-2B27-497F-85C0-844916D8B39F}" type="presParOf" srcId="{0B88F664-E888-44F4-B387-7AB8F81BED3D}" destId="{A4A613B9-FFEA-486F-A5AA-05475D4EFCFD}" srcOrd="3" destOrd="0" presId="urn:microsoft.com/office/officeart/2018/2/layout/IconVerticalSolidList"/>
    <dgm:cxn modelId="{52E06F3D-A48F-4965-8519-9BE06DD44FE8}" type="presParOf" srcId="{D447F013-A961-424C-AEA0-1157868762C4}" destId="{5A56F62E-E354-4803-BBC6-E73A86A7F8ED}" srcOrd="3" destOrd="0" presId="urn:microsoft.com/office/officeart/2018/2/layout/IconVerticalSolidList"/>
    <dgm:cxn modelId="{0764AE35-6C71-41EF-8C65-E8EA5412DEA9}" type="presParOf" srcId="{D447F013-A961-424C-AEA0-1157868762C4}" destId="{5A822F2E-F32F-42EB-84EC-A2911F3C6E79}" srcOrd="4" destOrd="0" presId="urn:microsoft.com/office/officeart/2018/2/layout/IconVerticalSolidList"/>
    <dgm:cxn modelId="{48123875-1190-409C-B884-8CF4795A6964}" type="presParOf" srcId="{5A822F2E-F32F-42EB-84EC-A2911F3C6E79}" destId="{B6215429-1169-476D-812F-EF2E9B7A22DA}" srcOrd="0" destOrd="0" presId="urn:microsoft.com/office/officeart/2018/2/layout/IconVerticalSolidList"/>
    <dgm:cxn modelId="{79C8AD32-0709-4ED0-A93F-37F28F2A9DC9}" type="presParOf" srcId="{5A822F2E-F32F-42EB-84EC-A2911F3C6E79}" destId="{71092B10-F358-45CE-B323-99EBDA2576F4}" srcOrd="1" destOrd="0" presId="urn:microsoft.com/office/officeart/2018/2/layout/IconVerticalSolidList"/>
    <dgm:cxn modelId="{F2523318-C4D0-4B3B-9120-B20363815CBD}" type="presParOf" srcId="{5A822F2E-F32F-42EB-84EC-A2911F3C6E79}" destId="{6E2EA774-D4CD-4B89-BF71-6A8674039CDC}" srcOrd="2" destOrd="0" presId="urn:microsoft.com/office/officeart/2018/2/layout/IconVerticalSolidList"/>
    <dgm:cxn modelId="{2E47CCB1-C511-4DA8-9242-A50391D887DD}" type="presParOf" srcId="{5A822F2E-F32F-42EB-84EC-A2911F3C6E79}" destId="{6BDC70DC-5B5E-4C3A-B5E7-5EEB02CD81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ACEFB-F4BA-470A-ADE9-7F681E167226}">
      <dsp:nvSpPr>
        <dsp:cNvPr id="0" name=""/>
        <dsp:cNvSpPr/>
      </dsp:nvSpPr>
      <dsp:spPr>
        <a:xfrm rot="5400000">
          <a:off x="6326062" y="-2809269"/>
          <a:ext cx="428536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dirty="0"/>
            <a:t>Motivazioni</a:t>
          </a:r>
          <a:endParaRPr lang="en-US" sz="1300" kern="1200" dirty="0"/>
        </a:p>
      </dsp:txBody>
      <dsp:txXfrm rot="-5400000">
        <a:off x="3462528" y="75184"/>
        <a:ext cx="6134686" cy="386698"/>
      </dsp:txXfrm>
    </dsp:sp>
    <dsp:sp modelId="{3C2D86C7-F6B4-4630-A077-94A6A6B938CC}">
      <dsp:nvSpPr>
        <dsp:cNvPr id="0" name=""/>
        <dsp:cNvSpPr/>
      </dsp:nvSpPr>
      <dsp:spPr>
        <a:xfrm>
          <a:off x="0" y="698"/>
          <a:ext cx="3462527" cy="535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Introduzione</a:t>
          </a:r>
          <a:endParaRPr lang="en-US" sz="2200" kern="1200" dirty="0"/>
        </a:p>
      </dsp:txBody>
      <dsp:txXfrm>
        <a:off x="26149" y="26847"/>
        <a:ext cx="3410229" cy="483372"/>
      </dsp:txXfrm>
    </dsp:sp>
    <dsp:sp modelId="{7F6AD7F1-1223-42F1-81A9-278D87B01EA1}">
      <dsp:nvSpPr>
        <dsp:cNvPr id="0" name=""/>
        <dsp:cNvSpPr/>
      </dsp:nvSpPr>
      <dsp:spPr>
        <a:xfrm rot="5400000">
          <a:off x="6175262" y="-2152963"/>
          <a:ext cx="717361" cy="6149593"/>
        </a:xfrm>
        <a:prstGeom prst="round2SameRect">
          <a:avLst/>
        </a:prstGeom>
        <a:solidFill>
          <a:schemeClr val="accent2">
            <a:tint val="40000"/>
            <a:alpha val="90000"/>
            <a:hueOff val="-681973"/>
            <a:satOff val="7518"/>
            <a:lumOff val="71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681973"/>
              <a:satOff val="7518"/>
              <a:lumOff val="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dirty="0"/>
            <a:t>Tool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noProof="0" dirty="0"/>
            <a:t>Assunzioni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dirty="0"/>
            <a:t>Misurazioni</a:t>
          </a:r>
          <a:endParaRPr lang="en-US" sz="1300" kern="1200" dirty="0"/>
        </a:p>
      </dsp:txBody>
      <dsp:txXfrm rot="-5400000">
        <a:off x="3459147" y="598171"/>
        <a:ext cx="6114574" cy="647323"/>
      </dsp:txXfrm>
    </dsp:sp>
    <dsp:sp modelId="{5B9631BB-D0F5-4E7A-B27A-19A1C604504B}">
      <dsp:nvSpPr>
        <dsp:cNvPr id="0" name=""/>
        <dsp:cNvSpPr/>
      </dsp:nvSpPr>
      <dsp:spPr>
        <a:xfrm>
          <a:off x="0" y="653997"/>
          <a:ext cx="3459146" cy="535670"/>
        </a:xfrm>
        <a:prstGeom prst="roundRect">
          <a:avLst/>
        </a:prstGeom>
        <a:solidFill>
          <a:schemeClr val="accent2">
            <a:hueOff val="-494048"/>
            <a:satOff val="2367"/>
            <a:lumOff val="219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Progettazione </a:t>
          </a:r>
          <a:endParaRPr lang="en-US" sz="2200" kern="1200" dirty="0"/>
        </a:p>
      </dsp:txBody>
      <dsp:txXfrm>
        <a:off x="26149" y="680146"/>
        <a:ext cx="3406848" cy="483372"/>
      </dsp:txXfrm>
    </dsp:sp>
    <dsp:sp modelId="{66D31570-D3D4-40FD-92A5-01449F64230F}">
      <dsp:nvSpPr>
        <dsp:cNvPr id="0" name=""/>
        <dsp:cNvSpPr/>
      </dsp:nvSpPr>
      <dsp:spPr>
        <a:xfrm rot="5400000">
          <a:off x="6326062" y="-1502670"/>
          <a:ext cx="428536" cy="6155605"/>
        </a:xfrm>
        <a:prstGeom prst="round2SameRect">
          <a:avLst/>
        </a:prstGeom>
        <a:solidFill>
          <a:schemeClr val="accent2">
            <a:tint val="40000"/>
            <a:alpha val="90000"/>
            <a:hueOff val="-1363946"/>
            <a:satOff val="15036"/>
            <a:lumOff val="143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363946"/>
              <a:satOff val="15036"/>
              <a:lumOff val="1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 rot="-5400000">
        <a:off x="3462528" y="1381783"/>
        <a:ext cx="6134686" cy="386698"/>
      </dsp:txXfrm>
    </dsp:sp>
    <dsp:sp modelId="{349D3704-8E96-412E-B2C5-F834EEC91325}">
      <dsp:nvSpPr>
        <dsp:cNvPr id="0" name=""/>
        <dsp:cNvSpPr/>
      </dsp:nvSpPr>
      <dsp:spPr>
        <a:xfrm>
          <a:off x="0" y="1307297"/>
          <a:ext cx="3462527" cy="535670"/>
        </a:xfrm>
        <a:prstGeom prst="roundRect">
          <a:avLst/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Variabili</a:t>
          </a:r>
          <a:endParaRPr lang="en-US" sz="2200" kern="1200" dirty="0"/>
        </a:p>
      </dsp:txBody>
      <dsp:txXfrm>
        <a:off x="26149" y="1333446"/>
        <a:ext cx="3410229" cy="483372"/>
      </dsp:txXfrm>
    </dsp:sp>
    <dsp:sp modelId="{27129651-8251-497C-80D8-DD871507D0FE}">
      <dsp:nvSpPr>
        <dsp:cNvPr id="0" name=""/>
        <dsp:cNvSpPr/>
      </dsp:nvSpPr>
      <dsp:spPr>
        <a:xfrm rot="5400000">
          <a:off x="6326062" y="-940216"/>
          <a:ext cx="428536" cy="6155605"/>
        </a:xfrm>
        <a:prstGeom prst="round2SameRect">
          <a:avLst/>
        </a:prstGeom>
        <a:solidFill>
          <a:schemeClr val="accent2">
            <a:tint val="40000"/>
            <a:alpha val="90000"/>
            <a:hueOff val="-2045920"/>
            <a:satOff val="22554"/>
            <a:lumOff val="214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45920"/>
              <a:satOff val="22554"/>
              <a:lumOff val="2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 rot="-5400000">
        <a:off x="3462528" y="1944237"/>
        <a:ext cx="6134686" cy="386698"/>
      </dsp:txXfrm>
    </dsp:sp>
    <dsp:sp modelId="{0A977085-96C0-4F25-88C4-89B6C7260245}">
      <dsp:nvSpPr>
        <dsp:cNvPr id="0" name=""/>
        <dsp:cNvSpPr/>
      </dsp:nvSpPr>
      <dsp:spPr>
        <a:xfrm>
          <a:off x="0" y="1869751"/>
          <a:ext cx="3462527" cy="535670"/>
        </a:xfrm>
        <a:prstGeom prst="round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Risultati</a:t>
          </a:r>
          <a:endParaRPr lang="en-US" sz="2200" kern="1200" dirty="0"/>
        </a:p>
      </dsp:txBody>
      <dsp:txXfrm>
        <a:off x="26149" y="1895900"/>
        <a:ext cx="3410229" cy="483372"/>
      </dsp:txXfrm>
    </dsp:sp>
    <dsp:sp modelId="{67223E51-97D6-4E3E-B23C-30A08B998A7A}">
      <dsp:nvSpPr>
        <dsp:cNvPr id="0" name=""/>
        <dsp:cNvSpPr/>
      </dsp:nvSpPr>
      <dsp:spPr>
        <a:xfrm rot="5400000">
          <a:off x="6326062" y="-377762"/>
          <a:ext cx="428536" cy="6155605"/>
        </a:xfrm>
        <a:prstGeom prst="round2SameRect">
          <a:avLst/>
        </a:prstGeom>
        <a:solidFill>
          <a:schemeClr val="accent2">
            <a:tint val="40000"/>
            <a:alpha val="90000"/>
            <a:hueOff val="-2727893"/>
            <a:satOff val="30071"/>
            <a:lumOff val="286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727893"/>
              <a:satOff val="30071"/>
              <a:lumOff val="2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 rot="-5400000">
        <a:off x="3462528" y="2506691"/>
        <a:ext cx="6134686" cy="386698"/>
      </dsp:txXfrm>
    </dsp:sp>
    <dsp:sp modelId="{4FEB2629-EA59-4A79-A819-77CDA9D77615}">
      <dsp:nvSpPr>
        <dsp:cNvPr id="0" name=""/>
        <dsp:cNvSpPr/>
      </dsp:nvSpPr>
      <dsp:spPr>
        <a:xfrm>
          <a:off x="0" y="2432205"/>
          <a:ext cx="3462527" cy="535670"/>
        </a:xfrm>
        <a:prstGeom prst="roundRect">
          <a:avLst/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Discussione</a:t>
          </a:r>
          <a:endParaRPr lang="en-US" sz="2200" kern="1200" dirty="0"/>
        </a:p>
      </dsp:txBody>
      <dsp:txXfrm>
        <a:off x="26149" y="2458354"/>
        <a:ext cx="3410229" cy="483372"/>
      </dsp:txXfrm>
    </dsp:sp>
    <dsp:sp modelId="{76EE125C-16EC-4CE1-A62C-5051C34B760A}">
      <dsp:nvSpPr>
        <dsp:cNvPr id="0" name=""/>
        <dsp:cNvSpPr/>
      </dsp:nvSpPr>
      <dsp:spPr>
        <a:xfrm rot="5400000">
          <a:off x="6326062" y="184691"/>
          <a:ext cx="428536" cy="6155605"/>
        </a:xfrm>
        <a:prstGeom prst="round2SameRect">
          <a:avLst/>
        </a:prstGeom>
        <a:solidFill>
          <a:schemeClr val="accent2">
            <a:tint val="40000"/>
            <a:alpha val="90000"/>
            <a:hueOff val="-3409866"/>
            <a:satOff val="37589"/>
            <a:lumOff val="358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409866"/>
              <a:satOff val="37589"/>
              <a:lumOff val="35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 rot="-5400000">
        <a:off x="3462528" y="3069145"/>
        <a:ext cx="6134686" cy="386698"/>
      </dsp:txXfrm>
    </dsp:sp>
    <dsp:sp modelId="{5FD486DC-74AC-4533-86BE-68F7868B4128}">
      <dsp:nvSpPr>
        <dsp:cNvPr id="0" name=""/>
        <dsp:cNvSpPr/>
      </dsp:nvSpPr>
      <dsp:spPr>
        <a:xfrm>
          <a:off x="0" y="2994659"/>
          <a:ext cx="3462527" cy="535670"/>
        </a:xfrm>
        <a:prstGeom prst="roundRect">
          <a:avLst/>
        </a:prstGeom>
        <a:solidFill>
          <a:schemeClr val="accent2">
            <a:hueOff val="-2470238"/>
            <a:satOff val="11833"/>
            <a:lumOff val="1094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Minacce alla validità</a:t>
          </a:r>
          <a:endParaRPr lang="en-US" sz="2200" kern="1200" dirty="0"/>
        </a:p>
      </dsp:txBody>
      <dsp:txXfrm>
        <a:off x="26149" y="3020808"/>
        <a:ext cx="3410229" cy="483372"/>
      </dsp:txXfrm>
    </dsp:sp>
    <dsp:sp modelId="{5F72A4C4-E4E3-4CB5-94F3-D092F1FA0369}">
      <dsp:nvSpPr>
        <dsp:cNvPr id="0" name=""/>
        <dsp:cNvSpPr/>
      </dsp:nvSpPr>
      <dsp:spPr>
        <a:xfrm rot="5400000">
          <a:off x="6326062" y="747145"/>
          <a:ext cx="428536" cy="6155605"/>
        </a:xfrm>
        <a:prstGeom prst="round2Same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 rot="-5400000">
        <a:off x="3462528" y="3631599"/>
        <a:ext cx="6134686" cy="386698"/>
      </dsp:txXfrm>
    </dsp:sp>
    <dsp:sp modelId="{14D64B6E-CF2B-451B-BCE1-C3BE346275C1}">
      <dsp:nvSpPr>
        <dsp:cNvPr id="0" name=""/>
        <dsp:cNvSpPr/>
      </dsp:nvSpPr>
      <dsp:spPr>
        <a:xfrm>
          <a:off x="0" y="3557113"/>
          <a:ext cx="3462527" cy="535670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Link GitHub e </a:t>
          </a:r>
          <a:r>
            <a:rPr lang="it-IT" sz="2200" kern="1200" dirty="0" err="1"/>
            <a:t>SonarCloud</a:t>
          </a:r>
          <a:endParaRPr lang="en-US" sz="2200" kern="1200" dirty="0"/>
        </a:p>
      </dsp:txBody>
      <dsp:txXfrm>
        <a:off x="26149" y="3583262"/>
        <a:ext cx="3410229" cy="483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D2C57-3338-4F14-80C6-9164E326EA03}">
      <dsp:nvSpPr>
        <dsp:cNvPr id="0" name=""/>
        <dsp:cNvSpPr/>
      </dsp:nvSpPr>
      <dsp:spPr>
        <a:xfrm>
          <a:off x="567809" y="679384"/>
          <a:ext cx="1612687" cy="16126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4883F9-AD0C-4011-9350-6EAF1D356C10}">
      <dsp:nvSpPr>
        <dsp:cNvPr id="0" name=""/>
        <dsp:cNvSpPr/>
      </dsp:nvSpPr>
      <dsp:spPr>
        <a:xfrm>
          <a:off x="911497" y="1023072"/>
          <a:ext cx="925312" cy="925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5EE05-76BE-4CC9-80CA-23A53621ACAA}">
      <dsp:nvSpPr>
        <dsp:cNvPr id="0" name=""/>
        <dsp:cNvSpPr/>
      </dsp:nvSpPr>
      <dsp:spPr>
        <a:xfrm>
          <a:off x="52278" y="2794385"/>
          <a:ext cx="2643750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200" kern="1200" dirty="0"/>
            <a:t>La stima di bug all’interno del codice è un’attività fondamentale in ambito industriale e di ricerca, in quanto fornisce delle linee guida riguardo l’</a:t>
          </a:r>
          <a:r>
            <a:rPr lang="it-IT" sz="1200" kern="1200" dirty="0" err="1"/>
            <a:t>effort</a:t>
          </a:r>
          <a:r>
            <a:rPr lang="it-IT" sz="1200" kern="1200" dirty="0"/>
            <a:t> da dedicare nell’ambito di software testing.</a:t>
          </a:r>
          <a:endParaRPr lang="en-US" sz="1200" kern="1200" dirty="0"/>
        </a:p>
      </dsp:txBody>
      <dsp:txXfrm>
        <a:off x="52278" y="2794385"/>
        <a:ext cx="2643750" cy="1260000"/>
      </dsp:txXfrm>
    </dsp:sp>
    <dsp:sp modelId="{D4C7EC3E-D00D-4586-8666-04379E8BEF90}">
      <dsp:nvSpPr>
        <dsp:cNvPr id="0" name=""/>
        <dsp:cNvSpPr/>
      </dsp:nvSpPr>
      <dsp:spPr>
        <a:xfrm>
          <a:off x="3674216" y="679384"/>
          <a:ext cx="1612687" cy="16126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071C06-BB81-415E-99AE-A0C2DEFD1EDF}">
      <dsp:nvSpPr>
        <dsp:cNvPr id="0" name=""/>
        <dsp:cNvSpPr/>
      </dsp:nvSpPr>
      <dsp:spPr>
        <a:xfrm>
          <a:off x="4017903" y="1023072"/>
          <a:ext cx="925312" cy="925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4088B-D0CD-4F65-A88E-585AE6DB538B}">
      <dsp:nvSpPr>
        <dsp:cNvPr id="0" name=""/>
        <dsp:cNvSpPr/>
      </dsp:nvSpPr>
      <dsp:spPr>
        <a:xfrm>
          <a:off x="3158684" y="2794385"/>
          <a:ext cx="2643750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200" kern="1200"/>
            <a:t>Disporre di uno strumento in grado di indirizzare lo sviluppo di casi di test risulta un problema centrale in un contesto reale in cui le risorse economiche e/o temporali sono limitate.</a:t>
          </a:r>
          <a:endParaRPr lang="en-US" sz="1200" kern="1200"/>
        </a:p>
      </dsp:txBody>
      <dsp:txXfrm>
        <a:off x="3158684" y="2794385"/>
        <a:ext cx="2643750" cy="1260000"/>
      </dsp:txXfrm>
    </dsp:sp>
    <dsp:sp modelId="{314B8772-B49F-4E62-9DBE-813D432736D9}">
      <dsp:nvSpPr>
        <dsp:cNvPr id="0" name=""/>
        <dsp:cNvSpPr/>
      </dsp:nvSpPr>
      <dsp:spPr>
        <a:xfrm>
          <a:off x="6780622" y="679384"/>
          <a:ext cx="1612687" cy="16126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350860-5E69-47B4-B2E7-85FBE59A3F3C}">
      <dsp:nvSpPr>
        <dsp:cNvPr id="0" name=""/>
        <dsp:cNvSpPr/>
      </dsp:nvSpPr>
      <dsp:spPr>
        <a:xfrm>
          <a:off x="7124310" y="1023072"/>
          <a:ext cx="925312" cy="925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A2F48-55E0-419D-BEBD-2ECE1989C195}">
      <dsp:nvSpPr>
        <dsp:cNvPr id="0" name=""/>
        <dsp:cNvSpPr/>
      </dsp:nvSpPr>
      <dsp:spPr>
        <a:xfrm>
          <a:off x="6265091" y="2794385"/>
          <a:ext cx="2643750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200" kern="1200"/>
            <a:t>Per effettuare queste stime si possono utilizzare algoritmi di Machine Learning basati su supervised learning, ovvero che utilizzano esempi passati come dati di input dell’algoritmo.</a:t>
          </a:r>
          <a:endParaRPr lang="en-US" sz="1200" kern="1200"/>
        </a:p>
      </dsp:txBody>
      <dsp:txXfrm>
        <a:off x="6265091" y="2794385"/>
        <a:ext cx="2643750" cy="126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3EA1C-F2FA-4093-A68E-BA602A783BD0}">
      <dsp:nvSpPr>
        <dsp:cNvPr id="0" name=""/>
        <dsp:cNvSpPr/>
      </dsp:nvSpPr>
      <dsp:spPr>
        <a:xfrm>
          <a:off x="0" y="544"/>
          <a:ext cx="5884961" cy="12752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CC7B5-FDCB-4C03-9FC6-B03117551C97}">
      <dsp:nvSpPr>
        <dsp:cNvPr id="0" name=""/>
        <dsp:cNvSpPr/>
      </dsp:nvSpPr>
      <dsp:spPr>
        <a:xfrm>
          <a:off x="385765" y="287477"/>
          <a:ext cx="701391" cy="7013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08C18-1409-4C37-BAE1-DCA1F8040BDB}">
      <dsp:nvSpPr>
        <dsp:cNvPr id="0" name=""/>
        <dsp:cNvSpPr/>
      </dsp:nvSpPr>
      <dsp:spPr>
        <a:xfrm>
          <a:off x="1472921" y="544"/>
          <a:ext cx="4412039" cy="1275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965" tIns="134965" rIns="134965" bIns="13496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noProof="0" dirty="0"/>
            <a:t>Per acquisire I dati necessari a fornire degli esempi necessari nella fase di training del nostro algoritmo ho utilizzato due tool distinti:</a:t>
          </a:r>
        </a:p>
      </dsp:txBody>
      <dsp:txXfrm>
        <a:off x="1472921" y="544"/>
        <a:ext cx="4412039" cy="1275256"/>
      </dsp:txXfrm>
    </dsp:sp>
    <dsp:sp modelId="{21156A20-3392-4848-895D-3B8B6A782D8E}">
      <dsp:nvSpPr>
        <dsp:cNvPr id="0" name=""/>
        <dsp:cNvSpPr/>
      </dsp:nvSpPr>
      <dsp:spPr>
        <a:xfrm>
          <a:off x="0" y="1594616"/>
          <a:ext cx="5884961" cy="12752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B774E-BB4E-4959-A557-7DCBF48BE619}">
      <dsp:nvSpPr>
        <dsp:cNvPr id="0" name=""/>
        <dsp:cNvSpPr/>
      </dsp:nvSpPr>
      <dsp:spPr>
        <a:xfrm>
          <a:off x="385765" y="1881548"/>
          <a:ext cx="701391" cy="7013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A613B9-FFEA-486F-A5AA-05475D4EFCFD}">
      <dsp:nvSpPr>
        <dsp:cNvPr id="0" name=""/>
        <dsp:cNvSpPr/>
      </dsp:nvSpPr>
      <dsp:spPr>
        <a:xfrm>
          <a:off x="1472921" y="1594616"/>
          <a:ext cx="4412039" cy="1275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965" tIns="134965" rIns="134965" bIns="13496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noProof="0" dirty="0"/>
            <a:t>GitHub: in particolare ho utilizzato la libreria </a:t>
          </a:r>
          <a:r>
            <a:rPr lang="it-IT" sz="1700" kern="1200" noProof="0" dirty="0" err="1"/>
            <a:t>jgit</a:t>
          </a:r>
          <a:r>
            <a:rPr lang="it-IT" sz="1700" kern="1200" noProof="0" dirty="0"/>
            <a:t> di Java per ottenere informazioni relative ai </a:t>
          </a:r>
          <a:r>
            <a:rPr lang="it-IT" sz="1700" kern="1200" noProof="0" dirty="0" err="1"/>
            <a:t>commit</a:t>
          </a:r>
          <a:r>
            <a:rPr lang="it-IT" sz="1700" kern="1200" noProof="0" dirty="0"/>
            <a:t>.</a:t>
          </a:r>
        </a:p>
      </dsp:txBody>
      <dsp:txXfrm>
        <a:off x="1472921" y="1594616"/>
        <a:ext cx="4412039" cy="1275256"/>
      </dsp:txXfrm>
    </dsp:sp>
    <dsp:sp modelId="{B6215429-1169-476D-812F-EF2E9B7A22DA}">
      <dsp:nvSpPr>
        <dsp:cNvPr id="0" name=""/>
        <dsp:cNvSpPr/>
      </dsp:nvSpPr>
      <dsp:spPr>
        <a:xfrm>
          <a:off x="0" y="3188687"/>
          <a:ext cx="5884961" cy="12752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92B10-F358-45CE-B323-99EBDA2576F4}">
      <dsp:nvSpPr>
        <dsp:cNvPr id="0" name=""/>
        <dsp:cNvSpPr/>
      </dsp:nvSpPr>
      <dsp:spPr>
        <a:xfrm>
          <a:off x="385765" y="3475619"/>
          <a:ext cx="701391" cy="7013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C70DC-5B5E-4C3A-B5E7-5EEB02CD8189}">
      <dsp:nvSpPr>
        <dsp:cNvPr id="0" name=""/>
        <dsp:cNvSpPr/>
      </dsp:nvSpPr>
      <dsp:spPr>
        <a:xfrm>
          <a:off x="1472921" y="3188687"/>
          <a:ext cx="4412039" cy="1275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965" tIns="134965" rIns="134965" bIns="13496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Jira: in particolare ho utilizzato le REST API fornite per ottenere informazioni relative a release e issues.</a:t>
          </a:r>
        </a:p>
      </dsp:txBody>
      <dsp:txXfrm>
        <a:off x="1472921" y="3188687"/>
        <a:ext cx="4412039" cy="1275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02991-124A-4A35-820A-5C921ABA2202}" type="datetimeFigureOut">
              <a:rPr lang="it-IT" smtClean="0"/>
              <a:t>15/06/2023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AF11A-B5DE-47B5-A86B-CECD04C6C5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30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AF11A-B5DE-47B5-A86B-CECD04C6C502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9373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AF11A-B5DE-47B5-A86B-CECD04C6C502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3738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AF11A-B5DE-47B5-A86B-CECD04C6C502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5119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8E99-675D-420E-A267-8D4A2914A150}" type="datetime1">
              <a:rPr lang="it-IT" smtClean="0"/>
              <a:t>15/06/2023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E8D-7176-4F4E-939A-C1F341988B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399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F9A-FEC0-478A-BC7D-67A946B5486B}" type="datetime1">
              <a:rPr lang="it-IT" smtClean="0"/>
              <a:t>15/06/2023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E8D-7176-4F4E-939A-C1F341988B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344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AE6E-3755-45CB-B69B-F778CE11FD78}" type="datetime1">
              <a:rPr lang="it-IT" smtClean="0"/>
              <a:t>15/06/2023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E8D-7176-4F4E-939A-C1F341988B29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1606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D975-F947-4C2E-8344-1F71E892252D}" type="datetime1">
              <a:rPr lang="it-IT" smtClean="0"/>
              <a:t>15/06/2023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E8D-7176-4F4E-939A-C1F341988B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7613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0F72-E87E-49B6-B870-6356E93D8D30}" type="datetime1">
              <a:rPr lang="it-IT" smtClean="0"/>
              <a:t>15/06/2023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E8D-7176-4F4E-939A-C1F341988B29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3795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5F25-CAC4-403F-B209-97DD4A78DA42}" type="datetime1">
              <a:rPr lang="it-IT" smtClean="0"/>
              <a:t>15/06/2023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E8D-7176-4F4E-939A-C1F341988B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743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78FB-D496-4D80-8770-8A734264C278}" type="datetime1">
              <a:rPr lang="it-IT" smtClean="0"/>
              <a:t>15/06/2023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E8D-7176-4F4E-939A-C1F341988B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3814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C676-B99C-4DE6-A9CF-6BAD5308C8C4}" type="datetime1">
              <a:rPr lang="it-IT" smtClean="0"/>
              <a:t>15/06/2023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E8D-7176-4F4E-939A-C1F341988B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306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6AA7-765B-4D5C-9C94-6A767D2C26FE}" type="datetime1">
              <a:rPr lang="it-IT" smtClean="0"/>
              <a:t>15/06/2023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E8D-7176-4F4E-939A-C1F341988B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068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3E33-776D-40B4-8BBE-3FFA82157EAE}" type="datetime1">
              <a:rPr lang="it-IT" smtClean="0"/>
              <a:t>15/06/2023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E8D-7176-4F4E-939A-C1F341988B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49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460A-C41A-4C29-A667-CAE0CE4D1E68}" type="datetime1">
              <a:rPr lang="it-IT" smtClean="0"/>
              <a:t>15/06/2023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E8D-7176-4F4E-939A-C1F341988B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921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E4F2-0D9F-4CFF-B8C7-208C557A0D7E}" type="datetime1">
              <a:rPr lang="it-IT" smtClean="0"/>
              <a:t>15/06/2023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E8D-7176-4F4E-939A-C1F341988B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31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4325-20C7-41C5-8B3E-B315E9483205}" type="datetime1">
              <a:rPr lang="it-IT" smtClean="0"/>
              <a:t>15/06/2023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E8D-7176-4F4E-939A-C1F341988B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135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D99D-3B4B-4F1E-B289-453B160E93A1}" type="datetime1">
              <a:rPr lang="it-IT" smtClean="0"/>
              <a:t>15/06/2023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E8D-7176-4F4E-939A-C1F341988B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004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12CD-B8AA-4645-AD3D-CD31B750371E}" type="datetime1">
              <a:rPr lang="it-IT" smtClean="0"/>
              <a:t>15/06/2023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E8D-7176-4F4E-939A-C1F341988B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580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6247-CBA0-4D09-BACC-BDA8A2D2CD60}" type="datetime1">
              <a:rPr lang="it-IT" smtClean="0"/>
              <a:t>15/06/2023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E8D-7176-4F4E-939A-C1F341988B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760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EED4F-CC7E-4639-A968-9BC0BB9FA193}" type="datetime1">
              <a:rPr lang="it-IT" smtClean="0"/>
              <a:t>15/06/2023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6D9E8D-7176-4F4E-939A-C1F341988B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89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3B8097-DCD3-2EEE-7A19-77E2A300E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78133"/>
            <a:ext cx="4335468" cy="28755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5000" dirty="0"/>
              <a:t>Progetto Ingegneria del Software </a:t>
            </a:r>
            <a:br>
              <a:rPr lang="it-IT" sz="5000" dirty="0"/>
            </a:br>
            <a:r>
              <a:rPr lang="it-IT" sz="5000" dirty="0"/>
              <a:t>II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AADA30D-471F-4050-3978-C596274A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453667"/>
            <a:ext cx="4335468" cy="1096899"/>
          </a:xfrm>
        </p:spPr>
        <p:txBody>
          <a:bodyPr>
            <a:normAutofit/>
          </a:bodyPr>
          <a:lstStyle/>
          <a:p>
            <a:r>
              <a:rPr lang="it-IT" dirty="0"/>
              <a:t>Anno Accademico 2022/2023</a:t>
            </a:r>
          </a:p>
          <a:p>
            <a:r>
              <a:rPr lang="it-IT" dirty="0"/>
              <a:t>Staccone Simone</a:t>
            </a:r>
          </a:p>
        </p:txBody>
      </p:sp>
      <p:pic>
        <p:nvPicPr>
          <p:cNvPr id="5" name="Immagine 4" descr="Immagine che contiene testo, Carattere, logo, grafica&#10;&#10;Descrizione generata automaticamente">
            <a:extLst>
              <a:ext uri="{FF2B5EF4-FFF2-40B4-BE49-F238E27FC236}">
                <a16:creationId xmlns:a16="http://schemas.microsoft.com/office/drawing/2014/main" id="{F92F595D-BE48-7BD4-1BB6-261D73794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3146071"/>
            <a:ext cx="3280613" cy="836556"/>
          </a:xfrm>
          <a:prstGeom prst="rect">
            <a:avLst/>
          </a:prstGeo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EF4BBB-8A86-BD24-AEB2-98D03607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46D9E8D-7176-4F4E-939A-C1F341988B29}" type="slidenum">
              <a:rPr kumimoji="0" lang="it-IT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3637324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1C47A35-B366-6D5A-1BA4-DD401760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E8D-7176-4F4E-939A-C1F341988B29}" type="slidenum">
              <a:rPr lang="it-IT" smtClean="0"/>
              <a:t>10</a:t>
            </a:fld>
            <a:r>
              <a:rPr lang="it-IT" dirty="0"/>
              <a:t>/25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64277C63-BD85-8DF9-6DAE-93DA8BB6D46D}"/>
              </a:ext>
            </a:extLst>
          </p:cNvPr>
          <p:cNvSpPr txBox="1">
            <a:spLocks/>
          </p:cNvSpPr>
          <p:nvPr/>
        </p:nvSpPr>
        <p:spPr>
          <a:xfrm>
            <a:off x="585216" y="448313"/>
            <a:ext cx="6108192" cy="85927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b="1" dirty="0">
                <a:solidFill>
                  <a:schemeClr val="tx1"/>
                </a:solidFill>
              </a:rPr>
              <a:t>Introduzione – </a:t>
            </a:r>
            <a:r>
              <a:rPr lang="it-IT" sz="2400" b="1" dirty="0">
                <a:solidFill>
                  <a:schemeClr val="tx1"/>
                </a:solidFill>
              </a:rPr>
              <a:t>Co</a:t>
            </a:r>
            <a:r>
              <a:rPr lang="it-IT" sz="4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7DDE0409-3A23-0DBB-AFF1-19709DDACA80}"/>
              </a:ext>
            </a:extLst>
          </p:cNvPr>
          <p:cNvSpPr txBox="1">
            <a:spLocks/>
          </p:cNvSpPr>
          <p:nvPr/>
        </p:nvSpPr>
        <p:spPr>
          <a:xfrm>
            <a:off x="585216" y="1152144"/>
            <a:ext cx="8961120" cy="473377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000" dirty="0">
                <a:solidFill>
                  <a:schemeClr val="tx1"/>
                </a:solidFill>
                <a:latin typeface="+mn-lt"/>
              </a:rPr>
              <a:t>Il progetto svolto mira ad analizzare due progetti sviluppati da Apache per stimare la presenza di classi che presentano un bug al loro interno.</a:t>
            </a:r>
          </a:p>
          <a:p>
            <a:endParaRPr lang="it-IT" sz="200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tx1"/>
                </a:solidFill>
                <a:latin typeface="+mn-lt"/>
              </a:rPr>
              <a:t>I progetti presi in considerazione sono: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 err="1">
                <a:solidFill>
                  <a:schemeClr val="tx1"/>
                </a:solidFill>
                <a:latin typeface="+mn-lt"/>
              </a:rPr>
              <a:t>Bookkeeper</a:t>
            </a:r>
            <a:endParaRPr lang="it-IT" sz="20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 err="1">
                <a:solidFill>
                  <a:schemeClr val="tx1"/>
                </a:solidFill>
                <a:latin typeface="+mn-lt"/>
              </a:rPr>
              <a:t>OpenJPA</a:t>
            </a:r>
            <a:endParaRPr lang="it-IT" sz="2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8" name="Picture 4" descr="Apache Software Foundation Graphics">
            <a:extLst>
              <a:ext uri="{FF2B5EF4-FFF2-40B4-BE49-F238E27FC236}">
                <a16:creationId xmlns:a16="http://schemas.microsoft.com/office/drawing/2014/main" id="{3D91EF41-1F6D-A137-E44F-BCA7AD6DB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15384"/>
            <a:ext cx="4119997" cy="167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's the True Cost of a Software Bug?">
            <a:extLst>
              <a:ext uri="{FF2B5EF4-FFF2-40B4-BE49-F238E27FC236}">
                <a16:creationId xmlns:a16="http://schemas.microsoft.com/office/drawing/2014/main" id="{CD7BA095-193A-68C1-B1E7-7C163CE32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79456"/>
            <a:ext cx="5045339" cy="264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384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1C47A35-B366-6D5A-1BA4-DD401760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E8D-7176-4F4E-939A-C1F341988B29}" type="slidenum">
              <a:rPr lang="it-IT" smtClean="0"/>
              <a:t>11</a:t>
            </a:fld>
            <a:r>
              <a:rPr lang="it-IT" dirty="0"/>
              <a:t>/25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64277C63-BD85-8DF9-6DAE-93DA8BB6D46D}"/>
              </a:ext>
            </a:extLst>
          </p:cNvPr>
          <p:cNvSpPr txBox="1">
            <a:spLocks/>
          </p:cNvSpPr>
          <p:nvPr/>
        </p:nvSpPr>
        <p:spPr>
          <a:xfrm>
            <a:off x="585216" y="448313"/>
            <a:ext cx="6108192" cy="85927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b="1" dirty="0">
                <a:solidFill>
                  <a:schemeClr val="tx1"/>
                </a:solidFill>
              </a:rPr>
              <a:t>Introduzione – </a:t>
            </a:r>
            <a:r>
              <a:rPr lang="it-IT" sz="2400" b="1" dirty="0">
                <a:solidFill>
                  <a:schemeClr val="tx1"/>
                </a:solidFill>
              </a:rPr>
              <a:t>Co</a:t>
            </a:r>
            <a:r>
              <a:rPr lang="it-IT" sz="4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7DDE0409-3A23-0DBB-AFF1-19709DDACA80}"/>
              </a:ext>
            </a:extLst>
          </p:cNvPr>
          <p:cNvSpPr txBox="1">
            <a:spLocks/>
          </p:cNvSpPr>
          <p:nvPr/>
        </p:nvSpPr>
        <p:spPr>
          <a:xfrm>
            <a:off x="585216" y="1152144"/>
            <a:ext cx="8961120" cy="473377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000" dirty="0">
                <a:solidFill>
                  <a:schemeClr val="tx1"/>
                </a:solidFill>
                <a:latin typeface="+mn-lt"/>
              </a:rPr>
              <a:t>Il progetto svolto mira ad analizzare due progetti sviluppati da Apache per stimare la presenza di classi che presentano un bug al loro interno.</a:t>
            </a:r>
          </a:p>
          <a:p>
            <a:endParaRPr lang="it-IT" sz="200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tx1"/>
                </a:solidFill>
                <a:latin typeface="+mn-lt"/>
              </a:rPr>
              <a:t>I progetti presi in considerazione sono: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 err="1">
                <a:solidFill>
                  <a:schemeClr val="tx1"/>
                </a:solidFill>
                <a:latin typeface="+mn-lt"/>
              </a:rPr>
              <a:t>Bookkeeper</a:t>
            </a:r>
            <a:endParaRPr lang="it-IT" sz="20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 err="1">
                <a:solidFill>
                  <a:schemeClr val="tx1"/>
                </a:solidFill>
                <a:latin typeface="+mn-lt"/>
              </a:rPr>
              <a:t>OpenJPA</a:t>
            </a:r>
            <a:endParaRPr lang="it-IT" sz="2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8" name="Picture 4" descr="Apache Software Foundation Graphics">
            <a:extLst>
              <a:ext uri="{FF2B5EF4-FFF2-40B4-BE49-F238E27FC236}">
                <a16:creationId xmlns:a16="http://schemas.microsoft.com/office/drawing/2014/main" id="{3D91EF41-1F6D-A137-E44F-BCA7AD6DB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15384"/>
            <a:ext cx="4119997" cy="167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's the True Cost of a Software Bug?">
            <a:extLst>
              <a:ext uri="{FF2B5EF4-FFF2-40B4-BE49-F238E27FC236}">
                <a16:creationId xmlns:a16="http://schemas.microsoft.com/office/drawing/2014/main" id="{CD7BA095-193A-68C1-B1E7-7C163CE32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79456"/>
            <a:ext cx="5045339" cy="264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441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1C47A35-B366-6D5A-1BA4-DD401760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E8D-7176-4F4E-939A-C1F341988B29}" type="slidenum">
              <a:rPr lang="it-IT" smtClean="0"/>
              <a:t>12</a:t>
            </a:fld>
            <a:r>
              <a:rPr lang="it-IT" dirty="0"/>
              <a:t>/25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64277C63-BD85-8DF9-6DAE-93DA8BB6D46D}"/>
              </a:ext>
            </a:extLst>
          </p:cNvPr>
          <p:cNvSpPr txBox="1">
            <a:spLocks/>
          </p:cNvSpPr>
          <p:nvPr/>
        </p:nvSpPr>
        <p:spPr>
          <a:xfrm>
            <a:off x="585216" y="448313"/>
            <a:ext cx="6108192" cy="85927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b="1" dirty="0">
                <a:solidFill>
                  <a:schemeClr val="tx1"/>
                </a:solidFill>
              </a:rPr>
              <a:t>Introduzione – </a:t>
            </a:r>
            <a:r>
              <a:rPr lang="it-IT" sz="2400" b="1" dirty="0">
                <a:solidFill>
                  <a:schemeClr val="tx1"/>
                </a:solidFill>
              </a:rPr>
              <a:t>Co</a:t>
            </a:r>
            <a:r>
              <a:rPr lang="it-IT" sz="4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7DDE0409-3A23-0DBB-AFF1-19709DDACA80}"/>
              </a:ext>
            </a:extLst>
          </p:cNvPr>
          <p:cNvSpPr txBox="1">
            <a:spLocks/>
          </p:cNvSpPr>
          <p:nvPr/>
        </p:nvSpPr>
        <p:spPr>
          <a:xfrm>
            <a:off x="585216" y="1152144"/>
            <a:ext cx="8961120" cy="473377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000" dirty="0">
                <a:solidFill>
                  <a:schemeClr val="tx1"/>
                </a:solidFill>
                <a:latin typeface="+mn-lt"/>
              </a:rPr>
              <a:t>Il progetto svolto mira ad analizzare due progetti sviluppati da Apache per stimare la presenza di classi che presentano un bug al loro interno.</a:t>
            </a:r>
          </a:p>
          <a:p>
            <a:endParaRPr lang="it-IT" sz="200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tx1"/>
                </a:solidFill>
                <a:latin typeface="+mn-lt"/>
              </a:rPr>
              <a:t>I progetti presi in considerazione sono: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 err="1">
                <a:solidFill>
                  <a:schemeClr val="tx1"/>
                </a:solidFill>
                <a:latin typeface="+mn-lt"/>
              </a:rPr>
              <a:t>Bookkeeper</a:t>
            </a:r>
            <a:endParaRPr lang="it-IT" sz="20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 err="1">
                <a:solidFill>
                  <a:schemeClr val="tx1"/>
                </a:solidFill>
                <a:latin typeface="+mn-lt"/>
              </a:rPr>
              <a:t>OpenJPA</a:t>
            </a:r>
            <a:endParaRPr lang="it-IT" sz="2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8" name="Picture 4" descr="Apache Software Foundation Graphics">
            <a:extLst>
              <a:ext uri="{FF2B5EF4-FFF2-40B4-BE49-F238E27FC236}">
                <a16:creationId xmlns:a16="http://schemas.microsoft.com/office/drawing/2014/main" id="{3D91EF41-1F6D-A137-E44F-BCA7AD6DB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15384"/>
            <a:ext cx="4119997" cy="167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's the True Cost of a Software Bug?">
            <a:extLst>
              <a:ext uri="{FF2B5EF4-FFF2-40B4-BE49-F238E27FC236}">
                <a16:creationId xmlns:a16="http://schemas.microsoft.com/office/drawing/2014/main" id="{CD7BA095-193A-68C1-B1E7-7C163CE32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79456"/>
            <a:ext cx="5045339" cy="264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360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1C47A35-B366-6D5A-1BA4-DD401760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E8D-7176-4F4E-939A-C1F341988B29}" type="slidenum">
              <a:rPr lang="it-IT" smtClean="0"/>
              <a:t>13</a:t>
            </a:fld>
            <a:r>
              <a:rPr lang="it-IT" dirty="0"/>
              <a:t>/25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64277C63-BD85-8DF9-6DAE-93DA8BB6D46D}"/>
              </a:ext>
            </a:extLst>
          </p:cNvPr>
          <p:cNvSpPr txBox="1">
            <a:spLocks/>
          </p:cNvSpPr>
          <p:nvPr/>
        </p:nvSpPr>
        <p:spPr>
          <a:xfrm>
            <a:off x="585216" y="448313"/>
            <a:ext cx="6108192" cy="85927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b="1" dirty="0">
                <a:solidFill>
                  <a:schemeClr val="tx1"/>
                </a:solidFill>
              </a:rPr>
              <a:t>Introduzione – </a:t>
            </a:r>
            <a:r>
              <a:rPr lang="it-IT" sz="2400" b="1" dirty="0">
                <a:solidFill>
                  <a:schemeClr val="tx1"/>
                </a:solidFill>
              </a:rPr>
              <a:t>Co</a:t>
            </a:r>
            <a:r>
              <a:rPr lang="it-IT" sz="4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7DDE0409-3A23-0DBB-AFF1-19709DDACA80}"/>
              </a:ext>
            </a:extLst>
          </p:cNvPr>
          <p:cNvSpPr txBox="1">
            <a:spLocks/>
          </p:cNvSpPr>
          <p:nvPr/>
        </p:nvSpPr>
        <p:spPr>
          <a:xfrm>
            <a:off x="585216" y="1152144"/>
            <a:ext cx="8961120" cy="473377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000" dirty="0">
                <a:solidFill>
                  <a:schemeClr val="tx1"/>
                </a:solidFill>
                <a:latin typeface="+mn-lt"/>
              </a:rPr>
              <a:t>Il progetto svolto mira ad analizzare due progetti sviluppati da Apache per stimare la presenza di classi che presentano un bug al loro interno.</a:t>
            </a:r>
          </a:p>
          <a:p>
            <a:endParaRPr lang="it-IT" sz="200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tx1"/>
                </a:solidFill>
                <a:latin typeface="+mn-lt"/>
              </a:rPr>
              <a:t>I progetti presi in considerazione sono: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 err="1">
                <a:solidFill>
                  <a:schemeClr val="tx1"/>
                </a:solidFill>
                <a:latin typeface="+mn-lt"/>
              </a:rPr>
              <a:t>Bookkeeper</a:t>
            </a:r>
            <a:endParaRPr lang="it-IT" sz="20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 err="1">
                <a:solidFill>
                  <a:schemeClr val="tx1"/>
                </a:solidFill>
                <a:latin typeface="+mn-lt"/>
              </a:rPr>
              <a:t>OpenJPA</a:t>
            </a:r>
            <a:endParaRPr lang="it-IT" sz="2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8" name="Picture 4" descr="Apache Software Foundation Graphics">
            <a:extLst>
              <a:ext uri="{FF2B5EF4-FFF2-40B4-BE49-F238E27FC236}">
                <a16:creationId xmlns:a16="http://schemas.microsoft.com/office/drawing/2014/main" id="{3D91EF41-1F6D-A137-E44F-BCA7AD6DB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15384"/>
            <a:ext cx="4119997" cy="167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's the True Cost of a Software Bug?">
            <a:extLst>
              <a:ext uri="{FF2B5EF4-FFF2-40B4-BE49-F238E27FC236}">
                <a16:creationId xmlns:a16="http://schemas.microsoft.com/office/drawing/2014/main" id="{CD7BA095-193A-68C1-B1E7-7C163CE32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79456"/>
            <a:ext cx="5045339" cy="264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988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1C47A35-B366-6D5A-1BA4-DD401760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E8D-7176-4F4E-939A-C1F341988B29}" type="slidenum">
              <a:rPr lang="it-IT" smtClean="0"/>
              <a:t>14</a:t>
            </a:fld>
            <a:r>
              <a:rPr lang="it-IT" dirty="0"/>
              <a:t>/25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64277C63-BD85-8DF9-6DAE-93DA8BB6D46D}"/>
              </a:ext>
            </a:extLst>
          </p:cNvPr>
          <p:cNvSpPr txBox="1">
            <a:spLocks/>
          </p:cNvSpPr>
          <p:nvPr/>
        </p:nvSpPr>
        <p:spPr>
          <a:xfrm>
            <a:off x="585216" y="448313"/>
            <a:ext cx="6108192" cy="85927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b="1" dirty="0">
                <a:solidFill>
                  <a:schemeClr val="tx1"/>
                </a:solidFill>
              </a:rPr>
              <a:t>Introduzione – </a:t>
            </a:r>
            <a:r>
              <a:rPr lang="it-IT" sz="2400" b="1" dirty="0">
                <a:solidFill>
                  <a:schemeClr val="tx1"/>
                </a:solidFill>
              </a:rPr>
              <a:t>Co</a:t>
            </a:r>
            <a:r>
              <a:rPr lang="it-IT" sz="4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7DDE0409-3A23-0DBB-AFF1-19709DDACA80}"/>
              </a:ext>
            </a:extLst>
          </p:cNvPr>
          <p:cNvSpPr txBox="1">
            <a:spLocks/>
          </p:cNvSpPr>
          <p:nvPr/>
        </p:nvSpPr>
        <p:spPr>
          <a:xfrm>
            <a:off x="585216" y="1152144"/>
            <a:ext cx="8961120" cy="473377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000" dirty="0">
                <a:solidFill>
                  <a:schemeClr val="tx1"/>
                </a:solidFill>
                <a:latin typeface="+mn-lt"/>
              </a:rPr>
              <a:t>Il progetto svolto mira ad analizzare due progetti sviluppati da Apache per stimare la presenza di classi che presentano un bug al loro interno.</a:t>
            </a:r>
          </a:p>
          <a:p>
            <a:endParaRPr lang="it-IT" sz="200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tx1"/>
                </a:solidFill>
                <a:latin typeface="+mn-lt"/>
              </a:rPr>
              <a:t>I progetti presi in considerazione sono: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 err="1">
                <a:solidFill>
                  <a:schemeClr val="tx1"/>
                </a:solidFill>
                <a:latin typeface="+mn-lt"/>
              </a:rPr>
              <a:t>Bookkeeper</a:t>
            </a:r>
            <a:endParaRPr lang="it-IT" sz="20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 err="1">
                <a:solidFill>
                  <a:schemeClr val="tx1"/>
                </a:solidFill>
                <a:latin typeface="+mn-lt"/>
              </a:rPr>
              <a:t>OpenJPA</a:t>
            </a:r>
            <a:endParaRPr lang="it-IT" sz="2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8" name="Picture 4" descr="Apache Software Foundation Graphics">
            <a:extLst>
              <a:ext uri="{FF2B5EF4-FFF2-40B4-BE49-F238E27FC236}">
                <a16:creationId xmlns:a16="http://schemas.microsoft.com/office/drawing/2014/main" id="{3D91EF41-1F6D-A137-E44F-BCA7AD6DB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15384"/>
            <a:ext cx="4119997" cy="167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's the True Cost of a Software Bug?">
            <a:extLst>
              <a:ext uri="{FF2B5EF4-FFF2-40B4-BE49-F238E27FC236}">
                <a16:creationId xmlns:a16="http://schemas.microsoft.com/office/drawing/2014/main" id="{CD7BA095-193A-68C1-B1E7-7C163CE32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79456"/>
            <a:ext cx="5045339" cy="264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454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1C47A35-B366-6D5A-1BA4-DD401760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E8D-7176-4F4E-939A-C1F341988B29}" type="slidenum">
              <a:rPr lang="it-IT" smtClean="0"/>
              <a:t>15</a:t>
            </a:fld>
            <a:r>
              <a:rPr lang="it-IT" dirty="0"/>
              <a:t>/25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64277C63-BD85-8DF9-6DAE-93DA8BB6D46D}"/>
              </a:ext>
            </a:extLst>
          </p:cNvPr>
          <p:cNvSpPr txBox="1">
            <a:spLocks/>
          </p:cNvSpPr>
          <p:nvPr/>
        </p:nvSpPr>
        <p:spPr>
          <a:xfrm>
            <a:off x="585216" y="448313"/>
            <a:ext cx="6108192" cy="85927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b="1" dirty="0">
                <a:solidFill>
                  <a:schemeClr val="tx1"/>
                </a:solidFill>
              </a:rPr>
              <a:t>Introduzione – </a:t>
            </a:r>
            <a:r>
              <a:rPr lang="it-IT" sz="2400" b="1" dirty="0">
                <a:solidFill>
                  <a:schemeClr val="tx1"/>
                </a:solidFill>
              </a:rPr>
              <a:t>Co</a:t>
            </a:r>
            <a:r>
              <a:rPr lang="it-IT" sz="4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7DDE0409-3A23-0DBB-AFF1-19709DDACA80}"/>
              </a:ext>
            </a:extLst>
          </p:cNvPr>
          <p:cNvSpPr txBox="1">
            <a:spLocks/>
          </p:cNvSpPr>
          <p:nvPr/>
        </p:nvSpPr>
        <p:spPr>
          <a:xfrm>
            <a:off x="585216" y="1152144"/>
            <a:ext cx="8961120" cy="473377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000" dirty="0">
                <a:solidFill>
                  <a:schemeClr val="tx1"/>
                </a:solidFill>
                <a:latin typeface="+mn-lt"/>
              </a:rPr>
              <a:t>Il progetto svolto mira ad analizzare due progetti sviluppati da Apache per stimare la presenza di classi che presentano un bug al loro interno.</a:t>
            </a:r>
          </a:p>
          <a:p>
            <a:endParaRPr lang="it-IT" sz="200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tx1"/>
                </a:solidFill>
                <a:latin typeface="+mn-lt"/>
              </a:rPr>
              <a:t>I progetti presi in considerazione sono: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 err="1">
                <a:solidFill>
                  <a:schemeClr val="tx1"/>
                </a:solidFill>
                <a:latin typeface="+mn-lt"/>
              </a:rPr>
              <a:t>Bookkeeper</a:t>
            </a:r>
            <a:endParaRPr lang="it-IT" sz="20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 err="1">
                <a:solidFill>
                  <a:schemeClr val="tx1"/>
                </a:solidFill>
                <a:latin typeface="+mn-lt"/>
              </a:rPr>
              <a:t>OpenJPA</a:t>
            </a:r>
            <a:endParaRPr lang="it-IT" sz="2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8" name="Picture 4" descr="Apache Software Foundation Graphics">
            <a:extLst>
              <a:ext uri="{FF2B5EF4-FFF2-40B4-BE49-F238E27FC236}">
                <a16:creationId xmlns:a16="http://schemas.microsoft.com/office/drawing/2014/main" id="{3D91EF41-1F6D-A137-E44F-BCA7AD6DB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15384"/>
            <a:ext cx="4119997" cy="167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's the True Cost of a Software Bug?">
            <a:extLst>
              <a:ext uri="{FF2B5EF4-FFF2-40B4-BE49-F238E27FC236}">
                <a16:creationId xmlns:a16="http://schemas.microsoft.com/office/drawing/2014/main" id="{CD7BA095-193A-68C1-B1E7-7C163CE32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79456"/>
            <a:ext cx="5045339" cy="264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407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1C47A35-B366-6D5A-1BA4-DD401760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E8D-7176-4F4E-939A-C1F341988B29}" type="slidenum">
              <a:rPr lang="it-IT" smtClean="0"/>
              <a:t>16</a:t>
            </a:fld>
            <a:r>
              <a:rPr lang="it-IT" dirty="0"/>
              <a:t>/25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64277C63-BD85-8DF9-6DAE-93DA8BB6D46D}"/>
              </a:ext>
            </a:extLst>
          </p:cNvPr>
          <p:cNvSpPr txBox="1">
            <a:spLocks/>
          </p:cNvSpPr>
          <p:nvPr/>
        </p:nvSpPr>
        <p:spPr>
          <a:xfrm>
            <a:off x="585216" y="448313"/>
            <a:ext cx="6108192" cy="85927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b="1" dirty="0">
                <a:solidFill>
                  <a:schemeClr val="tx1"/>
                </a:solidFill>
              </a:rPr>
              <a:t>Introduzione – </a:t>
            </a:r>
            <a:r>
              <a:rPr lang="it-IT" sz="2400" b="1" dirty="0">
                <a:solidFill>
                  <a:schemeClr val="tx1"/>
                </a:solidFill>
              </a:rPr>
              <a:t>Co</a:t>
            </a:r>
            <a:r>
              <a:rPr lang="it-IT" sz="4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7DDE0409-3A23-0DBB-AFF1-19709DDACA80}"/>
              </a:ext>
            </a:extLst>
          </p:cNvPr>
          <p:cNvSpPr txBox="1">
            <a:spLocks/>
          </p:cNvSpPr>
          <p:nvPr/>
        </p:nvSpPr>
        <p:spPr>
          <a:xfrm>
            <a:off x="585216" y="1152144"/>
            <a:ext cx="8961120" cy="473377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000" dirty="0">
                <a:solidFill>
                  <a:schemeClr val="tx1"/>
                </a:solidFill>
                <a:latin typeface="+mn-lt"/>
              </a:rPr>
              <a:t>Il progetto svolto mira ad analizzare due progetti sviluppati da Apache per stimare la presenza di classi che presentano un bug al loro interno.</a:t>
            </a:r>
          </a:p>
          <a:p>
            <a:endParaRPr lang="it-IT" sz="200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tx1"/>
                </a:solidFill>
                <a:latin typeface="+mn-lt"/>
              </a:rPr>
              <a:t>I progetti presi in considerazione sono: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 err="1">
                <a:solidFill>
                  <a:schemeClr val="tx1"/>
                </a:solidFill>
                <a:latin typeface="+mn-lt"/>
              </a:rPr>
              <a:t>Bookkeeper</a:t>
            </a:r>
            <a:endParaRPr lang="it-IT" sz="20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 err="1">
                <a:solidFill>
                  <a:schemeClr val="tx1"/>
                </a:solidFill>
                <a:latin typeface="+mn-lt"/>
              </a:rPr>
              <a:t>OpenJPA</a:t>
            </a:r>
            <a:endParaRPr lang="it-IT" sz="2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8" name="Picture 4" descr="Apache Software Foundation Graphics">
            <a:extLst>
              <a:ext uri="{FF2B5EF4-FFF2-40B4-BE49-F238E27FC236}">
                <a16:creationId xmlns:a16="http://schemas.microsoft.com/office/drawing/2014/main" id="{3D91EF41-1F6D-A137-E44F-BCA7AD6DB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15384"/>
            <a:ext cx="4119997" cy="167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's the True Cost of a Software Bug?">
            <a:extLst>
              <a:ext uri="{FF2B5EF4-FFF2-40B4-BE49-F238E27FC236}">
                <a16:creationId xmlns:a16="http://schemas.microsoft.com/office/drawing/2014/main" id="{CD7BA095-193A-68C1-B1E7-7C163CE32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79456"/>
            <a:ext cx="5045339" cy="264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632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1C47A35-B366-6D5A-1BA4-DD401760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E8D-7176-4F4E-939A-C1F341988B29}" type="slidenum">
              <a:rPr lang="it-IT" smtClean="0"/>
              <a:t>17</a:t>
            </a:fld>
            <a:r>
              <a:rPr lang="it-IT" dirty="0"/>
              <a:t>/25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64277C63-BD85-8DF9-6DAE-93DA8BB6D46D}"/>
              </a:ext>
            </a:extLst>
          </p:cNvPr>
          <p:cNvSpPr txBox="1">
            <a:spLocks/>
          </p:cNvSpPr>
          <p:nvPr/>
        </p:nvSpPr>
        <p:spPr>
          <a:xfrm>
            <a:off x="585216" y="448313"/>
            <a:ext cx="6108192" cy="85927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b="1" dirty="0">
                <a:solidFill>
                  <a:schemeClr val="tx1"/>
                </a:solidFill>
              </a:rPr>
              <a:t>Introduzione – </a:t>
            </a:r>
            <a:r>
              <a:rPr lang="it-IT" sz="2400" b="1" dirty="0">
                <a:solidFill>
                  <a:schemeClr val="tx1"/>
                </a:solidFill>
              </a:rPr>
              <a:t>Co</a:t>
            </a:r>
            <a:r>
              <a:rPr lang="it-IT" sz="4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7DDE0409-3A23-0DBB-AFF1-19709DDACA80}"/>
              </a:ext>
            </a:extLst>
          </p:cNvPr>
          <p:cNvSpPr txBox="1">
            <a:spLocks/>
          </p:cNvSpPr>
          <p:nvPr/>
        </p:nvSpPr>
        <p:spPr>
          <a:xfrm>
            <a:off x="585216" y="1152144"/>
            <a:ext cx="8961120" cy="473377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000" dirty="0">
                <a:solidFill>
                  <a:schemeClr val="tx1"/>
                </a:solidFill>
                <a:latin typeface="+mn-lt"/>
              </a:rPr>
              <a:t>Il progetto svolto mira ad analizzare due progetti sviluppati da Apache per stimare la presenza di classi che presentano un bug al loro interno.</a:t>
            </a:r>
          </a:p>
          <a:p>
            <a:endParaRPr lang="it-IT" sz="200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tx1"/>
                </a:solidFill>
                <a:latin typeface="+mn-lt"/>
              </a:rPr>
              <a:t>I progetti presi in considerazione sono: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 err="1">
                <a:solidFill>
                  <a:schemeClr val="tx1"/>
                </a:solidFill>
                <a:latin typeface="+mn-lt"/>
              </a:rPr>
              <a:t>Bookkeeper</a:t>
            </a:r>
            <a:endParaRPr lang="it-IT" sz="20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 err="1">
                <a:solidFill>
                  <a:schemeClr val="tx1"/>
                </a:solidFill>
                <a:latin typeface="+mn-lt"/>
              </a:rPr>
              <a:t>OpenJPA</a:t>
            </a:r>
            <a:endParaRPr lang="it-IT" sz="2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8" name="Picture 4" descr="Apache Software Foundation Graphics">
            <a:extLst>
              <a:ext uri="{FF2B5EF4-FFF2-40B4-BE49-F238E27FC236}">
                <a16:creationId xmlns:a16="http://schemas.microsoft.com/office/drawing/2014/main" id="{3D91EF41-1F6D-A137-E44F-BCA7AD6DB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15384"/>
            <a:ext cx="4119997" cy="167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's the True Cost of a Software Bug?">
            <a:extLst>
              <a:ext uri="{FF2B5EF4-FFF2-40B4-BE49-F238E27FC236}">
                <a16:creationId xmlns:a16="http://schemas.microsoft.com/office/drawing/2014/main" id="{CD7BA095-193A-68C1-B1E7-7C163CE32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79456"/>
            <a:ext cx="5045339" cy="264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198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1C47A35-B366-6D5A-1BA4-DD401760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E8D-7176-4F4E-939A-C1F341988B29}" type="slidenum">
              <a:rPr lang="it-IT" smtClean="0"/>
              <a:t>18</a:t>
            </a:fld>
            <a:r>
              <a:rPr lang="it-IT" dirty="0"/>
              <a:t>/25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64277C63-BD85-8DF9-6DAE-93DA8BB6D46D}"/>
              </a:ext>
            </a:extLst>
          </p:cNvPr>
          <p:cNvSpPr txBox="1">
            <a:spLocks/>
          </p:cNvSpPr>
          <p:nvPr/>
        </p:nvSpPr>
        <p:spPr>
          <a:xfrm>
            <a:off x="585216" y="448313"/>
            <a:ext cx="6108192" cy="85927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b="1" dirty="0">
                <a:solidFill>
                  <a:schemeClr val="tx1"/>
                </a:solidFill>
              </a:rPr>
              <a:t>Introduzione – </a:t>
            </a:r>
            <a:r>
              <a:rPr lang="it-IT" sz="2400" b="1" dirty="0">
                <a:solidFill>
                  <a:schemeClr val="tx1"/>
                </a:solidFill>
              </a:rPr>
              <a:t>Co</a:t>
            </a:r>
            <a:r>
              <a:rPr lang="it-IT" sz="4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7DDE0409-3A23-0DBB-AFF1-19709DDACA80}"/>
              </a:ext>
            </a:extLst>
          </p:cNvPr>
          <p:cNvSpPr txBox="1">
            <a:spLocks/>
          </p:cNvSpPr>
          <p:nvPr/>
        </p:nvSpPr>
        <p:spPr>
          <a:xfrm>
            <a:off x="585216" y="1152144"/>
            <a:ext cx="8961120" cy="473377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000" dirty="0">
                <a:solidFill>
                  <a:schemeClr val="tx1"/>
                </a:solidFill>
                <a:latin typeface="+mn-lt"/>
              </a:rPr>
              <a:t>Il progetto svolto mira ad analizzare due progetti sviluppati da Apache per stimare la presenza di classi che presentano un bug al loro interno.</a:t>
            </a:r>
          </a:p>
          <a:p>
            <a:endParaRPr lang="it-IT" sz="200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tx1"/>
                </a:solidFill>
                <a:latin typeface="+mn-lt"/>
              </a:rPr>
              <a:t>I progetti presi in considerazione sono: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 err="1">
                <a:solidFill>
                  <a:schemeClr val="tx1"/>
                </a:solidFill>
                <a:latin typeface="+mn-lt"/>
              </a:rPr>
              <a:t>Bookkeeper</a:t>
            </a:r>
            <a:endParaRPr lang="it-IT" sz="20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 err="1">
                <a:solidFill>
                  <a:schemeClr val="tx1"/>
                </a:solidFill>
                <a:latin typeface="+mn-lt"/>
              </a:rPr>
              <a:t>OpenJPA</a:t>
            </a:r>
            <a:endParaRPr lang="it-IT" sz="2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8" name="Picture 4" descr="Apache Software Foundation Graphics">
            <a:extLst>
              <a:ext uri="{FF2B5EF4-FFF2-40B4-BE49-F238E27FC236}">
                <a16:creationId xmlns:a16="http://schemas.microsoft.com/office/drawing/2014/main" id="{3D91EF41-1F6D-A137-E44F-BCA7AD6DB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15384"/>
            <a:ext cx="4119997" cy="167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's the True Cost of a Software Bug?">
            <a:extLst>
              <a:ext uri="{FF2B5EF4-FFF2-40B4-BE49-F238E27FC236}">
                <a16:creationId xmlns:a16="http://schemas.microsoft.com/office/drawing/2014/main" id="{CD7BA095-193A-68C1-B1E7-7C163CE32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79456"/>
            <a:ext cx="5045339" cy="264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043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1C47A35-B366-6D5A-1BA4-DD401760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E8D-7176-4F4E-939A-C1F341988B29}" type="slidenum">
              <a:rPr lang="it-IT" smtClean="0"/>
              <a:t>19</a:t>
            </a:fld>
            <a:r>
              <a:rPr lang="it-IT" dirty="0"/>
              <a:t>/25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64277C63-BD85-8DF9-6DAE-93DA8BB6D46D}"/>
              </a:ext>
            </a:extLst>
          </p:cNvPr>
          <p:cNvSpPr txBox="1">
            <a:spLocks/>
          </p:cNvSpPr>
          <p:nvPr/>
        </p:nvSpPr>
        <p:spPr>
          <a:xfrm>
            <a:off x="585216" y="448313"/>
            <a:ext cx="6108192" cy="85927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b="1" dirty="0">
                <a:solidFill>
                  <a:schemeClr val="tx1"/>
                </a:solidFill>
              </a:rPr>
              <a:t>Introduzione – </a:t>
            </a:r>
            <a:r>
              <a:rPr lang="it-IT" sz="2400" b="1" dirty="0">
                <a:solidFill>
                  <a:schemeClr val="tx1"/>
                </a:solidFill>
              </a:rPr>
              <a:t>Co</a:t>
            </a:r>
            <a:r>
              <a:rPr lang="it-IT" sz="4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7DDE0409-3A23-0DBB-AFF1-19709DDACA80}"/>
              </a:ext>
            </a:extLst>
          </p:cNvPr>
          <p:cNvSpPr txBox="1">
            <a:spLocks/>
          </p:cNvSpPr>
          <p:nvPr/>
        </p:nvSpPr>
        <p:spPr>
          <a:xfrm>
            <a:off x="585216" y="1152144"/>
            <a:ext cx="8961120" cy="473377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000" dirty="0">
                <a:solidFill>
                  <a:schemeClr val="tx1"/>
                </a:solidFill>
                <a:latin typeface="+mn-lt"/>
              </a:rPr>
              <a:t>Il progetto svolto mira ad analizzare due progetti sviluppati da Apache per stimare la presenza di classi che presentano un bug al loro interno.</a:t>
            </a:r>
          </a:p>
          <a:p>
            <a:endParaRPr lang="it-IT" sz="200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tx1"/>
                </a:solidFill>
                <a:latin typeface="+mn-lt"/>
              </a:rPr>
              <a:t>I progetti presi in considerazione sono: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 err="1">
                <a:solidFill>
                  <a:schemeClr val="tx1"/>
                </a:solidFill>
                <a:latin typeface="+mn-lt"/>
              </a:rPr>
              <a:t>Bookkeeper</a:t>
            </a:r>
            <a:endParaRPr lang="it-IT" sz="20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 err="1">
                <a:solidFill>
                  <a:schemeClr val="tx1"/>
                </a:solidFill>
                <a:latin typeface="+mn-lt"/>
              </a:rPr>
              <a:t>OpenJPA</a:t>
            </a:r>
            <a:endParaRPr lang="it-IT" sz="2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8" name="Picture 4" descr="Apache Software Foundation Graphics">
            <a:extLst>
              <a:ext uri="{FF2B5EF4-FFF2-40B4-BE49-F238E27FC236}">
                <a16:creationId xmlns:a16="http://schemas.microsoft.com/office/drawing/2014/main" id="{3D91EF41-1F6D-A137-E44F-BCA7AD6DB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15384"/>
            <a:ext cx="4119997" cy="167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's the True Cost of a Software Bug?">
            <a:extLst>
              <a:ext uri="{FF2B5EF4-FFF2-40B4-BE49-F238E27FC236}">
                <a16:creationId xmlns:a16="http://schemas.microsoft.com/office/drawing/2014/main" id="{CD7BA095-193A-68C1-B1E7-7C163CE32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79456"/>
            <a:ext cx="5045339" cy="264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854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64277C63-BD85-8DF9-6DAE-93DA8BB6D46D}"/>
              </a:ext>
            </a:extLst>
          </p:cNvPr>
          <p:cNvSpPr txBox="1">
            <a:spLocks/>
          </p:cNvSpPr>
          <p:nvPr/>
        </p:nvSpPr>
        <p:spPr>
          <a:xfrm>
            <a:off x="1286933" y="609600"/>
            <a:ext cx="10197494" cy="1099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 dirty="0"/>
              <a:t>Outline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1C47A35-B366-6D5A-1BA4-DD401760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446D9E8D-7176-4F4E-939A-C1F341988B29}" type="slidenum">
              <a:rPr lang="en-US" smtClean="0"/>
              <a:pPr defTabSz="457200">
                <a:spcAft>
                  <a:spcPts val="600"/>
                </a:spcAft>
              </a:pPr>
              <a:t>2</a:t>
            </a:fld>
            <a:r>
              <a:rPr lang="en-US" dirty="0"/>
              <a:t>/25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8" name="Titolo 1">
            <a:extLst>
              <a:ext uri="{FF2B5EF4-FFF2-40B4-BE49-F238E27FC236}">
                <a16:creationId xmlns:a16="http://schemas.microsoft.com/office/drawing/2014/main" id="{6140EDAE-97BD-81F5-CB8A-7DCEB54EDA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803494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8708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1C47A35-B366-6D5A-1BA4-DD401760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E8D-7176-4F4E-939A-C1F341988B29}" type="slidenum">
              <a:rPr lang="it-IT" smtClean="0"/>
              <a:t>20</a:t>
            </a:fld>
            <a:r>
              <a:rPr lang="it-IT" dirty="0"/>
              <a:t>/25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64277C63-BD85-8DF9-6DAE-93DA8BB6D46D}"/>
              </a:ext>
            </a:extLst>
          </p:cNvPr>
          <p:cNvSpPr txBox="1">
            <a:spLocks/>
          </p:cNvSpPr>
          <p:nvPr/>
        </p:nvSpPr>
        <p:spPr>
          <a:xfrm>
            <a:off x="585216" y="448313"/>
            <a:ext cx="6108192" cy="85927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b="1" dirty="0">
                <a:solidFill>
                  <a:schemeClr val="tx1"/>
                </a:solidFill>
              </a:rPr>
              <a:t>Introduzione – </a:t>
            </a:r>
            <a:r>
              <a:rPr lang="it-IT" sz="2400" b="1" dirty="0">
                <a:solidFill>
                  <a:schemeClr val="tx1"/>
                </a:solidFill>
              </a:rPr>
              <a:t>Co</a:t>
            </a:r>
            <a:r>
              <a:rPr lang="it-IT" sz="4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7DDE0409-3A23-0DBB-AFF1-19709DDACA80}"/>
              </a:ext>
            </a:extLst>
          </p:cNvPr>
          <p:cNvSpPr txBox="1">
            <a:spLocks/>
          </p:cNvSpPr>
          <p:nvPr/>
        </p:nvSpPr>
        <p:spPr>
          <a:xfrm>
            <a:off x="585216" y="1152144"/>
            <a:ext cx="8961120" cy="473377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000" dirty="0">
                <a:solidFill>
                  <a:schemeClr val="tx1"/>
                </a:solidFill>
                <a:latin typeface="+mn-lt"/>
              </a:rPr>
              <a:t>Il progetto svolto mira ad analizzare due progetti sviluppati da Apache per stimare la presenza di classi che presentano un bug al loro interno.</a:t>
            </a:r>
          </a:p>
          <a:p>
            <a:endParaRPr lang="it-IT" sz="200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tx1"/>
                </a:solidFill>
                <a:latin typeface="+mn-lt"/>
              </a:rPr>
              <a:t>I progetti presi in considerazione sono: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 err="1">
                <a:solidFill>
                  <a:schemeClr val="tx1"/>
                </a:solidFill>
                <a:latin typeface="+mn-lt"/>
              </a:rPr>
              <a:t>Bookkeeper</a:t>
            </a:r>
            <a:endParaRPr lang="it-IT" sz="20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 err="1">
                <a:solidFill>
                  <a:schemeClr val="tx1"/>
                </a:solidFill>
                <a:latin typeface="+mn-lt"/>
              </a:rPr>
              <a:t>OpenJPA</a:t>
            </a:r>
            <a:endParaRPr lang="it-IT" sz="2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8" name="Picture 4" descr="Apache Software Foundation Graphics">
            <a:extLst>
              <a:ext uri="{FF2B5EF4-FFF2-40B4-BE49-F238E27FC236}">
                <a16:creationId xmlns:a16="http://schemas.microsoft.com/office/drawing/2014/main" id="{3D91EF41-1F6D-A137-E44F-BCA7AD6DB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15384"/>
            <a:ext cx="4119997" cy="167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's the True Cost of a Software Bug?">
            <a:extLst>
              <a:ext uri="{FF2B5EF4-FFF2-40B4-BE49-F238E27FC236}">
                <a16:creationId xmlns:a16="http://schemas.microsoft.com/office/drawing/2014/main" id="{CD7BA095-193A-68C1-B1E7-7C163CE32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79456"/>
            <a:ext cx="5045339" cy="264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656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1C47A35-B366-6D5A-1BA4-DD401760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E8D-7176-4F4E-939A-C1F341988B29}" type="slidenum">
              <a:rPr lang="it-IT" smtClean="0"/>
              <a:t>21</a:t>
            </a:fld>
            <a:r>
              <a:rPr lang="it-IT" dirty="0"/>
              <a:t>/25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64277C63-BD85-8DF9-6DAE-93DA8BB6D46D}"/>
              </a:ext>
            </a:extLst>
          </p:cNvPr>
          <p:cNvSpPr txBox="1">
            <a:spLocks/>
          </p:cNvSpPr>
          <p:nvPr/>
        </p:nvSpPr>
        <p:spPr>
          <a:xfrm>
            <a:off x="585216" y="448313"/>
            <a:ext cx="6108192" cy="85927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b="1" dirty="0">
                <a:solidFill>
                  <a:schemeClr val="tx1"/>
                </a:solidFill>
              </a:rPr>
              <a:t>Introduzione – </a:t>
            </a:r>
            <a:r>
              <a:rPr lang="it-IT" sz="2400" b="1" dirty="0">
                <a:solidFill>
                  <a:schemeClr val="tx1"/>
                </a:solidFill>
              </a:rPr>
              <a:t>Co</a:t>
            </a:r>
            <a:r>
              <a:rPr lang="it-IT" sz="4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7DDE0409-3A23-0DBB-AFF1-19709DDACA80}"/>
              </a:ext>
            </a:extLst>
          </p:cNvPr>
          <p:cNvSpPr txBox="1">
            <a:spLocks/>
          </p:cNvSpPr>
          <p:nvPr/>
        </p:nvSpPr>
        <p:spPr>
          <a:xfrm>
            <a:off x="585216" y="1152144"/>
            <a:ext cx="8961120" cy="473377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000" dirty="0">
                <a:solidFill>
                  <a:schemeClr val="tx1"/>
                </a:solidFill>
                <a:latin typeface="+mn-lt"/>
              </a:rPr>
              <a:t>Il progetto svolto mira ad analizzare due progetti sviluppati da Apache per stimare la presenza di classi che presentano un bug al loro interno.</a:t>
            </a:r>
          </a:p>
          <a:p>
            <a:endParaRPr lang="it-IT" sz="200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tx1"/>
                </a:solidFill>
                <a:latin typeface="+mn-lt"/>
              </a:rPr>
              <a:t>I progetti presi in considerazione sono: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 err="1">
                <a:solidFill>
                  <a:schemeClr val="tx1"/>
                </a:solidFill>
                <a:latin typeface="+mn-lt"/>
              </a:rPr>
              <a:t>Bookkeeper</a:t>
            </a:r>
            <a:endParaRPr lang="it-IT" sz="20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 err="1">
                <a:solidFill>
                  <a:schemeClr val="tx1"/>
                </a:solidFill>
                <a:latin typeface="+mn-lt"/>
              </a:rPr>
              <a:t>OpenJPA</a:t>
            </a:r>
            <a:endParaRPr lang="it-IT" sz="2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8" name="Picture 4" descr="Apache Software Foundation Graphics">
            <a:extLst>
              <a:ext uri="{FF2B5EF4-FFF2-40B4-BE49-F238E27FC236}">
                <a16:creationId xmlns:a16="http://schemas.microsoft.com/office/drawing/2014/main" id="{3D91EF41-1F6D-A137-E44F-BCA7AD6DB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15384"/>
            <a:ext cx="4119997" cy="167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's the True Cost of a Software Bug?">
            <a:extLst>
              <a:ext uri="{FF2B5EF4-FFF2-40B4-BE49-F238E27FC236}">
                <a16:creationId xmlns:a16="http://schemas.microsoft.com/office/drawing/2014/main" id="{CD7BA095-193A-68C1-B1E7-7C163CE32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79456"/>
            <a:ext cx="5045339" cy="264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062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1C47A35-B366-6D5A-1BA4-DD401760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E8D-7176-4F4E-939A-C1F341988B29}" type="slidenum">
              <a:rPr lang="it-IT" smtClean="0"/>
              <a:t>22</a:t>
            </a:fld>
            <a:r>
              <a:rPr lang="it-IT" dirty="0"/>
              <a:t>/25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64277C63-BD85-8DF9-6DAE-93DA8BB6D46D}"/>
              </a:ext>
            </a:extLst>
          </p:cNvPr>
          <p:cNvSpPr txBox="1">
            <a:spLocks/>
          </p:cNvSpPr>
          <p:nvPr/>
        </p:nvSpPr>
        <p:spPr>
          <a:xfrm>
            <a:off x="585216" y="448313"/>
            <a:ext cx="6108192" cy="85927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b="1" dirty="0">
                <a:solidFill>
                  <a:schemeClr val="tx1"/>
                </a:solidFill>
              </a:rPr>
              <a:t>Introduzione – </a:t>
            </a:r>
            <a:r>
              <a:rPr lang="it-IT" sz="2400" b="1" dirty="0">
                <a:solidFill>
                  <a:schemeClr val="tx1"/>
                </a:solidFill>
              </a:rPr>
              <a:t>Co</a:t>
            </a:r>
            <a:r>
              <a:rPr lang="it-IT" sz="4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7DDE0409-3A23-0DBB-AFF1-19709DDACA80}"/>
              </a:ext>
            </a:extLst>
          </p:cNvPr>
          <p:cNvSpPr txBox="1">
            <a:spLocks/>
          </p:cNvSpPr>
          <p:nvPr/>
        </p:nvSpPr>
        <p:spPr>
          <a:xfrm>
            <a:off x="585216" y="1152144"/>
            <a:ext cx="8961120" cy="473377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000" dirty="0">
                <a:solidFill>
                  <a:schemeClr val="tx1"/>
                </a:solidFill>
                <a:latin typeface="+mn-lt"/>
              </a:rPr>
              <a:t>Il progetto svolto mira ad analizzare due progetti sviluppati da Apache per stimare la presenza di classi che presentano un bug al loro interno.</a:t>
            </a:r>
          </a:p>
          <a:p>
            <a:endParaRPr lang="it-IT" sz="200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tx1"/>
                </a:solidFill>
                <a:latin typeface="+mn-lt"/>
              </a:rPr>
              <a:t>I progetti presi in considerazione sono: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 err="1">
                <a:solidFill>
                  <a:schemeClr val="tx1"/>
                </a:solidFill>
                <a:latin typeface="+mn-lt"/>
              </a:rPr>
              <a:t>Bookkeeper</a:t>
            </a:r>
            <a:endParaRPr lang="it-IT" sz="20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 err="1">
                <a:solidFill>
                  <a:schemeClr val="tx1"/>
                </a:solidFill>
                <a:latin typeface="+mn-lt"/>
              </a:rPr>
              <a:t>OpenJPA</a:t>
            </a:r>
            <a:endParaRPr lang="it-IT" sz="2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8" name="Picture 4" descr="Apache Software Foundation Graphics">
            <a:extLst>
              <a:ext uri="{FF2B5EF4-FFF2-40B4-BE49-F238E27FC236}">
                <a16:creationId xmlns:a16="http://schemas.microsoft.com/office/drawing/2014/main" id="{3D91EF41-1F6D-A137-E44F-BCA7AD6DB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15384"/>
            <a:ext cx="4119997" cy="167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's the True Cost of a Software Bug?">
            <a:extLst>
              <a:ext uri="{FF2B5EF4-FFF2-40B4-BE49-F238E27FC236}">
                <a16:creationId xmlns:a16="http://schemas.microsoft.com/office/drawing/2014/main" id="{CD7BA095-193A-68C1-B1E7-7C163CE32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79456"/>
            <a:ext cx="5045339" cy="264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512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1C47A35-B366-6D5A-1BA4-DD401760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E8D-7176-4F4E-939A-C1F341988B29}" type="slidenum">
              <a:rPr lang="it-IT" smtClean="0"/>
              <a:t>23</a:t>
            </a:fld>
            <a:r>
              <a:rPr lang="it-IT" dirty="0"/>
              <a:t>/25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64277C63-BD85-8DF9-6DAE-93DA8BB6D46D}"/>
              </a:ext>
            </a:extLst>
          </p:cNvPr>
          <p:cNvSpPr txBox="1">
            <a:spLocks/>
          </p:cNvSpPr>
          <p:nvPr/>
        </p:nvSpPr>
        <p:spPr>
          <a:xfrm>
            <a:off x="585216" y="448313"/>
            <a:ext cx="6108192" cy="85927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b="1" dirty="0">
                <a:solidFill>
                  <a:schemeClr val="tx1"/>
                </a:solidFill>
              </a:rPr>
              <a:t>Introduzione – </a:t>
            </a:r>
            <a:r>
              <a:rPr lang="it-IT" sz="2400" b="1" dirty="0">
                <a:solidFill>
                  <a:schemeClr val="tx1"/>
                </a:solidFill>
              </a:rPr>
              <a:t>Co</a:t>
            </a:r>
            <a:r>
              <a:rPr lang="it-IT" sz="4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7DDE0409-3A23-0DBB-AFF1-19709DDACA80}"/>
              </a:ext>
            </a:extLst>
          </p:cNvPr>
          <p:cNvSpPr txBox="1">
            <a:spLocks/>
          </p:cNvSpPr>
          <p:nvPr/>
        </p:nvSpPr>
        <p:spPr>
          <a:xfrm>
            <a:off x="585216" y="1152144"/>
            <a:ext cx="8961120" cy="473377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000" dirty="0">
                <a:solidFill>
                  <a:schemeClr val="tx1"/>
                </a:solidFill>
                <a:latin typeface="+mn-lt"/>
              </a:rPr>
              <a:t>Il progetto svolto mira ad analizzare due progetti sviluppati da Apache per stimare la presenza di classi che presentano un bug al loro interno.</a:t>
            </a:r>
          </a:p>
          <a:p>
            <a:endParaRPr lang="it-IT" sz="200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tx1"/>
                </a:solidFill>
                <a:latin typeface="+mn-lt"/>
              </a:rPr>
              <a:t>I progetti presi in considerazione sono: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 err="1">
                <a:solidFill>
                  <a:schemeClr val="tx1"/>
                </a:solidFill>
                <a:latin typeface="+mn-lt"/>
              </a:rPr>
              <a:t>Bookkeeper</a:t>
            </a:r>
            <a:endParaRPr lang="it-IT" sz="20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 err="1">
                <a:solidFill>
                  <a:schemeClr val="tx1"/>
                </a:solidFill>
                <a:latin typeface="+mn-lt"/>
              </a:rPr>
              <a:t>OpenJPA</a:t>
            </a:r>
            <a:endParaRPr lang="it-IT" sz="2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8" name="Picture 4" descr="Apache Software Foundation Graphics">
            <a:extLst>
              <a:ext uri="{FF2B5EF4-FFF2-40B4-BE49-F238E27FC236}">
                <a16:creationId xmlns:a16="http://schemas.microsoft.com/office/drawing/2014/main" id="{3D91EF41-1F6D-A137-E44F-BCA7AD6DB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15384"/>
            <a:ext cx="4119997" cy="167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's the True Cost of a Software Bug?">
            <a:extLst>
              <a:ext uri="{FF2B5EF4-FFF2-40B4-BE49-F238E27FC236}">
                <a16:creationId xmlns:a16="http://schemas.microsoft.com/office/drawing/2014/main" id="{CD7BA095-193A-68C1-B1E7-7C163CE32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79456"/>
            <a:ext cx="5045339" cy="264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880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1C47A35-B366-6D5A-1BA4-DD401760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E8D-7176-4F4E-939A-C1F341988B29}" type="slidenum">
              <a:rPr lang="it-IT" smtClean="0"/>
              <a:t>24</a:t>
            </a:fld>
            <a:r>
              <a:rPr lang="it-IT" dirty="0"/>
              <a:t>/25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64277C63-BD85-8DF9-6DAE-93DA8BB6D46D}"/>
              </a:ext>
            </a:extLst>
          </p:cNvPr>
          <p:cNvSpPr txBox="1">
            <a:spLocks/>
          </p:cNvSpPr>
          <p:nvPr/>
        </p:nvSpPr>
        <p:spPr>
          <a:xfrm>
            <a:off x="585216" y="448313"/>
            <a:ext cx="6108192" cy="85927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b="1" dirty="0">
                <a:solidFill>
                  <a:schemeClr val="tx1"/>
                </a:solidFill>
              </a:rPr>
              <a:t>Introduzione – </a:t>
            </a:r>
            <a:r>
              <a:rPr lang="it-IT" sz="2400" b="1" dirty="0">
                <a:solidFill>
                  <a:schemeClr val="tx1"/>
                </a:solidFill>
              </a:rPr>
              <a:t>Co</a:t>
            </a:r>
            <a:r>
              <a:rPr lang="it-IT" sz="4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7DDE0409-3A23-0DBB-AFF1-19709DDACA80}"/>
              </a:ext>
            </a:extLst>
          </p:cNvPr>
          <p:cNvSpPr txBox="1">
            <a:spLocks/>
          </p:cNvSpPr>
          <p:nvPr/>
        </p:nvSpPr>
        <p:spPr>
          <a:xfrm>
            <a:off x="585216" y="1152144"/>
            <a:ext cx="8961120" cy="473377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000" dirty="0">
                <a:solidFill>
                  <a:schemeClr val="tx1"/>
                </a:solidFill>
                <a:latin typeface="+mn-lt"/>
              </a:rPr>
              <a:t>Il progetto svolto mira ad analizzare due progetti sviluppati da Apache per stimare la presenza di classi che presentano un bug al loro interno.</a:t>
            </a:r>
          </a:p>
          <a:p>
            <a:endParaRPr lang="it-IT" sz="200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tx1"/>
                </a:solidFill>
                <a:latin typeface="+mn-lt"/>
              </a:rPr>
              <a:t>I progetti presi in considerazione sono: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 err="1">
                <a:solidFill>
                  <a:schemeClr val="tx1"/>
                </a:solidFill>
                <a:latin typeface="+mn-lt"/>
              </a:rPr>
              <a:t>Bookkeeper</a:t>
            </a:r>
            <a:endParaRPr lang="it-IT" sz="20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 err="1">
                <a:solidFill>
                  <a:schemeClr val="tx1"/>
                </a:solidFill>
                <a:latin typeface="+mn-lt"/>
              </a:rPr>
              <a:t>OpenJPA</a:t>
            </a:r>
            <a:endParaRPr lang="it-IT" sz="2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8" name="Picture 4" descr="Apache Software Foundation Graphics">
            <a:extLst>
              <a:ext uri="{FF2B5EF4-FFF2-40B4-BE49-F238E27FC236}">
                <a16:creationId xmlns:a16="http://schemas.microsoft.com/office/drawing/2014/main" id="{3D91EF41-1F6D-A137-E44F-BCA7AD6DB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15384"/>
            <a:ext cx="4119997" cy="167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's the True Cost of a Software Bug?">
            <a:extLst>
              <a:ext uri="{FF2B5EF4-FFF2-40B4-BE49-F238E27FC236}">
                <a16:creationId xmlns:a16="http://schemas.microsoft.com/office/drawing/2014/main" id="{CD7BA095-193A-68C1-B1E7-7C163CE32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79456"/>
            <a:ext cx="5045339" cy="264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747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1C47A35-B366-6D5A-1BA4-DD401760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E8D-7176-4F4E-939A-C1F341988B29}" type="slidenum">
              <a:rPr lang="it-IT" smtClean="0"/>
              <a:t>25</a:t>
            </a:fld>
            <a:r>
              <a:rPr lang="it-IT" dirty="0"/>
              <a:t>/25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64277C63-BD85-8DF9-6DAE-93DA8BB6D46D}"/>
              </a:ext>
            </a:extLst>
          </p:cNvPr>
          <p:cNvSpPr txBox="1">
            <a:spLocks/>
          </p:cNvSpPr>
          <p:nvPr/>
        </p:nvSpPr>
        <p:spPr>
          <a:xfrm>
            <a:off x="585216" y="448313"/>
            <a:ext cx="6108192" cy="85927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b="1" dirty="0">
                <a:solidFill>
                  <a:schemeClr val="tx1"/>
                </a:solidFill>
              </a:rPr>
              <a:t>Introduzione – </a:t>
            </a:r>
            <a:r>
              <a:rPr lang="it-IT" sz="2400" b="1" dirty="0">
                <a:solidFill>
                  <a:schemeClr val="tx1"/>
                </a:solidFill>
              </a:rPr>
              <a:t>Co</a:t>
            </a:r>
            <a:r>
              <a:rPr lang="it-IT" sz="4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7DDE0409-3A23-0DBB-AFF1-19709DDACA80}"/>
              </a:ext>
            </a:extLst>
          </p:cNvPr>
          <p:cNvSpPr txBox="1">
            <a:spLocks/>
          </p:cNvSpPr>
          <p:nvPr/>
        </p:nvSpPr>
        <p:spPr>
          <a:xfrm>
            <a:off x="585216" y="1152144"/>
            <a:ext cx="8961120" cy="473377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000" dirty="0">
                <a:solidFill>
                  <a:schemeClr val="tx1"/>
                </a:solidFill>
                <a:latin typeface="+mn-lt"/>
              </a:rPr>
              <a:t>Il progetto svolto mira ad analizzare due progetti sviluppati da Apache per stimare la presenza di classi che presentano un bug al loro interno.</a:t>
            </a:r>
          </a:p>
          <a:p>
            <a:endParaRPr lang="it-IT" sz="200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tx1"/>
                </a:solidFill>
                <a:latin typeface="+mn-lt"/>
              </a:rPr>
              <a:t>I progetti presi in considerazione sono: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 err="1">
                <a:solidFill>
                  <a:schemeClr val="tx1"/>
                </a:solidFill>
                <a:latin typeface="+mn-lt"/>
              </a:rPr>
              <a:t>Bookkeeper</a:t>
            </a:r>
            <a:endParaRPr lang="it-IT" sz="20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 err="1">
                <a:solidFill>
                  <a:schemeClr val="tx1"/>
                </a:solidFill>
                <a:latin typeface="+mn-lt"/>
              </a:rPr>
              <a:t>OpenJPA</a:t>
            </a:r>
            <a:endParaRPr lang="it-IT" sz="2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8" name="Picture 4" descr="Apache Software Foundation Graphics">
            <a:extLst>
              <a:ext uri="{FF2B5EF4-FFF2-40B4-BE49-F238E27FC236}">
                <a16:creationId xmlns:a16="http://schemas.microsoft.com/office/drawing/2014/main" id="{3D91EF41-1F6D-A137-E44F-BCA7AD6DB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15384"/>
            <a:ext cx="4119997" cy="167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's the True Cost of a Software Bug?">
            <a:extLst>
              <a:ext uri="{FF2B5EF4-FFF2-40B4-BE49-F238E27FC236}">
                <a16:creationId xmlns:a16="http://schemas.microsoft.com/office/drawing/2014/main" id="{CD7BA095-193A-68C1-B1E7-7C163CE32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79456"/>
            <a:ext cx="5045339" cy="264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20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3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4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5" name="Isosceles Triangle 1054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6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7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8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9" name="Isosceles Triangle 1058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0" name="Isosceles Triangle 1059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Titolo 1">
            <a:extLst>
              <a:ext uri="{FF2B5EF4-FFF2-40B4-BE49-F238E27FC236}">
                <a16:creationId xmlns:a16="http://schemas.microsoft.com/office/drawing/2014/main" id="{64277C63-BD85-8DF9-6DAE-93DA8BB6D46D}"/>
              </a:ext>
            </a:extLst>
          </p:cNvPr>
          <p:cNvSpPr txBox="1">
            <a:spLocks/>
          </p:cNvSpPr>
          <p:nvPr/>
        </p:nvSpPr>
        <p:spPr>
          <a:xfrm>
            <a:off x="677332" y="65920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/>
              <a:t>Introduzione</a:t>
            </a:r>
            <a:endParaRPr lang="en-US" b="1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7DDE0409-3A23-0DBB-AFF1-19709DDACA80}"/>
              </a:ext>
            </a:extLst>
          </p:cNvPr>
          <p:cNvSpPr txBox="1">
            <a:spLocks/>
          </p:cNvSpPr>
          <p:nvPr/>
        </p:nvSpPr>
        <p:spPr>
          <a:xfrm>
            <a:off x="677332" y="2160589"/>
            <a:ext cx="441071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it-IT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Il progetto svolto mira ad analizzare due progetti sviluppati da Apache per stimare la presenza di classi che presentano un bug al loro interno.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it-IT" sz="17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  <a:r>
              <a:rPr lang="it-IT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progetti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presi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in </a:t>
            </a:r>
            <a:r>
              <a:rPr lang="it-IT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considerazione sono: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Bookkeeper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OpenJPA</a:t>
            </a: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30" name="Picture 6" descr="What's the True Cost of a Software Bug?">
            <a:extLst>
              <a:ext uri="{FF2B5EF4-FFF2-40B4-BE49-F238E27FC236}">
                <a16:creationId xmlns:a16="http://schemas.microsoft.com/office/drawing/2014/main" id="{CD7BA095-193A-68C1-B1E7-7C163CE32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8452" y="2159663"/>
            <a:ext cx="3495787" cy="182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1C47A35-B366-6D5A-1BA4-DD401760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46D9E8D-7176-4F4E-939A-C1F341988B29}" type="slidenum">
              <a:rPr lang="en-US" smtClean="0"/>
              <a:pPr>
                <a:spcAft>
                  <a:spcPts val="600"/>
                </a:spcAft>
              </a:pPr>
              <a:t>3</a:t>
            </a:fld>
            <a:r>
              <a:rPr lang="en-US"/>
              <a:t>/25</a:t>
            </a:r>
          </a:p>
        </p:txBody>
      </p:sp>
      <p:pic>
        <p:nvPicPr>
          <p:cNvPr id="1028" name="Picture 4" descr="Apache Software Foundation Graphics">
            <a:extLst>
              <a:ext uri="{FF2B5EF4-FFF2-40B4-BE49-F238E27FC236}">
                <a16:creationId xmlns:a16="http://schemas.microsoft.com/office/drawing/2014/main" id="{3D91EF41-1F6D-A137-E44F-BCA7AD6DB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4072" y="4329315"/>
            <a:ext cx="3944549" cy="159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69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64277C63-BD85-8DF9-6DAE-93DA8BB6D46D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it-IT" b="1" dirty="0"/>
              <a:t>Introduzione</a:t>
            </a:r>
            <a:r>
              <a:rPr lang="en-US" b="1" dirty="0"/>
              <a:t> </a:t>
            </a:r>
            <a:r>
              <a:rPr lang="it-IT" sz="2400" b="1" dirty="0">
                <a:solidFill>
                  <a:schemeClr val="bg2">
                    <a:lumMod val="75000"/>
                  </a:schemeClr>
                </a:solidFill>
              </a:rPr>
              <a:t>– Motivazioni</a:t>
            </a:r>
            <a:r>
              <a:rPr lang="it-IT" sz="40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1C47A35-B366-6D5A-1BA4-DD401760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46D9E8D-7176-4F4E-939A-C1F341988B29}" type="slidenum">
              <a:rPr lang="en-US" smtClean="0"/>
              <a:pPr>
                <a:spcAft>
                  <a:spcPts val="600"/>
                </a:spcAft>
              </a:pPr>
              <a:t>4</a:t>
            </a:fld>
            <a:r>
              <a:rPr lang="en-US"/>
              <a:t>/25</a:t>
            </a:r>
          </a:p>
        </p:txBody>
      </p:sp>
      <p:graphicFrame>
        <p:nvGraphicFramePr>
          <p:cNvPr id="5" name="Titolo 1">
            <a:extLst>
              <a:ext uri="{FF2B5EF4-FFF2-40B4-BE49-F238E27FC236}">
                <a16:creationId xmlns:a16="http://schemas.microsoft.com/office/drawing/2014/main" id="{28ECEE56-E37F-3432-0B12-6F2FCA8447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193366"/>
              </p:ext>
            </p:extLst>
          </p:nvPr>
        </p:nvGraphicFramePr>
        <p:xfrm>
          <a:off x="677334" y="1417320"/>
          <a:ext cx="8961120" cy="4733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412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64277C63-BD85-8DF9-6DAE-93DA8BB6D46D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it-IT" b="1" dirty="0"/>
              <a:t>Progettazione</a:t>
            </a:r>
            <a:r>
              <a:rPr lang="en-US" b="1" dirty="0"/>
              <a:t> </a:t>
            </a: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- Tool</a:t>
            </a:r>
            <a:endParaRPr lang="en-US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1C47A35-B366-6D5A-1BA4-DD401760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46D9E8D-7176-4F4E-939A-C1F341988B29}" type="slidenum">
              <a:rPr lang="en-US" smtClean="0"/>
              <a:pPr>
                <a:spcAft>
                  <a:spcPts val="600"/>
                </a:spcAft>
              </a:pPr>
              <a:t>5</a:t>
            </a:fld>
            <a:r>
              <a:rPr lang="en-US"/>
              <a:t>/25</a:t>
            </a:r>
          </a:p>
        </p:txBody>
      </p:sp>
      <p:pic>
        <p:nvPicPr>
          <p:cNvPr id="5" name="Picture 2" descr="GitHub Logo and symbol, meaning, history, PNG, brand">
            <a:extLst>
              <a:ext uri="{FF2B5EF4-FFF2-40B4-BE49-F238E27FC236}">
                <a16:creationId xmlns:a16="http://schemas.microsoft.com/office/drawing/2014/main" id="{371A39B2-A1B1-8EBC-1463-B4C9241A4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386" y="3180108"/>
            <a:ext cx="2236476" cy="125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B66A5E13-6DC9-D803-7442-C649BB2EF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303" y="5204815"/>
            <a:ext cx="2950720" cy="40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itolo 1">
            <a:extLst>
              <a:ext uri="{FF2B5EF4-FFF2-40B4-BE49-F238E27FC236}">
                <a16:creationId xmlns:a16="http://schemas.microsoft.com/office/drawing/2014/main" id="{63884923-8108-2395-7962-B47DA80148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3906738"/>
              </p:ext>
            </p:extLst>
          </p:nvPr>
        </p:nvGraphicFramePr>
        <p:xfrm>
          <a:off x="677331" y="1576873"/>
          <a:ext cx="5884961" cy="4464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4578" name="Picture 2" descr="Download Java Logo PNG and Vector (PDF, SVG, Ai, EPS) Free">
            <a:extLst>
              <a:ext uri="{FF2B5EF4-FFF2-40B4-BE49-F238E27FC236}">
                <a16:creationId xmlns:a16="http://schemas.microsoft.com/office/drawing/2014/main" id="{76C24B2E-183A-8A76-DEEC-FB4805BDF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374" y="1576873"/>
            <a:ext cx="17145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70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64277C63-BD85-8DF9-6DAE-93DA8BB6D46D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it-IT" b="1"/>
              <a:t>Progettazione </a:t>
            </a:r>
            <a:r>
              <a:rPr lang="it-IT" sz="2400">
                <a:solidFill>
                  <a:schemeClr val="tx2">
                    <a:lumMod val="40000"/>
                    <a:lumOff val="60000"/>
                  </a:schemeClr>
                </a:solidFill>
              </a:rPr>
              <a:t>- Assunzioni</a:t>
            </a:r>
            <a:endParaRPr lang="it-IT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1C47A35-B366-6D5A-1BA4-DD401760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46D9E8D-7176-4F4E-939A-C1F341988B29}" type="slidenum">
              <a:rPr lang="en-US" smtClean="0"/>
              <a:pPr>
                <a:spcAft>
                  <a:spcPts val="600"/>
                </a:spcAft>
              </a:pPr>
              <a:t>6</a:t>
            </a:fld>
            <a:r>
              <a:rPr lang="en-US"/>
              <a:t>/25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EAD0A39-7466-812E-9A47-2536BB4E271C}"/>
              </a:ext>
            </a:extLst>
          </p:cNvPr>
          <p:cNvSpPr txBox="1">
            <a:spLocks/>
          </p:cNvSpPr>
          <p:nvPr/>
        </p:nvSpPr>
        <p:spPr>
          <a:xfrm>
            <a:off x="677332" y="1514475"/>
            <a:ext cx="8596668" cy="4962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it-IT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Issues: ho considerato solamente gli </a:t>
            </a:r>
            <a:r>
              <a:rPr lang="it-IT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issues</a:t>
            </a:r>
            <a:r>
              <a:rPr lang="it-IT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che presentavano una release date, la cui release è effettivamente stata rilasciata e che avevano almeno un </a:t>
            </a:r>
            <a:r>
              <a:rPr lang="it-IT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  <a:r>
              <a:rPr lang="it-IT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associato.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it-IT" sz="17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it-IT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Releases: ho sconsiderato solamente le release con una data e che sono effettivamente state rilasciate.</a:t>
            </a:r>
          </a:p>
        </p:txBody>
      </p:sp>
    </p:spTree>
    <p:extLst>
      <p:ext uri="{BB962C8B-B14F-4D97-AF65-F5344CB8AC3E}">
        <p14:creationId xmlns:p14="http://schemas.microsoft.com/office/powerpoint/2010/main" val="318678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64277C63-BD85-8DF9-6DAE-93DA8BB6D46D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it-IT" b="1"/>
              <a:t>Progettazione </a:t>
            </a:r>
            <a:r>
              <a:rPr lang="it-IT" sz="2400">
                <a:solidFill>
                  <a:schemeClr val="tx2">
                    <a:lumMod val="40000"/>
                    <a:lumOff val="60000"/>
                  </a:schemeClr>
                </a:solidFill>
              </a:rPr>
              <a:t>- Assunzioni</a:t>
            </a:r>
            <a:endParaRPr lang="it-IT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1C47A35-B366-6D5A-1BA4-DD401760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46D9E8D-7176-4F4E-939A-C1F341988B29}" type="slidenum">
              <a:rPr lang="en-US" smtClean="0"/>
              <a:pPr>
                <a:spcAft>
                  <a:spcPts val="600"/>
                </a:spcAft>
              </a:pPr>
              <a:t>7</a:t>
            </a:fld>
            <a:r>
              <a:rPr lang="en-US"/>
              <a:t>/25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EAD0A39-7466-812E-9A47-2536BB4E271C}"/>
              </a:ext>
            </a:extLst>
          </p:cNvPr>
          <p:cNvSpPr txBox="1">
            <a:spLocks/>
          </p:cNvSpPr>
          <p:nvPr/>
        </p:nvSpPr>
        <p:spPr>
          <a:xfrm>
            <a:off x="677332" y="1514475"/>
            <a:ext cx="9000068" cy="4962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it-IT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Evaluation: come tecnica di </a:t>
            </a:r>
            <a:r>
              <a:rPr lang="it-IT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evaluation</a:t>
            </a:r>
            <a:r>
              <a:rPr lang="it-IT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ho utilizzato </a:t>
            </a:r>
            <a:r>
              <a:rPr lang="it-IT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walk</a:t>
            </a:r>
            <a:r>
              <a:rPr lang="it-IT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forward</a:t>
            </a:r>
            <a:r>
              <a:rPr lang="it-IT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it-IT" sz="17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it-IT" sz="17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6628" name="Picture 4" descr="Stock Prediction with ML: Walk-forward Modeling — The Alpha Scientist">
            <a:extLst>
              <a:ext uri="{FF2B5EF4-FFF2-40B4-BE49-F238E27FC236}">
                <a16:creationId xmlns:a16="http://schemas.microsoft.com/office/drawing/2014/main" id="{B9D7B6BF-6158-1AA0-FB43-3A67DE030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2" y="3847996"/>
            <a:ext cx="5247291" cy="240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6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64277C63-BD85-8DF9-6DAE-93DA8BB6D46D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it-IT" b="1"/>
              <a:t>Progettazione </a:t>
            </a:r>
            <a:r>
              <a:rPr lang="it-IT" sz="2400">
                <a:solidFill>
                  <a:schemeClr val="tx2">
                    <a:lumMod val="40000"/>
                    <a:lumOff val="60000"/>
                  </a:schemeClr>
                </a:solidFill>
              </a:rPr>
              <a:t>- Assunzioni</a:t>
            </a:r>
            <a:endParaRPr lang="it-IT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1C47A35-B366-6D5A-1BA4-DD401760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46D9E8D-7176-4F4E-939A-C1F341988B29}" type="slidenum">
              <a:rPr lang="en-US" smtClean="0"/>
              <a:pPr>
                <a:spcAft>
                  <a:spcPts val="600"/>
                </a:spcAft>
              </a:pPr>
              <a:t>8</a:t>
            </a:fld>
            <a:r>
              <a:rPr lang="en-US"/>
              <a:t>/25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EAD0A39-7466-812E-9A47-2536BB4E271C}"/>
              </a:ext>
            </a:extLst>
          </p:cNvPr>
          <p:cNvSpPr txBox="1">
            <a:spLocks/>
          </p:cNvSpPr>
          <p:nvPr/>
        </p:nvSpPr>
        <p:spPr>
          <a:xfrm>
            <a:off x="677331" y="1514475"/>
            <a:ext cx="9447743" cy="4962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it-IT" sz="17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C2D5E08-949F-D81B-54BE-01814EDAB818}"/>
                  </a:ext>
                </a:extLst>
              </p:cNvPr>
              <p:cNvSpPr txBox="1"/>
              <p:nvPr/>
            </p:nvSpPr>
            <p:spPr>
              <a:xfrm>
                <a:off x="677332" y="1514475"/>
                <a:ext cx="9447742" cy="5073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charset="2"/>
                  <a:buChar char=""/>
                </a:pPr>
                <a:r>
                  <a:rPr lang="it-IT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Labeling</a:t>
                </a:r>
                <a:r>
                  <a:rPr lang="it-IT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: come tecnica di </a:t>
                </a:r>
                <a:r>
                  <a:rPr lang="it-IT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labeling</a:t>
                </a:r>
                <a:r>
                  <a:rPr lang="it-IT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ho utilizzato una variante di </a:t>
                </a:r>
                <a:r>
                  <a:rPr lang="it-IT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proportion</a:t>
                </a:r>
                <a:r>
                  <a:rPr lang="it-IT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; 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0000"/>
                </a:pPr>
                <a:endParaRPr lang="it-IT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lang="en-US" sz="1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lang="it-IT" sz="1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𝐹𝑉</m:t>
                          </m:r>
                          <m:r>
                            <a:rPr lang="it-IT" sz="1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lang="it-IT" sz="1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𝐼𝑉</m:t>
                          </m:r>
                          <m:r>
                            <a:rPr lang="it-IT" sz="1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num>
                        <m:den>
                          <m:r>
                            <a:rPr lang="it-IT" sz="1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𝐹𝑉</m:t>
                          </m:r>
                          <m:r>
                            <a:rPr lang="it-IT" sz="1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lang="it-IT" sz="1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𝑂𝑉</m:t>
                          </m:r>
                          <m:r>
                            <a:rPr lang="it-IT" sz="1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den>
                      </m:f>
                      <m:r>
                        <a:rPr lang="it-IT" sz="1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−1</m:t>
                      </m:r>
                    </m:oMath>
                  </m:oMathPara>
                </a14:m>
                <a:endParaRPr lang="it-IT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0000"/>
                </a:pPr>
                <a:r>
                  <a:rPr lang="it-IT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Così facendo impongo che il denominatore non sia mai pari a 0, in particolare considero anche i casi in cui un bug viene scoperto e risolto nella stessa release. In questo caso considero la distanza tra i due eventi pari ad 1. Grazie a questo </a:t>
                </a:r>
                <a:r>
                  <a:rPr lang="it-IT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smoothing</a:t>
                </a:r>
                <a:r>
                  <a:rPr lang="it-IT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riesco ad ottenere un maggior numero di dati, considerando il valore finale come un </a:t>
                </a:r>
                <a:r>
                  <a:rPr lang="it-IT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proportion</a:t>
                </a:r>
                <a:r>
                  <a:rPr lang="it-IT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alterato di un unità, quindi </a:t>
                </a:r>
                <a:r>
                  <a:rPr lang="it-IT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sottrago</a:t>
                </a:r>
                <a:r>
                  <a:rPr lang="it-IT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1.</a:t>
                </a:r>
                <a:endParaRPr lang="it-IT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0000"/>
                </a:pPr>
                <a:r>
                  <a:rPr lang="it-IT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Quindi per trovare un valore di </a:t>
                </a:r>
                <a:r>
                  <a:rPr lang="it-IT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porportion</a:t>
                </a:r>
                <a:r>
                  <a:rPr lang="it-IT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valido per </a:t>
                </a:r>
                <a:r>
                  <a:rPr lang="it-IT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Bookkeeper</a:t>
                </a:r>
                <a:r>
                  <a:rPr lang="it-IT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</a:t>
                </a:r>
                <a:r>
                  <a:rPr lang="it-IT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OpneJPA</a:t>
                </a:r>
                <a:r>
                  <a:rPr lang="it-IT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ho utilizzato la tecnica di </a:t>
                </a:r>
                <a:r>
                  <a:rPr lang="it-IT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cold</a:t>
                </a:r>
                <a:r>
                  <a:rPr lang="it-IT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start, ovvero ho utilizzato altri progetti (</a:t>
                </a:r>
                <a:r>
                  <a:rPr lang="it-IT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Avro</a:t>
                </a:r>
                <a:r>
                  <a:rPr lang="it-IT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it-IT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Zookkeeper</a:t>
                </a:r>
                <a:r>
                  <a:rPr lang="it-IT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it-IT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Syncope</a:t>
                </a:r>
                <a:r>
                  <a:rPr lang="it-IT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it-IT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Tajo</a:t>
                </a:r>
                <a:r>
                  <a:rPr lang="it-IT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 per trovare un valore utilizzabile.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0000"/>
                </a:pPr>
                <a:r>
                  <a:rPr lang="it-IT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Dopo aver calcolato </a:t>
                </a:r>
                <a:r>
                  <a:rPr lang="it-IT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proportion</a:t>
                </a:r>
                <a:r>
                  <a:rPr lang="it-IT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utilizzando gli </a:t>
                </a:r>
                <a:r>
                  <a:rPr lang="it-IT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issue</a:t>
                </a:r>
                <a:r>
                  <a:rPr lang="it-IT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con AV degli altri progetti ho utilizzato il valore mediano ottenendo P = 2.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0000"/>
                </a:pPr>
                <a:r>
                  <a:rPr lang="it-IT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Quindi in </a:t>
                </a:r>
                <a:r>
                  <a:rPr lang="it-IT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Bookkeeper</a:t>
                </a:r>
                <a:r>
                  <a:rPr lang="it-IT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e in </a:t>
                </a:r>
                <a:r>
                  <a:rPr lang="it-IT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OpenJPA</a:t>
                </a:r>
                <a:r>
                  <a:rPr lang="it-IT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ho utilizzato questo valore per trovare la IV quando l’</a:t>
                </a:r>
                <a:r>
                  <a:rPr lang="it-IT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issue</a:t>
                </a:r>
                <a:r>
                  <a:rPr lang="it-IT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non presentava AV.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0000"/>
                </a:pPr>
                <a:r>
                  <a:rPr lang="it-IT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*Nota: Non ho considerato STORM data l’</a:t>
                </a:r>
                <a:r>
                  <a:rPr lang="it-IT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altà</a:t>
                </a:r>
                <a:r>
                  <a:rPr lang="it-IT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presenza di release non ordinate temporalmente. </a:t>
                </a: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C2D5E08-949F-D81B-54BE-01814EDAB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2" y="1514475"/>
                <a:ext cx="9447742" cy="5073761"/>
              </a:xfrm>
              <a:prstGeom prst="rect">
                <a:avLst/>
              </a:prstGeom>
              <a:blipFill>
                <a:blip r:embed="rId3"/>
                <a:stretch>
                  <a:fillRect l="-516" t="-1200" r="-1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06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1C47A35-B366-6D5A-1BA4-DD401760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E8D-7176-4F4E-939A-C1F341988B29}" type="slidenum">
              <a:rPr lang="it-IT" smtClean="0"/>
              <a:t>9</a:t>
            </a:fld>
            <a:r>
              <a:rPr lang="it-IT" dirty="0"/>
              <a:t>/25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64277C63-BD85-8DF9-6DAE-93DA8BB6D46D}"/>
              </a:ext>
            </a:extLst>
          </p:cNvPr>
          <p:cNvSpPr txBox="1">
            <a:spLocks/>
          </p:cNvSpPr>
          <p:nvPr/>
        </p:nvSpPr>
        <p:spPr>
          <a:xfrm>
            <a:off x="585216" y="448313"/>
            <a:ext cx="6108192" cy="85927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b="1" dirty="0">
                <a:solidFill>
                  <a:schemeClr val="tx1"/>
                </a:solidFill>
              </a:rPr>
              <a:t>Introduzione – </a:t>
            </a:r>
            <a:r>
              <a:rPr lang="it-IT" sz="2400" b="1" dirty="0">
                <a:solidFill>
                  <a:schemeClr val="tx1"/>
                </a:solidFill>
              </a:rPr>
              <a:t>Co</a:t>
            </a:r>
            <a:r>
              <a:rPr lang="it-IT" sz="4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7DDE0409-3A23-0DBB-AFF1-19709DDACA80}"/>
              </a:ext>
            </a:extLst>
          </p:cNvPr>
          <p:cNvSpPr txBox="1">
            <a:spLocks/>
          </p:cNvSpPr>
          <p:nvPr/>
        </p:nvSpPr>
        <p:spPr>
          <a:xfrm>
            <a:off x="585216" y="1152144"/>
            <a:ext cx="8961120" cy="473377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000" dirty="0">
                <a:solidFill>
                  <a:schemeClr val="tx1"/>
                </a:solidFill>
                <a:latin typeface="+mn-lt"/>
              </a:rPr>
              <a:t>Il progetto svolto mira ad analizzare due progetti sviluppati da Apache per stimare la presenza di classi che presentano un bug al loro interno.</a:t>
            </a:r>
          </a:p>
          <a:p>
            <a:endParaRPr lang="it-IT" sz="200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tx1"/>
                </a:solidFill>
                <a:latin typeface="+mn-lt"/>
              </a:rPr>
              <a:t>I progetti presi in considerazione sono: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 err="1">
                <a:solidFill>
                  <a:schemeClr val="tx1"/>
                </a:solidFill>
                <a:latin typeface="+mn-lt"/>
              </a:rPr>
              <a:t>Bookkeeper</a:t>
            </a:r>
            <a:endParaRPr lang="it-IT" sz="20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 err="1">
                <a:solidFill>
                  <a:schemeClr val="tx1"/>
                </a:solidFill>
                <a:latin typeface="+mn-lt"/>
              </a:rPr>
              <a:t>OpenJPA</a:t>
            </a:r>
            <a:endParaRPr lang="it-IT" sz="2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8" name="Picture 4" descr="Apache Software Foundation Graphics">
            <a:extLst>
              <a:ext uri="{FF2B5EF4-FFF2-40B4-BE49-F238E27FC236}">
                <a16:creationId xmlns:a16="http://schemas.microsoft.com/office/drawing/2014/main" id="{3D91EF41-1F6D-A137-E44F-BCA7AD6DB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15384"/>
            <a:ext cx="4119997" cy="167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's the True Cost of a Software Bug?">
            <a:extLst>
              <a:ext uri="{FF2B5EF4-FFF2-40B4-BE49-F238E27FC236}">
                <a16:creationId xmlns:a16="http://schemas.microsoft.com/office/drawing/2014/main" id="{CD7BA095-193A-68C1-B1E7-7C163CE32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79456"/>
            <a:ext cx="5045339" cy="264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959011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Ingegneria degli Algoritmi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823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1134</Words>
  <Application>Microsoft Office PowerPoint</Application>
  <PresentationFormat>Widescreen</PresentationFormat>
  <Paragraphs>174</Paragraphs>
  <Slides>25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Trebuchet MS</vt:lpstr>
      <vt:lpstr>Wingdings</vt:lpstr>
      <vt:lpstr>Wingdings 3</vt:lpstr>
      <vt:lpstr>Sfaccettatura</vt:lpstr>
      <vt:lpstr>Progetto Ingegneria del Software  II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staccone</dc:creator>
  <cp:lastModifiedBy>simone staccone</cp:lastModifiedBy>
  <cp:revision>6</cp:revision>
  <dcterms:created xsi:type="dcterms:W3CDTF">2023-05-05T15:30:48Z</dcterms:created>
  <dcterms:modified xsi:type="dcterms:W3CDTF">2023-06-15T14:43:13Z</dcterms:modified>
</cp:coreProperties>
</file>