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3.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25"/>
  </p:notesMasterIdLst>
  <p:sldIdLst>
    <p:sldId id="257" r:id="rId2"/>
    <p:sldId id="258" r:id="rId3"/>
    <p:sldId id="259" r:id="rId4"/>
    <p:sldId id="282" r:id="rId5"/>
    <p:sldId id="283" r:id="rId6"/>
    <p:sldId id="284" r:id="rId7"/>
    <p:sldId id="285" r:id="rId8"/>
    <p:sldId id="286" r:id="rId9"/>
    <p:sldId id="288" r:id="rId10"/>
    <p:sldId id="289" r:id="rId11"/>
    <p:sldId id="306" r:id="rId12"/>
    <p:sldId id="290" r:id="rId13"/>
    <p:sldId id="314" r:id="rId14"/>
    <p:sldId id="311" r:id="rId15"/>
    <p:sldId id="312" r:id="rId16"/>
    <p:sldId id="313" r:id="rId17"/>
    <p:sldId id="295" r:id="rId18"/>
    <p:sldId id="315" r:id="rId19"/>
    <p:sldId id="316" r:id="rId20"/>
    <p:sldId id="317" r:id="rId21"/>
    <p:sldId id="318" r:id="rId22"/>
    <p:sldId id="301" r:id="rId23"/>
    <p:sldId id="302"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20"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imon\ISW2Projects\Falessi\src\main\data\bookkeeper\WekaReport.csv" TargetMode="External"/></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simon\ISW2Projects\Falessi\src\main\data\bookkeeper\WekaReport.csv" TargetMode="External"/></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simon\ISW2Projects\Falessi\src\main\data\bookkeeper\WekaReport.csv" TargetMode="External"/></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C:\Users\simon\ISW2Projects\Falessi\src\main\data\bookkeeper\WekaReport.csv" TargetMode="External"/></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C:\Users\simon\ISW2Projects\Falessi\src\main\data\bookkeeper\WekaReport.csv" TargetMode="External"/></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C:\Users\simon\ISW2Projects\Falessi\src\main\data\bookkeeper\WekaReport.csv" TargetMode="External"/></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file:///C:\Users\simon\ISW2Projects\Falessi\src\main\data\bookkeeper\WekaReport.csv" TargetMode="External"/></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file:///C:\Users\simon\ISW2Projects\Falessi\src\main\data\bookkeeper\WekaReport.csv" TargetMode="External"/></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file:///C:\Users\simon\ISW2Projects\Falessi\src\main\data\bookkeeper\WekaReport.csv" TargetMode="External"/></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file:///C:\Users\simon\ISW2Projects\Falessi\src\main\data\bookkeeper\WekaReport.csv" TargetMode="External"/></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oleObject" Target="file:///C:\Users\simon\ISW2Projects\Falessi\src\main\data\bookkeeper\WekaReport.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imon\ISW2Projects\Falessi\src\main\data\bookkeeper\WekaReport.csv" TargetMode="External"/></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oleObject" Target="file:///C:\Users\simon\ISW2Projects\Falessi\src\main\data\bookkeeper\WekaReport.csv" TargetMode="External"/></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oleObject" Target="file:///C:\Users\simon\ISW2Projects\Falessi\src\main\data\openjpa\WekaReport.csv" TargetMode="External"/></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file:///C:\Users\simon\ISW2Projects\Falessi\src\main\data\openjpa\WekaReport.csv" TargetMode="External"/></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oleObject" Target="file:///C:\Users\simon\ISW2Projects\Falessi\src\main\data\openjpa\WekaReport.csv" TargetMode="External"/></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oleObject" Target="file:///C:\Users\simon\ISW2Projects\Falessi\src\main\data\openjpa\WekaReport.csv" TargetMode="External"/></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oleObject" Target="file:///C:\Users\simon\ISW2Projects\Falessi\src\main\data\openjpa\WekaReport.csv" TargetMode="External"/></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oleObject" Target="file:///C:\Users\simon\ISW2Projects\Falessi\src\main\data\openjpa\WekaReport.csv" TargetMode="External"/></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oleObject" Target="file:///C:\Users\simon\ISW2Projects\Falessi\src\main\data\openjpa\WekaReport.csv" TargetMode="External"/></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oleObject" Target="file:///C:\Users\simon\ISW2Projects\Falessi\src\main\data\openjpa\WekaReport.csv" TargetMode="External"/></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oleObject" Target="file:///C:\Users\simon\ISW2Projects\Falessi\src\main\data\openjpa\WekaReport.csv"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imon\ISW2Projects\Falessi\src\main\data\bookkeeper\WekaReport.csv" TargetMode="External"/></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oleObject" Target="file:///C:\Users\simon\ISW2Projects\Falessi\src\main\data\openjpa\WekaReport.csv" TargetMode="External"/></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oleObject" Target="file:///C:\Users\simon\ISW2Projects\Falessi\src\main\data\openjpa\WekaReport.csv" TargetMode="External"/></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oleObject" Target="file:///C:\Users\simon\ISW2Projects\Falessi\src\main\data\openjpa\WekaReport.csv" TargetMode="External"/></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oleObject" Target="file:///C:\Users\simon\ISW2Projects\Falessi\src\main\data\openjpa\WekaReport.csv" TargetMode="External"/></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oleObject" Target="file:///C:\Users\simon\ISW2Projects\Falessi\src\main\data\openjpa\WekaReport.csv" TargetMode="External"/></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oleObject" Target="file:///C:\Users\simon\ISW2Projects\Falessi\src\main\data\openjpa\WekaReport.csv" TargetMode="External"/></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oleObject" Target="file:///C:\Users\simon\ISW2Projects\Falessi\src\main\data\openjpa\WekaReport.csv" TargetMode="External"/></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oleObject" Target="file:///C:\Users\simon\ISW2Projects\Falessi\src\main\data\openjpa\WekaReport.csv" TargetMode="External"/></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oleObject" Target="file:///C:\Users\simon\ISW2Projects\Falessi\src\main\data\openjpa\WekaReport.csv" TargetMode="External"/></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oleObject" Target="file:///C:\Users\simon\ISW2Projects\Falessi\src\main\data\openjpa\WekaReport.csv"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imon\ISW2Projects\Falessi\src\main\data\bookkeeper\WekaReport.csv" TargetMode="External"/></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oleObject" Target="file:///C:\Users\simon\ISW2Projects\Falessi\src\main\data\openjpa\WekaReport.csv"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simon\ISW2Projects\Falessi\src\main\data\bookkeeper\WekaReport.csv"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simon\ISW2Projects\Falessi\src\main\data\bookkeeper\WekaReport.csv"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simon\ISW2Projects\Falessi\src\main\data\bookkeeper\WekaReport.csv" TargetMode="External"/></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simon\ISW2Projects\Falessi\src\main\data\bookkeeper\WekaReport.csv" TargetMode="External"/></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simon\ISW2Projects\Falessi\src\main\data\bookkeeper\WekaReport.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WekaReport!$C$132:$C$138</cx:f>
        <cx:lvl ptCount="7" formatCode="Standard">
          <cx:pt idx="0">0.065573770000000003</cx:pt>
          <cx:pt idx="1">0.21885521899999999</cx:pt>
          <cx:pt idx="2">0</cx:pt>
          <cx:pt idx="3">0.20000000000000001</cx:pt>
          <cx:pt idx="4">0.5</cx:pt>
          <cx:pt idx="5">0.66666666699999999</cx:pt>
          <cx:pt idx="6">0</cx:pt>
        </cx:lvl>
      </cx:numDim>
    </cx:data>
    <cx:data id="1">
      <cx:numDim type="val">
        <cx:f>WekaReport!$C$145:$C$151</cx:f>
        <cx:lvl ptCount="7" formatCode="Standard">
          <cx:pt idx="0">0</cx:pt>
          <cx:pt idx="1">0.321428571</cx:pt>
          <cx:pt idx="2">0.40625</cx:pt>
          <cx:pt idx="3">0.52941176499999998</cx:pt>
          <cx:pt idx="4">0.68965517200000004</cx:pt>
          <cx:pt idx="5">0.71186440699999998</cx:pt>
          <cx:pt idx="6">0.64516129</cx:pt>
        </cx:lvl>
      </cx:numDim>
    </cx:data>
    <cx:data id="2">
      <cx:numDim type="val">
        <cx:f>WekaReport!$C$155:$C$161</cx:f>
        <cx:lvl ptCount="7" formatCode="Standard">
          <cx:pt idx="0">0</cx:pt>
          <cx:pt idx="1">0.47826087</cx:pt>
          <cx:pt idx="2">0.54545454500000001</cx:pt>
          <cx:pt idx="3">0.58333333300000001</cx:pt>
          <cx:pt idx="4">0.70588235300000002</cx:pt>
          <cx:pt idx="5">0.74576271199999999</cx:pt>
          <cx:pt idx="6">0.40495867800000002</cx:pt>
        </cx:lvl>
      </cx:numDim>
    </cx:data>
  </cx:chartData>
  <cx:chart>
    <cx:title pos="t" align="ctr" overlay="0">
      <cx:tx>
        <cx:txData>
          <cx:v>Precision</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Precision</a:t>
          </a:r>
        </a:p>
      </cx:txPr>
    </cx:title>
    <cx:plotArea>
      <cx:plotAreaRegion>
        <cx:series layoutId="boxWhisker" uniqueId="{7B22AAAB-1FC2-4823-BD36-31BF3D9FB63A}">
          <cx:tx>
            <cx:txData>
              <cx:f/>
              <cx:v>Naive Bayess</cx:v>
            </cx:txData>
          </cx:tx>
          <cx:dataId val="0"/>
          <cx:layoutPr>
            <cx:visibility meanLine="0" meanMarker="1" nonoutliers="0" outliers="1"/>
            <cx:statistics quartileMethod="exclusive"/>
          </cx:layoutPr>
        </cx:series>
        <cx:series layoutId="boxWhisker" uniqueId="{00000001-03A2-4055-A70A-B1FEE9857304}">
          <cx:tx>
            <cx:txData>
              <cx:f/>
              <cx:v>IBK</cx:v>
            </cx:txData>
          </cx:tx>
          <cx:dataId val="1"/>
          <cx:layoutPr>
            <cx:statistics quartileMethod="exclusive"/>
          </cx:layoutPr>
        </cx:series>
        <cx:series layoutId="boxWhisker" uniqueId="{00000002-03A2-4055-A70A-B1FEE9857304}">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WekaReport!$Z$132:$Z$138</cx:f>
        <cx:lvl ptCount="7" formatCode="Standard">
          <cx:pt idx="0">0</cx:pt>
          <cx:pt idx="1">0.382352941</cx:pt>
          <cx:pt idx="2">0.12068965500000001</cx:pt>
          <cx:pt idx="3">0.020833332999999999</cx:pt>
          <cx:pt idx="4">0.066666666999999999</cx:pt>
          <cx:pt idx="5">0.037037037000000002</cx:pt>
          <cx:pt idx="6">0</cx:pt>
        </cx:lvl>
      </cx:numDim>
    </cx:data>
    <cx:data id="1">
      <cx:numDim type="val">
        <cx:f>WekaReport!$Z$145:$Z$151</cx:f>
        <cx:lvl ptCount="7" formatCode="Standard">
          <cx:pt idx="0">0</cx:pt>
          <cx:pt idx="1">0.382352941</cx:pt>
          <cx:pt idx="2">0.68965517200000004</cx:pt>
          <cx:pt idx="3">0.52083333300000001</cx:pt>
          <cx:pt idx="4">0.45454545499999999</cx:pt>
          <cx:pt idx="5">0.87037036999999995</cx:pt>
          <cx:pt idx="6">0.75</cx:pt>
        </cx:lvl>
      </cx:numDim>
    </cx:data>
    <cx:data id="2">
      <cx:numDim type="val">
        <cx:f>WekaReport!$Z$155:$Z$161</cx:f>
        <cx:lvl ptCount="7" formatCode="Standard">
          <cx:pt idx="0">0</cx:pt>
          <cx:pt idx="1">0.382352941</cx:pt>
          <cx:pt idx="2">0.58620689699999995</cx:pt>
          <cx:pt idx="3">0.52083333300000001</cx:pt>
          <cx:pt idx="4">0.25757575799999999</cx:pt>
          <cx:pt idx="5">0.92592592600000001</cx:pt>
          <cx:pt idx="6">0.73684210500000002</cx:pt>
        </cx:lvl>
      </cx:numDim>
    </cx:data>
  </cx:chartData>
  <cx:chart>
    <cx:title pos="t" align="ctr" overlay="0">
      <cx:tx>
        <cx:txData>
          <cx:v>Recall with Oversampling</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Recall with Oversampling</a:t>
          </a:r>
        </a:p>
      </cx:txPr>
    </cx:title>
    <cx:plotArea>
      <cx:plotAreaRegion>
        <cx:series layoutId="boxWhisker" uniqueId="{243FA62A-633B-410C-8055-70CF38688502}">
          <cx:tx>
            <cx:txData>
              <cx:f/>
              <cx:v>Naive Bayess</cx:v>
            </cx:txData>
          </cx:tx>
          <cx:dataId val="0"/>
          <cx:layoutPr>
            <cx:visibility meanLine="0" meanMarker="1" nonoutliers="0" outliers="1"/>
            <cx:statistics quartileMethod="exclusive"/>
          </cx:layoutPr>
        </cx:series>
        <cx:series layoutId="boxWhisker" uniqueId="{00000001-9330-453F-BBD9-90AA5FE663FE}">
          <cx:tx>
            <cx:txData>
              <cx:f/>
              <cx:v>IBK</cx:v>
            </cx:txData>
          </cx:tx>
          <cx:dataId val="1"/>
          <cx:layoutPr>
            <cx:statistics quartileMethod="exclusive"/>
          </cx:layoutPr>
        </cx:series>
        <cx:series layoutId="boxWhisker" uniqueId="{00000002-9330-453F-BBD9-90AA5FE663FE}">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WekaReport!$AA$132:$AA$138</cx:f>
        <cx:lvl ptCount="7" formatCode="Standard">
          <cx:pt idx="0">0.33648947000000001</cx:pt>
          <cx:pt idx="1">0.75469014800000001</cx:pt>
          <cx:pt idx="2">0.722350363</cx:pt>
          <cx:pt idx="3">0.84929078000000002</cx:pt>
          <cx:pt idx="4">0.84753086399999999</cx:pt>
          <cx:pt idx="5">0.71038564299999996</cx:pt>
          <cx:pt idx="6">0.72632292099999995</cx:pt>
        </cx:lvl>
      </cx:numDim>
    </cx:data>
    <cx:data id="1">
      <cx:numDim type="val">
        <cx:f>WekaReport!$AA$145:$AA$151</cx:f>
        <cx:lvl ptCount="7" formatCode="Standard">
          <cx:pt idx="0">0.63862941600000001</cx:pt>
          <cx:pt idx="1">0.58702493300000003</cx:pt>
          <cx:pt idx="2">0.63003113799999999</cx:pt>
          <cx:pt idx="3">0.72495567400000005</cx:pt>
          <cx:pt idx="4">0.70593434300000002</cx:pt>
          <cx:pt idx="5">0.85822355900000002</cx:pt>
          <cx:pt idx="6">0.78918841799999995</cx:pt>
        </cx:lvl>
      </cx:numDim>
    </cx:data>
    <cx:data id="2">
      <cx:numDim type="val">
        <cx:f>WekaReport!$AA$155:$AA$161</cx:f>
        <cx:lvl ptCount="7" formatCode="Standard">
          <cx:pt idx="0">0.5</cx:pt>
          <cx:pt idx="1">0.64049261700000004</cx:pt>
          <cx:pt idx="2">0.72405143599999999</cx:pt>
          <cx:pt idx="3">0.70868161100000004</cx:pt>
          <cx:pt idx="4">0.63049242400000005</cx:pt>
          <cx:pt idx="5">0.91869511299999995</cx:pt>
          <cx:pt idx="6">0.78187847700000002</cx:pt>
        </cx:lvl>
      </cx:numDim>
    </cx:data>
  </cx:chartData>
  <cx:chart>
    <cx:title pos="t" align="ctr" overlay="0">
      <cx:tx>
        <cx:txData>
          <cx:v>AUC with Oversampling</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AUC with Oversampling</a:t>
          </a:r>
        </a:p>
      </cx:txPr>
    </cx:title>
    <cx:plotArea>
      <cx:plotAreaRegion>
        <cx:series layoutId="boxWhisker" uniqueId="{B61A94E7-5F20-4F60-8CAE-1B278DCCF482}">
          <cx:tx>
            <cx:txData>
              <cx:f/>
              <cx:v>Naive BAyess</cx:v>
            </cx:txData>
          </cx:tx>
          <cx:dataId val="0"/>
          <cx:layoutPr>
            <cx:visibility meanLine="0" meanMarker="1" nonoutliers="0" outliers="1"/>
            <cx:statistics quartileMethod="exclusive"/>
          </cx:layoutPr>
        </cx:series>
        <cx:series layoutId="boxWhisker" uniqueId="{00000001-D977-4B6A-81CF-6F1E924520E2}">
          <cx:tx>
            <cx:txData>
              <cx:f/>
              <cx:v>IBK</cx:v>
            </cx:txData>
          </cx:tx>
          <cx:dataId val="1"/>
          <cx:layoutPr>
            <cx:statistics quartileMethod="exclusive"/>
          </cx:layoutPr>
        </cx:series>
        <cx:series layoutId="boxWhisker" uniqueId="{00000002-D977-4B6A-81CF-6F1E924520E2}">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WekaReport!$AB$132:$AB$138</cx:f>
        <cx:lvl ptCount="7" formatCode="Standard">
          <cx:pt idx="0">0</cx:pt>
          <cx:pt idx="1">0.30711934299999999</cx:pt>
          <cx:pt idx="2">0.099429503000000002</cx:pt>
          <cx:pt idx="3">0.019250779999999999</cx:pt>
          <cx:pt idx="4">0.091695695999999993</cx:pt>
          <cx:pt idx="5">0.053007459</cx:pt>
          <cx:pt idx="6">0</cx:pt>
        </cx:lvl>
      </cx:numDim>
    </cx:data>
    <cx:data id="1">
      <cx:numDim type="val">
        <cx:f>WekaReport!$AB$145:$AB$151</cx:f>
        <cx:lvl ptCount="7" formatCode="Standard">
          <cx:pt idx="0">0</cx:pt>
          <cx:pt idx="1">0.13244811400000001</cx:pt>
          <cx:pt idx="2">0.143329658</cx:pt>
          <cx:pt idx="3">0.25463900299999997</cx:pt>
          <cx:pt idx="4">0.239532619</cx:pt>
          <cx:pt idx="5">0.43908629399999999</cx:pt>
          <cx:pt idx="6">0.35584079499999999</cx:pt>
        </cx:lvl>
      </cx:numDim>
    </cx:data>
    <cx:data id="2">
      <cx:numDim type="val">
        <cx:f>WekaReport!$AB$155:$AB$161</cx:f>
        <cx:lvl ptCount="7" formatCode="Standard">
          <cx:pt idx="0">0</cx:pt>
          <cx:pt idx="1">0.16941476999999999</cx:pt>
          <cx:pt idx="2">0.156059788</cx:pt>
          <cx:pt idx="3">0.34680014300000001</cx:pt>
          <cx:pt idx="4">0.16721221999999999</cx:pt>
          <cx:pt idx="5">0.455959171</cx:pt>
          <cx:pt idx="6">0.33800811200000003</cx:pt>
        </cx:lvl>
      </cx:numDim>
    </cx:data>
  </cx:chartData>
  <cx:chart>
    <cx:title pos="t" align="ctr" overlay="0">
      <cx:tx>
        <cx:txData>
          <cx:v>Kappa with Oversampling</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Kappa with Oversampling</a:t>
          </a:r>
        </a:p>
      </cx:txPr>
    </cx:title>
    <cx:plotArea>
      <cx:plotAreaRegion>
        <cx:series layoutId="boxWhisker" uniqueId="{3E5A45DA-754E-4E7F-B8E5-F1E75E205AC7}">
          <cx:tx>
            <cx:txData>
              <cx:f/>
              <cx:v>Naive BAyess</cx:v>
            </cx:txData>
          </cx:tx>
          <cx:dataId val="0"/>
          <cx:layoutPr>
            <cx:visibility meanLine="0" meanMarker="1" nonoutliers="0" outliers="1"/>
            <cx:statistics quartileMethod="exclusive"/>
          </cx:layoutPr>
        </cx:series>
        <cx:series layoutId="boxWhisker" uniqueId="{00000001-9F2C-406A-B021-700D7BD051AE}">
          <cx:tx>
            <cx:txData>
              <cx:f/>
              <cx:v>IBK</cx:v>
            </cx:txData>
          </cx:tx>
          <cx:dataId val="1"/>
          <cx:layoutPr>
            <cx:statistics quartileMethod="exclusive"/>
          </cx:layoutPr>
        </cx:series>
        <cx:series layoutId="boxWhisker" uniqueId="{00000002-9F2C-406A-B021-700D7BD051AE}">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WekaReport!$Q$133:$Q$138</cx:f>
        <cx:lvl ptCount="6" formatCode="Standard">
          <cx:pt idx="0">0.22039473700000001</cx:pt>
          <cx:pt idx="1">0</cx:pt>
          <cx:pt idx="2">0.16666666699999999</cx:pt>
          <cx:pt idx="3">0.58333333300000001</cx:pt>
          <cx:pt idx="4">0.5</cx:pt>
          <cx:pt idx="5">0</cx:pt>
        </cx:lvl>
      </cx:numDim>
    </cx:data>
    <cx:data id="1">
      <cx:numDim type="val">
        <cx:f>WekaReport!$Q$145:$Q$151</cx:f>
        <cx:lvl ptCount="7" formatCode="Standard">
          <cx:pt idx="0">0</cx:pt>
          <cx:pt idx="1">0.42105263199999998</cx:pt>
          <cx:pt idx="2">0.33720930199999999</cx:pt>
          <cx:pt idx="3">0.23999999999999999</cx:pt>
          <cx:pt idx="4">0.33333333300000001</cx:pt>
          <cx:pt idx="5">0.58441558400000004</cx:pt>
          <cx:pt idx="6">0.377483444</cx:pt>
        </cx:lvl>
      </cx:numDim>
    </cx:data>
    <cx:data id="2">
      <cx:numDim type="val">
        <cx:f>WekaReport!$Q$155:$Q$161</cx:f>
        <cx:lvl ptCount="7" formatCode="Standard">
          <cx:pt idx="0">0</cx:pt>
          <cx:pt idx="1">0.44230769199999997</cx:pt>
          <cx:pt idx="2">0.303030303</cx:pt>
          <cx:pt idx="3">0.28070175400000003</cx:pt>
          <cx:pt idx="4">0.31481481500000003</cx:pt>
          <cx:pt idx="5">0.54444444400000003</cx:pt>
          <cx:pt idx="6">0.40495867800000002</cx:pt>
        </cx:lvl>
      </cx:numDim>
    </cx:data>
  </cx:chartData>
  <cx:chart>
    <cx:title pos="t" align="ctr" overlay="0">
      <cx:tx>
        <cx:rich>
          <a:bodyPr spcFirstLastPara="1" vertOverflow="ellipsis" horzOverflow="overflow" wrap="square" lIns="0" tIns="0" rIns="0" bIns="0" anchor="ctr" anchorCtr="1"/>
          <a:lstStyle/>
          <a:p>
            <a:pPr algn="ctr" rtl="0">
              <a:defRPr/>
            </a:pPr>
            <a:r>
              <a:rPr lang="it-IT" sz="1400" b="0" i="0" u="none" strike="noStrike" baseline="0" dirty="0">
                <a:solidFill>
                  <a:sysClr val="windowText" lastClr="000000">
                    <a:lumMod val="65000"/>
                    <a:lumOff val="35000"/>
                  </a:sysClr>
                </a:solidFill>
                <a:latin typeface="Calibri" panose="020F0502020204030204"/>
              </a:rPr>
              <a:t>Precision with </a:t>
            </a:r>
            <a:r>
              <a:rPr lang="it-IT" sz="1400" b="0" i="0" u="none" strike="noStrike" baseline="0" dirty="0" err="1">
                <a:solidFill>
                  <a:sysClr val="windowText" lastClr="000000">
                    <a:lumMod val="65000"/>
                    <a:lumOff val="35000"/>
                  </a:sysClr>
                </a:solidFill>
                <a:latin typeface="Calibri" panose="020F0502020204030204"/>
              </a:rPr>
              <a:t>Undersampling</a:t>
            </a:r>
            <a:endParaRPr lang="it-IT" sz="1400" b="0" i="0" u="none" strike="noStrike" baseline="0" dirty="0">
              <a:solidFill>
                <a:sysClr val="windowText" lastClr="000000">
                  <a:lumMod val="65000"/>
                  <a:lumOff val="35000"/>
                </a:sysClr>
              </a:solidFill>
              <a:latin typeface="Calibri" panose="020F0502020204030204"/>
            </a:endParaRPr>
          </a:p>
        </cx:rich>
      </cx:tx>
    </cx:title>
    <cx:plotArea>
      <cx:plotAreaRegion>
        <cx:series layoutId="boxWhisker" uniqueId="{B99016C4-91C8-461A-9375-16C97F9BE150}" formatIdx="0">
          <cx:tx>
            <cx:txData>
              <cx:f/>
              <cx:v>Naive Bayess</cx:v>
            </cx:txData>
          </cx:tx>
          <cx:dataId val="0"/>
          <cx:layoutPr>
            <cx:visibility meanLine="0" meanMarker="1" nonoutliers="0" outliers="1"/>
            <cx:statistics quartileMethod="exclusive"/>
          </cx:layoutPr>
        </cx:series>
        <cx:series layoutId="boxWhisker" uniqueId="{00000002-6265-47C4-A5F0-7FA4D75FC34E}">
          <cx:tx>
            <cx:txData>
              <cx:f/>
              <cx:v>IBK</cx:v>
            </cx:txData>
          </cx:tx>
          <cx:dataId val="1"/>
          <cx:layoutPr>
            <cx:statistics quartileMethod="exclusive"/>
          </cx:layoutPr>
        </cx:series>
        <cx:series layoutId="boxWhisker" uniqueId="{00000003-6265-47C4-A5F0-7FA4D75FC34E}">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WekaReport!$R$132:$R$138</cx:f>
        <cx:lvl ptCount="7" formatCode="Standard">
          <cx:pt idx="0">0</cx:pt>
          <cx:pt idx="1">0.985294118</cx:pt>
          <cx:pt idx="2">0</cx:pt>
          <cx:pt idx="3">0.020833332999999999</cx:pt>
          <cx:pt idx="4">0.116666667</cx:pt>
          <cx:pt idx="5">0.037037037000000002</cx:pt>
          <cx:pt idx="6">0</cx:pt>
        </cx:lvl>
      </cx:numDim>
    </cx:data>
    <cx:data id="1">
      <cx:numDim type="val">
        <cx:f>WekaReport!$R$145:$R$151</cx:f>
        <cx:lvl ptCount="7" formatCode="Standard">
          <cx:pt idx="0">0</cx:pt>
          <cx:pt idx="1">0.35294117600000002</cx:pt>
          <cx:pt idx="2">0.5</cx:pt>
          <cx:pt idx="3">0.25</cx:pt>
          <cx:pt idx="4">0.31818181800000001</cx:pt>
          <cx:pt idx="5">0.83333333300000001</cx:pt>
          <cx:pt idx="6">0.75</cx:pt>
        </cx:lvl>
      </cx:numDim>
    </cx:data>
    <cx:data id="2">
      <cx:numDim type="val">
        <cx:f>WekaReport!$R$155:$R$161</cx:f>
        <cx:lvl ptCount="7" formatCode="Standard">
          <cx:pt idx="0">0</cx:pt>
          <cx:pt idx="1">0.33823529400000002</cx:pt>
          <cx:pt idx="2">0.17241379300000001</cx:pt>
          <cx:pt idx="3">0.33333333300000001</cx:pt>
          <cx:pt idx="4">0.25757575799999999</cx:pt>
          <cx:pt idx="5">0.907407407</cx:pt>
          <cx:pt idx="6">0.64473684200000003</cx:pt>
        </cx:lvl>
      </cx:numDim>
    </cx:data>
  </cx:chartData>
  <cx:chart>
    <cx:title pos="t" align="ctr" overlay="0">
      <cx:tx>
        <cx:rich>
          <a:bodyPr spcFirstLastPara="1" vertOverflow="ellipsis" horzOverflow="overflow" wrap="square" lIns="0" tIns="0" rIns="0" bIns="0" anchor="ctr" anchorCtr="1"/>
          <a:lstStyle/>
          <a:p>
            <a:pPr algn="ctr" rtl="0">
              <a:defRPr/>
            </a:pPr>
            <a:r>
              <a:rPr lang="it-IT" sz="1400" b="0" i="0" u="none" strike="noStrike" baseline="0" dirty="0">
                <a:solidFill>
                  <a:sysClr val="windowText" lastClr="000000">
                    <a:lumMod val="65000"/>
                    <a:lumOff val="35000"/>
                  </a:sysClr>
                </a:solidFill>
                <a:latin typeface="Calibri" panose="020F0502020204030204"/>
              </a:rPr>
              <a:t>Recall with </a:t>
            </a:r>
            <a:r>
              <a:rPr lang="it-IT" sz="1400" b="0" i="0" u="none" strike="noStrike" baseline="0" dirty="0" err="1">
                <a:solidFill>
                  <a:sysClr val="windowText" lastClr="000000">
                    <a:lumMod val="65000"/>
                    <a:lumOff val="35000"/>
                  </a:sysClr>
                </a:solidFill>
                <a:latin typeface="Calibri" panose="020F0502020204030204"/>
              </a:rPr>
              <a:t>Undersampling</a:t>
            </a:r>
            <a:endParaRPr lang="it-IT" sz="1400" b="0" i="0" u="none" strike="noStrike" baseline="0" dirty="0">
              <a:solidFill>
                <a:sysClr val="windowText" lastClr="000000">
                  <a:lumMod val="65000"/>
                  <a:lumOff val="35000"/>
                </a:sysClr>
              </a:solidFill>
              <a:latin typeface="Calibri" panose="020F0502020204030204"/>
            </a:endParaRPr>
          </a:p>
        </cx:rich>
      </cx:tx>
    </cx:title>
    <cx:plotArea>
      <cx:plotAreaRegion>
        <cx:series layoutId="boxWhisker" uniqueId="{CA577326-8386-4896-9F15-16898F70CE35}">
          <cx:tx>
            <cx:txData>
              <cx:f/>
              <cx:v>Naive Bayess</cx:v>
            </cx:txData>
          </cx:tx>
          <cx:dataId val="0"/>
          <cx:layoutPr>
            <cx:visibility meanLine="0" meanMarker="1" nonoutliers="0" outliers="1"/>
            <cx:statistics quartileMethod="exclusive"/>
          </cx:layoutPr>
        </cx:series>
        <cx:series layoutId="boxWhisker" uniqueId="{00000001-8AAD-4E3F-BC0A-BC94E80AAC60}">
          <cx:tx>
            <cx:txData>
              <cx:f/>
              <cx:v>IBK</cx:v>
            </cx:txData>
          </cx:tx>
          <cx:dataId val="1"/>
          <cx:layoutPr>
            <cx:statistics quartileMethod="exclusive"/>
          </cx:layoutPr>
        </cx:series>
        <cx:series layoutId="boxWhisker" uniqueId="{00000002-8AAD-4E3F-BC0A-BC94E80AAC60}">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WekaReport!$L$132:$L$138</cx:f>
        <cx:lvl ptCount="7" formatCode="Standard">
          <cx:pt idx="0">0.33648947000000001</cx:pt>
          <cx:pt idx="1">0.73844105500000001</cx:pt>
          <cx:pt idx="2">0.81193057300000004</cx:pt>
          <cx:pt idx="3">0.84596631200000005</cx:pt>
          <cx:pt idx="4">0.84285375100000004</cx:pt>
          <cx:pt idx="5">0.74310328400000003</cx:pt>
          <cx:pt idx="6">0.72393381800000001</cx:pt>
        </cx:lvl>
      </cx:numDim>
    </cx:data>
    <cx:data id="1">
      <cx:numDim type="val">
        <cx:f>WekaReport!$L$145:$L$151</cx:f>
        <cx:lvl ptCount="7" formatCode="Standard">
          <cx:pt idx="0">0.63862941600000001</cx:pt>
          <cx:pt idx="1">0.60064149099999997</cx:pt>
          <cx:pt idx="2">0.66174604999999997</cx:pt>
          <cx:pt idx="3">0.68800658599999998</cx:pt>
          <cx:pt idx="4">0.73682659900000003</cx:pt>
          <cx:pt idx="5">0.92728617800000002</cx:pt>
          <cx:pt idx="6">0.78756596800000001</cx:pt>
        </cx:lvl>
      </cx:numDim>
    </cx:data>
    <cx:data id="2">
      <cx:numDim type="val">
        <cx:f>WekaReport!$L$155:$L$161</cx:f>
        <cx:lvl ptCount="7" formatCode="Standard">
          <cx:pt idx="0">0.5</cx:pt>
          <cx:pt idx="1">0.67005567700000002</cx:pt>
          <cx:pt idx="2">0.79491984800000004</cx:pt>
          <cx:pt idx="3">0.704533941</cx:pt>
          <cx:pt idx="4">0.63815235699999995</cx:pt>
          <cx:pt idx="5">0.94396716300000005</cx:pt>
          <cx:pt idx="6">0.781949793</cx:pt>
        </cx:lvl>
      </cx:numDim>
    </cx:data>
  </cx:chartData>
  <cx:chart>
    <cx:title pos="t" align="ctr" overlay="0">
      <cx:tx>
        <cx:rich>
          <a:bodyPr spcFirstLastPara="1" vertOverflow="ellipsis" horzOverflow="overflow" wrap="square" lIns="0" tIns="0" rIns="0" bIns="0" anchor="ctr" anchorCtr="1"/>
          <a:lstStyle/>
          <a:p>
            <a:pPr algn="ctr" rtl="0">
              <a:defRPr/>
            </a:pPr>
            <a:r>
              <a:rPr lang="it-IT" sz="1400" b="0" i="0" u="none" strike="noStrike" baseline="0" dirty="0">
                <a:solidFill>
                  <a:sysClr val="windowText" lastClr="000000">
                    <a:lumMod val="65000"/>
                    <a:lumOff val="35000"/>
                  </a:sysClr>
                </a:solidFill>
                <a:latin typeface="Calibri" panose="020F0502020204030204"/>
              </a:rPr>
              <a:t>AUC with </a:t>
            </a:r>
            <a:r>
              <a:rPr lang="it-IT" sz="1400" b="0" i="0" u="none" strike="noStrike" baseline="0" dirty="0" err="1">
                <a:solidFill>
                  <a:sysClr val="windowText" lastClr="000000">
                    <a:lumMod val="65000"/>
                    <a:lumOff val="35000"/>
                  </a:sysClr>
                </a:solidFill>
                <a:latin typeface="Calibri" panose="020F0502020204030204"/>
              </a:rPr>
              <a:t>Undersampling</a:t>
            </a:r>
            <a:endParaRPr lang="it-IT" sz="1400" b="0" i="0" u="none" strike="noStrike" baseline="0" dirty="0">
              <a:solidFill>
                <a:sysClr val="windowText" lastClr="000000">
                  <a:lumMod val="65000"/>
                  <a:lumOff val="35000"/>
                </a:sysClr>
              </a:solidFill>
              <a:latin typeface="Calibri" panose="020F0502020204030204"/>
            </a:endParaRPr>
          </a:p>
        </cx:rich>
      </cx:tx>
    </cx:title>
    <cx:plotArea>
      <cx:plotAreaRegion>
        <cx:series layoutId="boxWhisker" uniqueId="{CFED50D7-421A-4A4A-9AA5-098511FF07FF}">
          <cx:tx>
            <cx:txData>
              <cx:f/>
              <cx:v>Naive Bayess</cx:v>
            </cx:txData>
          </cx:tx>
          <cx:dataId val="0"/>
          <cx:layoutPr>
            <cx:visibility meanLine="0" meanMarker="1" nonoutliers="0" outliers="1"/>
            <cx:statistics quartileMethod="exclusive"/>
          </cx:layoutPr>
        </cx:series>
        <cx:series layoutId="boxWhisker" uniqueId="{00000001-10A2-46A2-B336-C1322CF4AFC6}">
          <cx:tx>
            <cx:txData>
              <cx:f/>
              <cx:v>IBK</cx:v>
            </cx:txData>
          </cx:tx>
          <cx:dataId val="1"/>
          <cx:layoutPr>
            <cx:statistics quartileMethod="exclusive"/>
          </cx:layoutPr>
        </cx:series>
        <cx:series layoutId="boxWhisker" uniqueId="{00000002-10A2-46A2-B336-C1322CF4AFC6}">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WekaReport!$AF$133:$AF$137</cx:f>
        <cx:lvl ptCount="5" formatCode="Standard">
          <cx:pt idx="0">0.22073578599999999</cx:pt>
          <cx:pt idx="1">0</cx:pt>
          <cx:pt idx="2">0.25</cx:pt>
          <cx:pt idx="3">0.571428571</cx:pt>
          <cx:pt idx="4">0.5</cx:pt>
        </cx:lvl>
      </cx:numDim>
    </cx:data>
    <cx:data id="1">
      <cx:numDim type="val">
        <cx:f>WekaReport!$AF$145:$AF$151</cx:f>
        <cx:lvl ptCount="7" formatCode="Standard">
          <cx:pt idx="0">0</cx:pt>
          <cx:pt idx="1">0.29787234000000001</cx:pt>
          <cx:pt idx="2">0.30136986300000002</cx:pt>
          <cx:pt idx="3">0.409090909</cx:pt>
          <cx:pt idx="4">0.56000000000000005</cx:pt>
          <cx:pt idx="5">0.703125</cx:pt>
          <cx:pt idx="6">0.55932203400000002</cx:pt>
        </cx:lvl>
      </cx:numDim>
    </cx:data>
    <cx:data id="2">
      <cx:numDim type="val">
        <cx:f>WekaReport!$AF$155:$AF$161</cx:f>
        <cx:lvl ptCount="7" formatCode="Standard">
          <cx:pt idx="0">0</cx:pt>
          <cx:pt idx="1">0.40476190499999998</cx:pt>
          <cx:pt idx="2">0.38888888900000002</cx:pt>
          <cx:pt idx="3">0.55555555599999995</cx:pt>
          <cx:pt idx="4">0.61111111100000004</cx:pt>
          <cx:pt idx="5">0.72307692300000004</cx:pt>
          <cx:pt idx="6">0.52307692299999997</cx:pt>
        </cx:lvl>
      </cx:numDim>
    </cx:data>
  </cx:chartData>
  <cx:chart>
    <cx:title pos="t" align="ctr" overlay="0">
      <cx:tx>
        <cx:txData>
          <cx:v>Precision with SMOTE</cx:v>
        </cx:txData>
      </cx:tx>
      <cx:txPr>
        <a:bodyPr spcFirstLastPara="1" vertOverflow="ellipsis" horzOverflow="overflow" wrap="square" lIns="0" tIns="0" rIns="0" bIns="0" anchor="ctr" anchorCtr="1"/>
        <a:lstStyle/>
        <a:p>
          <a:pPr algn="ctr" rtl="0">
            <a:defRPr/>
          </a:pPr>
          <a:r>
            <a:rPr lang="it-IT" sz="1400" b="0" i="0" u="none" strike="noStrike" baseline="0" dirty="0">
              <a:solidFill>
                <a:prstClr val="black">
                  <a:lumMod val="65000"/>
                  <a:lumOff val="35000"/>
                </a:prstClr>
              </a:solidFill>
              <a:latin typeface="Trebuchet MS" panose="020B0603020202020204"/>
            </a:rPr>
            <a:t>Precision with SMOTE</a:t>
          </a:r>
        </a:p>
      </cx:txPr>
    </cx:title>
    <cx:plotArea>
      <cx:plotAreaRegion>
        <cx:series layoutId="boxWhisker" uniqueId="{FE720A47-1B81-4F10-9BB5-271EDD4E2D60}">
          <cx:tx>
            <cx:txData>
              <cx:f/>
              <cx:v>Naive Bayass</cx:v>
            </cx:txData>
          </cx:tx>
          <cx:dataId val="0"/>
          <cx:layoutPr>
            <cx:visibility meanLine="0" meanMarker="1" nonoutliers="0" outliers="1"/>
            <cx:statistics quartileMethod="exclusive"/>
          </cx:layoutPr>
        </cx:series>
        <cx:series layoutId="boxWhisker" uniqueId="{00000001-C37B-4283-9029-5C49F5BF699C}">
          <cx:tx>
            <cx:txData>
              <cx:f/>
              <cx:v>IBK</cx:v>
            </cx:txData>
          </cx:tx>
          <cx:dataId val="1"/>
          <cx:layoutPr>
            <cx:statistics quartileMethod="exclusive"/>
          </cx:layoutPr>
        </cx:series>
        <cx:series layoutId="boxWhisker" uniqueId="{00000002-C37B-4283-9029-5C49F5BF699C}">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WekaReport!$AG$132:$AG$138</cx:f>
        <cx:lvl ptCount="7" formatCode="Standard">
          <cx:pt idx="0">0</cx:pt>
          <cx:pt idx="1">0.97058823500000002</cx:pt>
          <cx:pt idx="2">0</cx:pt>
          <cx:pt idx="3">0.020833332999999999</cx:pt>
          <cx:pt idx="4">0.066666666999999999</cx:pt>
          <cx:pt idx="5">0.037037037000000002</cx:pt>
          <cx:pt idx="6">0</cx:pt>
        </cx:lvl>
      </cx:numDim>
    </cx:data>
    <cx:data id="1">
      <cx:numDim type="val">
        <cx:f>WekaReport!$AG$145:$AG$151</cx:f>
        <cx:lvl ptCount="7" formatCode="Standard">
          <cx:pt idx="0">0</cx:pt>
          <cx:pt idx="1">0.20588235299999999</cx:pt>
          <cx:pt idx="2">0.37931034499999999</cx:pt>
          <cx:pt idx="3">0.1875</cx:pt>
          <cx:pt idx="4">0.212121212</cx:pt>
          <cx:pt idx="5">0.83333333300000001</cx:pt>
          <cx:pt idx="6">0.43421052599999999</cx:pt>
        </cx:lvl>
      </cx:numDim>
    </cx:data>
    <cx:data id="2">
      <cx:numDim type="val">
        <cx:f>WekaReport!$AG$155:$AG$161</cx:f>
        <cx:lvl ptCount="7" formatCode="Standard">
          <cx:pt idx="0">0</cx:pt>
          <cx:pt idx="1">0.25</cx:pt>
          <cx:pt idx="2">0.12068965500000001</cx:pt>
          <cx:pt idx="3">0.20833333300000001</cx:pt>
          <cx:pt idx="4">0.16666666699999999</cx:pt>
          <cx:pt idx="5">0.87037036999999995</cx:pt>
          <cx:pt idx="6">0.44736842100000002</cx:pt>
        </cx:lvl>
      </cx:numDim>
    </cx:data>
  </cx:chartData>
  <cx:chart>
    <cx:title pos="t" align="ctr" overlay="0">
      <cx:tx>
        <cx:txData>
          <cx:v>Recall with SMOTE</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Recall with SMOTE</a:t>
          </a:r>
        </a:p>
      </cx:txPr>
    </cx:title>
    <cx:plotArea>
      <cx:plotAreaRegion>
        <cx:series layoutId="boxWhisker" uniqueId="{9C74C383-EB8B-4F27-9A80-99BA51D1DD8B}">
          <cx:tx>
            <cx:txData>
              <cx:f/>
              <cx:v>Naive Bayass</cx:v>
            </cx:txData>
          </cx:tx>
          <cx:dataId val="0"/>
          <cx:layoutPr>
            <cx:visibility meanLine="0" meanMarker="1" nonoutliers="0" outliers="1"/>
            <cx:statistics quartileMethod="exclusive"/>
          </cx:layoutPr>
        </cx:series>
        <cx:series layoutId="boxWhisker" uniqueId="{00000001-9C2A-4EB7-A3F0-9C84BF262661}">
          <cx:tx>
            <cx:txData>
              <cx:f/>
              <cx:v>IBK</cx:v>
            </cx:txData>
          </cx:tx>
          <cx:dataId val="1"/>
          <cx:layoutPr>
            <cx:statistics quartileMethod="exclusive"/>
          </cx:layoutPr>
        </cx:series>
        <cx:series layoutId="boxWhisker" uniqueId="{00000002-9C2A-4EB7-A3F0-9C84BF262661}">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WekaReport!$AH$132:$AH$138</cx:f>
        <cx:lvl ptCount="7" formatCode="Standard">
          <cx:pt idx="0">0.47295346500000002</cx:pt>
          <cx:pt idx="1">0.73626240600000004</cx:pt>
          <cx:pt idx="2">0.80042670999999999</cx:pt>
          <cx:pt idx="3">0.84929078000000002</cx:pt>
          <cx:pt idx="4">0.84753086399999999</cx:pt>
          <cx:pt idx="5">0.71038564299999996</cx:pt>
          <cx:pt idx="6">0.72632292099999995</cx:pt>
        </cx:lvl>
      </cx:numDim>
    </cx:data>
    <cx:data id="1">
      <cx:numDim type="val">
        <cx:f>WekaReport!$AH$145:$AH$151</cx:f>
        <cx:lvl ptCount="7" formatCode="Standard">
          <cx:pt idx="0">0.63459578800000005</cx:pt>
          <cx:pt idx="1">0.596163157</cx:pt>
          <cx:pt idx="2">0.66318763700000005</cx:pt>
          <cx:pt idx="3">0.68800658599999998</cx:pt>
          <cx:pt idx="4">0.74168771</cx:pt>
          <cx:pt idx="5">0.922895189</cx:pt>
          <cx:pt idx="6">0.78318000300000001</cx:pt>
        </cx:lvl>
      </cx:numDim>
    </cx:data>
    <cx:data id="2">
      <cx:numDim type="val">
        <cx:f>WekaReport!$AH$155:$AH$161</cx:f>
        <cx:lvl ptCount="7" formatCode="Standard">
          <cx:pt idx="0">0.5</cx:pt>
          <cx:pt idx="1">0.65374606599999996</cx:pt>
          <cx:pt idx="2">0.77920655100000003</cx:pt>
          <cx:pt idx="3">0.70713019300000002</cx:pt>
          <cx:pt idx="4">0.601473064</cx:pt>
          <cx:pt idx="5">0.93909889300000005</cx:pt>
          <cx:pt idx="6">0.79368135799999995</cx:pt>
        </cx:lvl>
      </cx:numDim>
    </cx:data>
  </cx:chartData>
  <cx:chart>
    <cx:title pos="t" align="ctr" overlay="0">
      <cx:tx>
        <cx:txData>
          <cx:v>AUC with SMOTE</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AUC with SMOTE</a:t>
          </a:r>
        </a:p>
      </cx:txPr>
    </cx:title>
    <cx:plotArea>
      <cx:plotAreaRegion>
        <cx:series layoutId="boxWhisker" uniqueId="{A8AE99CA-4865-48E5-B99F-B918B2985C65}">
          <cx:tx>
            <cx:txData>
              <cx:f/>
              <cx:v>Naive Bayass</cx:v>
            </cx:txData>
          </cx:tx>
          <cx:dataId val="0"/>
          <cx:layoutPr>
            <cx:visibility meanLine="0" meanMarker="1" nonoutliers="0" outliers="1"/>
            <cx:statistics quartileMethod="exclusive"/>
          </cx:layoutPr>
        </cx:series>
        <cx:series layoutId="boxWhisker" uniqueId="{00000001-32B6-4AB1-A6E4-A54BD1B3250B}">
          <cx:tx>
            <cx:txData>
              <cx:f/>
              <cx:v>IBK</cx:v>
            </cx:txData>
          </cx:tx>
          <cx:dataId val="1"/>
          <cx:layoutPr>
            <cx:statistics quartileMethod="exclusive"/>
          </cx:layoutPr>
        </cx:series>
        <cx:series layoutId="boxWhisker" uniqueId="{00000002-32B6-4AB1-A6E4-A54BD1B3250B}">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WekaReport!$AI$132:$AI$138</cx:f>
        <cx:lvl ptCount="7" formatCode="Standard">
          <cx:pt idx="0">0</cx:pt>
          <cx:pt idx="1">0.0052808509999999996</cx:pt>
          <cx:pt idx="2">-0.010949594</cx:pt>
          <cx:pt idx="3">0.019250779999999999</cx:pt>
          <cx:pt idx="4">0.091695695999999993</cx:pt>
          <cx:pt idx="5">0.053007459</cx:pt>
          <cx:pt idx="6">0</cx:pt>
        </cx:lvl>
      </cx:numDim>
    </cx:data>
    <cx:data id="1">
      <cx:numDim type="val">
        <cx:f>WekaReport!$AI$145:$AI$151</cx:f>
        <cx:lvl ptCount="7" formatCode="Standard">
          <cx:pt idx="0">0</cx:pt>
          <cx:pt idx="1">0.078847922000000001</cx:pt>
          <cx:pt idx="2">0.18903887799999999</cx:pt>
          <cx:pt idx="3">0.19251997700000001</cx:pt>
          <cx:pt idx="4">0.24327525</cx:pt>
          <cx:pt idx="5">0.72646096699999996</cx:pt>
          <cx:pt idx="6">0.39920167499999998</cx:pt>
        </cx:lvl>
      </cx:numDim>
    </cx:data>
    <cx:data id="2">
      <cx:numDim type="val">
        <cx:f>WekaReport!$AI$155:$AI$161</cx:f>
        <cx:lvl ptCount="7" formatCode="Standard">
          <cx:pt idx="0">0</cx:pt>
          <cx:pt idx="1">0.17060846399999999</cx:pt>
          <cx:pt idx="2">0.116195496</cx:pt>
          <cx:pt idx="3">0.25101494299999999</cx:pt>
          <cx:pt idx="4">0.20941092</cx:pt>
          <cx:pt idx="5">0.75755847099999996</cx:pt>
          <cx:pt idx="6">0.38551026199999999</cx:pt>
        </cx:lvl>
      </cx:numDim>
    </cx:data>
  </cx:chartData>
  <cx:chart>
    <cx:title pos="t" align="ctr" overlay="0">
      <cx:tx>
        <cx:txData>
          <cx:v>Kappa with SMOTE</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Kappa with SMOTE</a:t>
          </a:r>
        </a:p>
      </cx:txPr>
    </cx:title>
    <cx:plotArea>
      <cx:plotAreaRegion>
        <cx:series layoutId="boxWhisker" uniqueId="{6E4C3E4E-0727-4247-A5B7-93A9641C2B6F}">
          <cx:tx>
            <cx:txData>
              <cx:f/>
              <cx:v>Naive BAyass</cx:v>
            </cx:txData>
          </cx:tx>
          <cx:dataId val="0"/>
          <cx:layoutPr>
            <cx:visibility meanLine="0" meanMarker="1" nonoutliers="0" outliers="1"/>
            <cx:statistics quartileMethod="exclusive"/>
          </cx:layoutPr>
        </cx:series>
        <cx:series layoutId="boxWhisker" uniqueId="{00000001-7915-4477-82A7-31D059C067C5}">
          <cx:tx>
            <cx:txData>
              <cx:f/>
              <cx:v>IBk</cx:v>
            </cx:txData>
          </cx:tx>
          <cx:dataId val="1"/>
          <cx:layoutPr>
            <cx:statistics quartileMethod="exclusive"/>
          </cx:layoutPr>
        </cx:series>
        <cx:series layoutId="boxWhisker" uniqueId="{00000002-7915-4477-82A7-31D059C067C5}">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WekaReport!$D$132:$D$138</cx:f>
        <cx:lvl ptCount="7" formatCode="Standard">
          <cx:pt idx="0">0.043478260999999997</cx:pt>
          <cx:pt idx="1">0.95588235300000002</cx:pt>
          <cx:pt idx="2">0</cx:pt>
          <cx:pt idx="3">0.020833332999999999</cx:pt>
          <cx:pt idx="4">0.033333333</cx:pt>
          <cx:pt idx="5">0.074074074000000004</cx:pt>
          <cx:pt idx="6">0</cx:pt>
        </cx:lvl>
      </cx:numDim>
    </cx:data>
    <cx:data id="1">
      <cx:numDim type="val">
        <cx:f>WekaReport!$D$145:$D$151</cx:f>
        <cx:lvl ptCount="7" formatCode="Standard">
          <cx:pt idx="0">0</cx:pt>
          <cx:pt idx="1">0.132352941</cx:pt>
          <cx:pt idx="2">0.22413793100000001</cx:pt>
          <cx:pt idx="3">0.1875</cx:pt>
          <cx:pt idx="4">0.303030303</cx:pt>
          <cx:pt idx="5">0.77777777800000003</cx:pt>
          <cx:pt idx="6">0.52631578899999998</cx:pt>
        </cx:lvl>
      </cx:numDim>
    </cx:data>
    <cx:data id="2">
      <cx:numDim type="val">
        <cx:f>WekaReport!$D$155:$D$161</cx:f>
        <cx:lvl ptCount="7" formatCode="Standard">
          <cx:pt idx="0">0</cx:pt>
          <cx:pt idx="1">0.16176470600000001</cx:pt>
          <cx:pt idx="2">0.10344827600000001</cx:pt>
          <cx:pt idx="3">0.14583333300000001</cx:pt>
          <cx:pt idx="4">0.18181818199999999</cx:pt>
          <cx:pt idx="5">0.81481481499999997</cx:pt>
          <cx:pt idx="6">0.64473684200000003</cx:pt>
        </cx:lvl>
      </cx:numDim>
    </cx:data>
  </cx:chartData>
  <cx:chart>
    <cx:title pos="t" align="ctr" overlay="0">
      <cx:tx>
        <cx:txData>
          <cx:v>Recall</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Recall</a:t>
          </a:r>
        </a:p>
      </cx:txPr>
    </cx:title>
    <cx:plotArea>
      <cx:plotAreaRegion>
        <cx:series layoutId="boxWhisker" uniqueId="{1298033D-4A2E-423E-86D3-17DE7BCA28D7}">
          <cx:tx>
            <cx:txData>
              <cx:f/>
              <cx:v>Naive BAyess</cx:v>
            </cx:txData>
          </cx:tx>
          <cx:dataId val="0"/>
          <cx:layoutPr>
            <cx:visibility meanLine="0" meanMarker="1" nonoutliers="0" outliers="1"/>
            <cx:statistics quartileMethod="exclusive"/>
          </cx:layoutPr>
        </cx:series>
        <cx:series layoutId="boxWhisker" uniqueId="{00000001-D3AD-47B9-93E3-5616CF75030B}">
          <cx:tx>
            <cx:txData>
              <cx:f/>
              <cx:v>IBK</cx:v>
            </cx:txData>
          </cx:tx>
          <cx:dataId val="1"/>
          <cx:layoutPr>
            <cx:statistics quartileMethod="exclusive"/>
          </cx:layoutPr>
        </cx:series>
        <cx:series layoutId="boxWhisker" uniqueId="{00000002-D3AD-47B9-93E3-5616CF75030B}">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WekaReport!$T$132:$T$138</cx:f>
        <cx:lvl ptCount="7" formatCode="Standard">
          <cx:pt idx="0">0</cx:pt>
          <cx:pt idx="1">0.0044385859999999996</cx:pt>
          <cx:pt idx="2">-0.010949594</cx:pt>
          <cx:pt idx="3">0.0089980790000000008</cx:pt>
          <cx:pt idx="4">0.153239557</cx:pt>
          <cx:pt idx="5">0.053007459</cx:pt>
          <cx:pt idx="6">0</cx:pt>
        </cx:lvl>
      </cx:numDim>
    </cx:data>
    <cx:data id="1">
      <cx:numDim type="val">
        <cx:f>WekaReport!$T$145:$T$151</cx:f>
        <cx:lvl ptCount="7" formatCode="Standard">
          <cx:pt idx="0">0</cx:pt>
          <cx:pt idx="1">0.23056903300000001</cx:pt>
          <cx:pt idx="2">0.25897856699999999</cx:pt>
          <cx:pt idx="3">0.132147079</cx:pt>
          <cx:pt idx="4">0.205326129</cx:pt>
          <cx:pt idx="5">0.63453394100000005</cx:pt>
          <cx:pt idx="6">0.35584079499999999</cx:pt>
        </cx:lvl>
      </cx:numDim>
    </cx:data>
    <cx:data id="2">
      <cx:numDim type="val">
        <cx:f>WekaReport!$T$155:$T$161</cx:f>
        <cx:lvl ptCount="7" formatCode="Standard">
          <cx:pt idx="0">0</cx:pt>
          <cx:pt idx="1">0.23915630800000001</cx:pt>
          <cx:pt idx="2">0.115565791</cx:pt>
          <cx:pt idx="3">0.19324011399999999</cx:pt>
          <cx:pt idx="4">0.16721221999999999</cx:pt>
          <cx:pt idx="5">0.62297878699999998</cx:pt>
          <cx:pt idx="6">0.36403793699999998</cx:pt>
        </cx:lvl>
      </cx:numDim>
    </cx:data>
  </cx:chartData>
  <cx:chart>
    <cx:title pos="t" align="ctr" overlay="0">
      <cx:tx>
        <cx:rich>
          <a:bodyPr spcFirstLastPara="1" vertOverflow="ellipsis" horzOverflow="overflow" wrap="square" lIns="0" tIns="0" rIns="0" bIns="0" anchor="ctr" anchorCtr="1"/>
          <a:lstStyle/>
          <a:p>
            <a:pPr algn="ctr" rtl="0">
              <a:defRPr/>
            </a:pPr>
            <a:r>
              <a:rPr lang="it-IT" sz="1400" b="0" i="0" u="none" strike="noStrike" baseline="0" dirty="0">
                <a:solidFill>
                  <a:sysClr val="windowText" lastClr="000000">
                    <a:lumMod val="65000"/>
                    <a:lumOff val="35000"/>
                  </a:sysClr>
                </a:solidFill>
                <a:latin typeface="Calibri" panose="020F0502020204030204"/>
              </a:rPr>
              <a:t>Kappa with </a:t>
            </a:r>
            <a:r>
              <a:rPr lang="it-IT" sz="1400" b="0" i="0" u="none" strike="noStrike" baseline="0" dirty="0" err="1">
                <a:solidFill>
                  <a:sysClr val="windowText" lastClr="000000">
                    <a:lumMod val="65000"/>
                    <a:lumOff val="35000"/>
                  </a:sysClr>
                </a:solidFill>
                <a:latin typeface="Calibri" panose="020F0502020204030204"/>
              </a:rPr>
              <a:t>Undersampling</a:t>
            </a:r>
            <a:endParaRPr lang="it-IT" sz="1400" b="0" i="0" u="none" strike="noStrike" baseline="0" dirty="0">
              <a:solidFill>
                <a:sysClr val="windowText" lastClr="000000">
                  <a:lumMod val="65000"/>
                  <a:lumOff val="35000"/>
                </a:sysClr>
              </a:solidFill>
              <a:latin typeface="Calibri" panose="020F0502020204030204"/>
            </a:endParaRPr>
          </a:p>
        </cx:rich>
      </cx:tx>
    </cx:title>
    <cx:plotArea>
      <cx:plotAreaRegion>
        <cx:series layoutId="boxWhisker" uniqueId="{BAB454E6-8ABC-4611-9050-67AF9FD951DF}">
          <cx:tx>
            <cx:txData>
              <cx:f/>
              <cx:v>Naive BAyess</cx:v>
            </cx:txData>
          </cx:tx>
          <cx:dataId val="0"/>
          <cx:layoutPr>
            <cx:visibility meanLine="0" meanMarker="1" nonoutliers="0" outliers="1"/>
            <cx:statistics quartileMethod="exclusive"/>
          </cx:layoutPr>
        </cx:series>
        <cx:series layoutId="boxWhisker" uniqueId="{00000001-2194-4F01-91A3-8258C76F7141}">
          <cx:tx>
            <cx:txData>
              <cx:f/>
              <cx:v>IBK</cx:v>
            </cx:txData>
          </cx:tx>
          <cx:dataId val="1"/>
          <cx:layoutPr>
            <cx:statistics quartileMethod="exclusive"/>
          </cx:layoutPr>
        </cx:series>
        <cx:series layoutId="boxWhisker" uniqueId="{00000002-2194-4F01-91A3-8258C76F7141}">
          <cx:tx>
            <cx:txData>
              <cx:f/>
              <cx:v>RandomForest</cx:v>
            </cx:txData>
          </cx:tx>
          <cx:dataId val="2"/>
          <cx:layoutPr>
            <cx:statistics quartileMethod="exclusive"/>
          </cx:layoutPr>
        </cx:series>
      </cx:plotAreaRegion>
      <cx:axis id="0">
        <cx:catScaling gapWidth="1"/>
        <cx:tickLabels/>
      </cx:axis>
      <cx:axis id="1">
        <cx:valScaling/>
        <cx:majorGridlines/>
        <cx:tickLabels/>
      </cx:axis>
    </cx:plotArea>
  </cx:chart>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WekaReport!$C$315:$C$333</cx:f>
        <cx:lvl ptCount="19" formatCode="Standard">
          <cx:pt idx="0">0.178571429</cx:pt>
          <cx:pt idx="1">0.178571429</cx:pt>
          <cx:pt idx="2">0.303030303</cx:pt>
          <cx:pt idx="3">0.36994219699999997</cx:pt>
          <cx:pt idx="4">0.31428571399999999</cx:pt>
          <cx:pt idx="5">0.33333333300000001</cx:pt>
          <cx:pt idx="6">0.45000000000000001</cx:pt>
          <cx:pt idx="7">0.61458333300000001</cx:pt>
          <cx:pt idx="8">0.30337078699999998</cx:pt>
          <cx:pt idx="9">0.47499999999999998</cx:pt>
          <cx:pt idx="10">0.393939394</cx:pt>
          <cx:pt idx="11">0.61818181800000005</cx:pt>
          <cx:pt idx="12">0.57894736800000002</cx:pt>
          <cx:pt idx="13">0.56000000000000005</cx:pt>
          <cx:pt idx="14">0.38461538499999998</cx:pt>
          <cx:pt idx="15">0.47169811299999997</cx:pt>
          <cx:pt idx="16">0.47540983599999997</cx:pt>
          <cx:pt idx="17">0.484375</cx:pt>
          <cx:pt idx="18">0.456140351</cx:pt>
        </cx:lvl>
      </cx:numDim>
    </cx:data>
    <cx:data id="1">
      <cx:numDim type="val">
        <cx:f>WekaReport!$C$340:$C$359</cx:f>
        <cx:lvl ptCount="20" formatCode="Standard">
          <cx:pt idx="0">0</cx:pt>
          <cx:pt idx="1">0.222222222</cx:pt>
          <cx:pt idx="2">0.40000000000000002</cx:pt>
          <cx:pt idx="3">0.28571428599999998</cx:pt>
          <cx:pt idx="4">0.246376812</cx:pt>
          <cx:pt idx="5">0.74285714300000005</cx:pt>
          <cx:pt idx="6">1</cx:pt>
          <cx:pt idx="7">0.26666666700000002</cx:pt>
          <cx:pt idx="8">0.38888888900000002</cx:pt>
          <cx:pt idx="9">0.18181818199999999</cx:pt>
          <cx:pt idx="10">0.836734694</cx:pt>
          <cx:pt idx="11">0.375</cx:pt>
          <cx:pt idx="12">0.45833333300000001</cx:pt>
          <cx:pt idx="13">0.366666667</cx:pt>
          <cx:pt idx="14">0.484848485</cx:pt>
          <cx:pt idx="15">0.25</cx:pt>
          <cx:pt idx="16">0.58823529399999996</cx:pt>
          <cx:pt idx="17">0.46428571400000002</cx:pt>
          <cx:pt idx="18">0.256410256</cx:pt>
          <cx:pt idx="19">0.43181818199999999</cx:pt>
        </cx:lvl>
      </cx:numDim>
    </cx:data>
    <cx:data id="2">
      <cx:numDim type="val">
        <cx:f>WekaReport!$C$368:$C$387</cx:f>
        <cx:lvl ptCount="20" formatCode="Standard">
          <cx:pt idx="0">0</cx:pt>
          <cx:pt idx="1">0.5</cx:pt>
          <cx:pt idx="2">1</cx:pt>
          <cx:pt idx="3">1</cx:pt>
          <cx:pt idx="4">0.66666666699999999</cx:pt>
          <cx:pt idx="5">0.81481481499999997</cx:pt>
          <cx:pt idx="6">0</cx:pt>
          <cx:pt idx="7">0.33333333300000001</cx:pt>
          <cx:pt idx="8">0</cx:pt>
          <cx:pt idx="9">0.14285714299999999</cx:pt>
          <cx:pt idx="10">0.86111111100000004</cx:pt>
          <cx:pt idx="11">0</cx:pt>
          <cx:pt idx="12">0.5</cx:pt>
          <cx:pt idx="13">0.5</cx:pt>
          <cx:pt idx="14">0.5625</cx:pt>
          <cx:pt idx="15">0</cx:pt>
          <cx:pt idx="16">0.625</cx:pt>
          <cx:pt idx="17">0</cx:pt>
          <cx:pt idx="18">0.40000000000000002</cx:pt>
          <cx:pt idx="19">0.54545454500000001</cx:pt>
        </cx:lvl>
      </cx:numDim>
    </cx:data>
  </cx:chartData>
  <cx:chart>
    <cx:title pos="t" align="ctr" overlay="0">
      <cx:tx>
        <cx:txData>
          <cx:v>Precision</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Precision</a:t>
          </a:r>
        </a:p>
      </cx:txPr>
    </cx:title>
    <cx:plotArea>
      <cx:plotAreaRegion>
        <cx:series layoutId="boxWhisker" uniqueId="{2FE7EECF-70ED-4EDA-A96B-BF6BADA3FCB4}">
          <cx:tx>
            <cx:txData>
              <cx:f/>
              <cx:v>Naive Bayass</cx:v>
            </cx:txData>
          </cx:tx>
          <cx:dataId val="0"/>
          <cx:layoutPr>
            <cx:visibility meanLine="0" meanMarker="1" nonoutliers="0" outliers="1"/>
            <cx:statistics quartileMethod="exclusive"/>
          </cx:layoutPr>
        </cx:series>
        <cx:series layoutId="boxWhisker" uniqueId="{00000001-4981-4783-91FA-6FB5D7C963F7}">
          <cx:tx>
            <cx:txData>
              <cx:f/>
              <cx:v>IBK</cx:v>
            </cx:txData>
          </cx:tx>
          <cx:dataId val="1"/>
          <cx:layoutPr>
            <cx:statistics quartileMethod="exclusive"/>
          </cx:layoutPr>
        </cx:series>
        <cx:series layoutId="boxWhisker" uniqueId="{00000002-4981-4783-91FA-6FB5D7C963F7}">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WekaReport!$D$314:$D$333</cx:f>
        <cx:lvl ptCount="20" formatCode="Standard">
          <cx:pt idx="0">0</cx:pt>
          <cx:pt idx="1">0.108695652</cx:pt>
          <cx:pt idx="2">0.10204081600000001</cx:pt>
          <cx:pt idx="3">0.120481928</cx:pt>
          <cx:pt idx="4">0.45390070900000001</cx:pt>
          <cx:pt idx="5">0.15942028999999999</cx:pt>
          <cx:pt idx="6">0.084507042000000004</cx:pt>
          <cx:pt idx="7">0.16981132099999999</cx:pt>
          <cx:pt idx="8">0.36196318999999999</cx:pt>
          <cx:pt idx="9">0.43548387100000002</cx:pt>
          <cx:pt idx="10">0.16964285700000001</cx:pt>
          <cx:pt idx="11">0.22807017500000001</cx:pt>
          <cx:pt idx="12">0.23448275900000001</cx:pt>
          <cx:pt idx="13">0.22448979599999999</cx:pt>
          <cx:pt idx="14">0.21052631599999999</cx:pt>
          <cx:pt idx="15">0.21276595700000001</cx:pt>
          <cx:pt idx="16">0.18939393900000001</cx:pt>
          <cx:pt idx="17">0.20567375900000001</cx:pt>
          <cx:pt idx="18">0.26956521700000002</cx:pt>
          <cx:pt idx="19">0.24528301899999999</cx:pt>
        </cx:lvl>
      </cx:numDim>
    </cx:data>
    <cx:data id="1">
      <cx:numDim type="val">
        <cx:f>WekaReport!$D$340:$D$359</cx:f>
        <cx:lvl ptCount="20" formatCode="Standard">
          <cx:pt idx="0">0</cx:pt>
          <cx:pt idx="1">0.086956521999999994</cx:pt>
          <cx:pt idx="2">0.040816326999999999</cx:pt>
          <cx:pt idx="3">0.024096386000000001</cx:pt>
          <cx:pt idx="4">0.120567376</cx:pt>
          <cx:pt idx="5">0.37681159400000003</cx:pt>
          <cx:pt idx="6">0.014084507</cx:pt>
          <cx:pt idx="7">0.075471698000000004</cx:pt>
          <cx:pt idx="8">0.042944784999999999</cx:pt>
          <cx:pt idx="9">0.12903225800000001</cx:pt>
          <cx:pt idx="10">0.366071429</cx:pt>
          <cx:pt idx="11">0.052631578999999998</cx:pt>
          <cx:pt idx="12">0.075862069000000004</cx:pt>
          <cx:pt idx="13">0.074829932000000002</cx:pt>
          <cx:pt idx="14">0.120300752</cx:pt>
          <cx:pt idx="15">0.053191489000000002</cx:pt>
          <cx:pt idx="16">0.15151515199999999</cx:pt>
          <cx:pt idx="17">0.092198582000000001</cx:pt>
          <cx:pt idx="18">0.086956521999999994</cx:pt>
          <cx:pt idx="19">0.17924528300000001</cx:pt>
        </cx:lvl>
      </cx:numDim>
    </cx:data>
    <cx:data id="2">
      <cx:numDim type="val">
        <cx:f>WekaReport!$D$368:$D$387</cx:f>
        <cx:lvl ptCount="20" formatCode="Standard">
          <cx:pt idx="0">0</cx:pt>
          <cx:pt idx="1">0.021739129999999999</cx:pt>
          <cx:pt idx="2">0.020408163</cx:pt>
          <cx:pt idx="3">0.012048193</cx:pt>
          <cx:pt idx="4">0.056737588999999998</cx:pt>
          <cx:pt idx="5">0.31884057999999998</cx:pt>
          <cx:pt idx="6">0</cx:pt>
          <cx:pt idx="7">0.018867925000000001</cx:pt>
          <cx:pt idx="8">0</cx:pt>
          <cx:pt idx="9">0.016129032000000001</cx:pt>
          <cx:pt idx="10">0.27678571400000002</cx:pt>
          <cx:pt idx="11">0</cx:pt>
          <cx:pt idx="12">0.013793102999999999</cx:pt>
          <cx:pt idx="13">0.020408163</cx:pt>
          <cx:pt idx="14">0.067669172999999999</cx:pt>
          <cx:pt idx="15">0</cx:pt>
          <cx:pt idx="16">0.075757575999999993</cx:pt>
          <cx:pt idx="17">0</cx:pt>
          <cx:pt idx="18">0.034782608999999999</cx:pt>
          <cx:pt idx="19">0.056603774000000003</cx:pt>
        </cx:lvl>
      </cx:numDim>
    </cx:data>
  </cx:chartData>
  <cx:chart>
    <cx:title pos="t" align="ctr" overlay="0">
      <cx:tx>
        <cx:txData>
          <cx:v>Recall</cx:v>
        </cx:txData>
      </cx:tx>
      <cx:txPr>
        <a:bodyPr spcFirstLastPara="1" vertOverflow="ellipsis" horzOverflow="overflow" wrap="square" lIns="0" tIns="0" rIns="0" bIns="0" anchor="ctr" anchorCtr="1"/>
        <a:lstStyle/>
        <a:p>
          <a:pPr algn="ctr" rtl="0">
            <a:defRPr/>
          </a:pPr>
          <a:r>
            <a:rPr lang="it-IT" sz="1400" b="0" i="0" u="none" strike="noStrike" baseline="0" dirty="0">
              <a:solidFill>
                <a:sysClr val="windowText" lastClr="000000">
                  <a:lumMod val="65000"/>
                  <a:lumOff val="35000"/>
                </a:sysClr>
              </a:solidFill>
              <a:latin typeface="Calibri" panose="020F0502020204030204"/>
            </a:rPr>
            <a:t>Recall</a:t>
          </a:r>
        </a:p>
      </cx:txPr>
    </cx:title>
    <cx:plotArea>
      <cx:plotAreaRegion>
        <cx:series layoutId="boxWhisker" uniqueId="{28D7D6B8-F907-4224-9AF0-2F1A539226B0}">
          <cx:tx>
            <cx:txData>
              <cx:f/>
              <cx:v>Naive Bayes</cx:v>
            </cx:txData>
          </cx:tx>
          <cx:dataId val="0"/>
          <cx:layoutPr>
            <cx:visibility meanLine="0" meanMarker="1" nonoutliers="0" outliers="1"/>
            <cx:statistics quartileMethod="exclusive"/>
          </cx:layoutPr>
        </cx:series>
        <cx:series layoutId="boxWhisker" uniqueId="{00000001-C6E7-4A42-87AD-7EA461DA0B4B}">
          <cx:tx>
            <cx:txData>
              <cx:f/>
              <cx:v>IBK</cx:v>
            </cx:txData>
          </cx:tx>
          <cx:dataId val="1"/>
          <cx:layoutPr>
            <cx:statistics quartileMethod="exclusive"/>
          </cx:layoutPr>
        </cx:series>
        <cx:series layoutId="boxWhisker" uniqueId="{00000003-C6E7-4A42-87AD-7EA461DA0B4B}">
          <cx:tx>
            <cx:txData>
              <cx:f/>
              <cx:v>Random 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WekaReport!$E$314:$E$333</cx:f>
        <cx:lvl ptCount="20" formatCode="Standard">
          <cx:pt idx="0">0.28311399100000001</cx:pt>
          <cx:pt idx="1">0.75354251000000005</cx:pt>
          <cx:pt idx="2">0.78833071700000001</cx:pt>
          <cx:pt idx="3">0.82425380500000001</cx:pt>
          <cx:pt idx="4">0.82692069099999999</cx:pt>
          <cx:pt idx="5">0.80666725800000005</cx:pt>
          <cx:pt idx="6">0.82622435100000002</cx:pt>
          <cx:pt idx="7">0.76523780500000005</cx:pt>
          <cx:pt idx="8">0.81940483900000005</cx:pt>
          <cx:pt idx="9">0.859009248</cx:pt>
          <cx:pt idx="10">0.77716727699999999</cx:pt>
          <cx:pt idx="11">0.74345215899999995</cx:pt>
          <cx:pt idx="12">0.83436861699999998</cx:pt>
          <cx:pt idx="13">0.80803239800000004</cx:pt>
          <cx:pt idx="14">0.786864597</cx:pt>
          <cx:pt idx="15">0.78541560499999996</cx:pt>
          <cx:pt idx="16">0.79450838300000004</cx:pt>
          <cx:pt idx="17">0.84357252599999999</cx:pt>
          <cx:pt idx="18">0.844696538</cx:pt>
          <cx:pt idx="19">0.83934178800000003</cx:pt>
        </cx:lvl>
      </cx:numDim>
    </cx:data>
    <cx:data id="1">
      <cx:numDim type="val">
        <cx:f>WekaReport!$E$340:$E$359</cx:f>
        <cx:lvl ptCount="20" formatCode="Standard">
          <cx:pt idx="0">0.50222717100000003</cx:pt>
          <cx:pt idx="1">0.63750880099999996</cx:pt>
          <cx:pt idx="2">0.75014088499999998</cx:pt>
          <cx:pt idx="3">0.80827631499999997</cx:pt>
          <cx:pt idx="4">0.67798452099999995</cx:pt>
          <cx:pt idx="5">0.88103680100000004</cx:pt>
          <cx:pt idx="6">0.85081146799999996</cx:pt>
          <cx:pt idx="7">0.76088166199999996</cx:pt>
          <cx:pt idx="8">0.72718308399999998</cx:pt>
          <cx:pt idx="9">0.74868910099999997</cx:pt>
          <cx:pt idx="10">0.89857210700000001</cx:pt>
          <cx:pt idx="11">0.75675780800000003</cx:pt>
          <cx:pt idx="12">0.80804697800000003</cx:pt>
          <cx:pt idx="13">0.78795140200000002</cx:pt>
          <cx:pt idx="14">0.77411798700000001</cx:pt>
          <cx:pt idx="15">0.78975086500000002</cx:pt>
          <cx:pt idx="16">0.80888811400000005</cx:pt>
          <cx:pt idx="17">0.82019793399999996</cx:pt>
          <cx:pt idx="18">0.77805202200000001</cx:pt>
          <cx:pt idx="19">0.78785089699999999</cx:pt>
        </cx:lvl>
      </cx:numDim>
    </cx:data>
    <cx:data id="2">
      <cx:numDim type="val">
        <cx:f>WekaReport!$E$368:$E$387</cx:f>
        <cx:lvl ptCount="20" formatCode="Standard">
          <cx:pt idx="0">0.5</cx:pt>
          <cx:pt idx="1">0.68545370500000002</cx:pt>
          <cx:pt idx="2">0.65757960000000004</cx:pt>
          <cx:pt idx="3">0.70572413099999998</cx:pt>
          <cx:pt idx="4">0.83199309700000001</cx:pt>
          <cx:pt idx="5">0.89339479099999997</cx:pt>
          <cx:pt idx="6">0.66668334900000004</cx:pt>
          <cx:pt idx="7">0.77321537299999998</cx:pt>
          <cx:pt idx="8">0.74862083099999999</cx:pt>
          <cx:pt idx="9">0.78469180100000002</cx:pt>
          <cx:pt idx="10">0.893234466</cx:pt>
          <cx:pt idx="11">0.734878531</cx:pt>
          <cx:pt idx="12">0.73555208500000002</cx:pt>
          <cx:pt idx="13">0.74074205100000001</cx:pt>
          <cx:pt idx="14">0.73093952799999995</cx:pt>
          <cx:pt idx="15">0.71247606200000002</cx:pt>
          <cx:pt idx="16">0.72979797999999996</cx:pt>
          <cx:pt idx="17">0.78493919000000001</cx:pt>
          <cx:pt idx="18">0.76580279699999998</cx:pt>
          <cx:pt idx="19">0.73784548299999997</cx:pt>
        </cx:lvl>
      </cx:numDim>
    </cx:data>
  </cx:chartData>
  <cx:chart>
    <cx:title pos="t" align="ctr" overlay="0">
      <cx:tx>
        <cx:txData>
          <cx:v>AUC</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AUC</a:t>
          </a:r>
        </a:p>
      </cx:txPr>
    </cx:title>
    <cx:plotArea>
      <cx:plotAreaRegion>
        <cx:series layoutId="boxWhisker" uniqueId="{A280A671-1A71-4422-B659-DB1A35D98B62}">
          <cx:tx>
            <cx:txData>
              <cx:f/>
              <cx:v>Naive Bayess</cx:v>
            </cx:txData>
          </cx:tx>
          <cx:dataId val="0"/>
          <cx:layoutPr>
            <cx:statistics quartileMethod="exclusive"/>
          </cx:layoutPr>
        </cx:series>
        <cx:series layoutId="boxWhisker" uniqueId="{00000002-09AD-4961-A7F0-95492C5CF4D2}">
          <cx:tx>
            <cx:txData>
              <cx:f/>
              <cx:v>IBK</cx:v>
            </cx:txData>
          </cx:tx>
          <cx:dataId val="1"/>
          <cx:layoutPr>
            <cx:statistics quartileMethod="exclusive"/>
          </cx:layoutPr>
        </cx:series>
        <cx:series layoutId="boxWhisker" uniqueId="{00000003-09AD-4961-A7F0-95492C5CF4D2}">
          <cx:tx>
            <cx:txData>
              <cx:f/>
              <cx:v>Random 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WekaReport!$F$314:$F$333</cx:f>
        <cx:lvl ptCount="20" formatCode="Standard">
          <cx:pt idx="0">0</cx:pt>
          <cx:pt idx="1">0.105004057</cx:pt>
          <cx:pt idx="2">0.099687764999999998</cx:pt>
          <cx:pt idx="3">0.13363330000000001</cx:pt>
          <cx:pt idx="4">0.33688215900000001</cx:pt>
          <cx:pt idx="5">0.17505030199999999</cx:pt>
          <cx:pt idx="6">0.110644442</cx:pt>
          <cx:pt idx="7">0.20794892600000001</cx:pt>
          <cx:pt idx="8">0.400465974</cx:pt>
          <cx:pt idx="9">0.32516797600000003</cx:pt>
          <cx:pt idx="10">0.21002855100000001</cx:pt>
          <cx:pt idx="11">0.237569061</cx:pt>
          <cx:pt idx="12">0.29661652599999999</cx:pt>
          <cx:pt idx="13">0.27793730799999999</cx:pt>
          <cx:pt idx="14">0.26501561200000001</cx:pt>
          <cx:pt idx="15">0.234705733</cx:pt>
          <cx:pt idx="16">0.22537626499999999</cx:pt>
          <cx:pt idx="17">0.24284424499999999</cx:pt>
          <cx:pt idx="18">0.30815969100000001</cx:pt>
          <cx:pt idx="19">0.28361214400000001</cx:pt>
        </cx:lvl>
      </cx:numDim>
    </cx:data>
    <cx:data id="1">
      <cx:numDim type="val">
        <cx:f>WekaReport!$F$340:$F$359</cx:f>
        <cx:lvl ptCount="20" formatCode="Standard">
          <cx:pt idx="0">0</cx:pt>
          <cx:pt idx="1">0.10254184700000001</cx:pt>
          <cx:pt idx="2">0.066102051999999994</cx:pt>
          <cx:pt idx="3">0.032605451000000001</cx:pt>
          <cx:pt idx="4">0.104945128</cx:pt>
          <cx:pt idx="5">0.47686116699999997</cx:pt>
          <cx:pt idx="6">0.025958624</cx:pt>
          <cx:pt idx="7">0.081585440999999995</cx:pt>
          <cx:pt idx="8">0.054007914999999997</cx:pt>
          <cx:pt idx="9">0.12118408899999999</cx:pt>
          <cx:pt idx="10">0.478818046</cx:pt>
          <cx:pt idx="11">0.071325373999999997</cx:pt>
          <cx:pt idx="12">0.101561281</cx:pt>
          <cx:pt idx="13">0.089416907000000004</cx:pt>
          <cx:pt idx="14">0.15862567499999999</cx:pt>
          <cx:pt idx="15">0.064064546999999999</cx:pt>
          <cx:pt idx="16">0.20815394800000001</cx:pt>
          <cx:pt idx="17">0.125793557</cx:pt>
          <cx:pt idx="18">0.094446663</cx:pt>
          <cx:pt idx="19">0.22103935599999999</cx:pt>
        </cx:lvl>
      </cx:numDim>
    </cx:data>
    <cx:data id="2">
      <cx:numDim type="val">
        <cx:f>WekaReport!$F$340:$F$359</cx:f>
        <cx:lvl ptCount="20" formatCode="Standard">
          <cx:pt idx="0">0</cx:pt>
          <cx:pt idx="1">0.10254184700000001</cx:pt>
          <cx:pt idx="2">0.066102051999999994</cx:pt>
          <cx:pt idx="3">0.032605451000000001</cx:pt>
          <cx:pt idx="4">0.104945128</cx:pt>
          <cx:pt idx="5">0.47686116699999997</cx:pt>
          <cx:pt idx="6">0.025958624</cx:pt>
          <cx:pt idx="7">0.081585440999999995</cx:pt>
          <cx:pt idx="8">0.054007914999999997</cx:pt>
          <cx:pt idx="9">0.12118408899999999</cx:pt>
          <cx:pt idx="10">0.478818046</cx:pt>
          <cx:pt idx="11">0.071325373999999997</cx:pt>
          <cx:pt idx="12">0.101561281</cx:pt>
          <cx:pt idx="13">0.089416907000000004</cx:pt>
          <cx:pt idx="14">0.15862567499999999</cx:pt>
          <cx:pt idx="15">0.064064546999999999</cx:pt>
          <cx:pt idx="16">0.20815394800000001</cx:pt>
          <cx:pt idx="17">0.125793557</cx:pt>
          <cx:pt idx="18">0.094446663</cx:pt>
          <cx:pt idx="19">0.22103935599999999</cx:pt>
        </cx:lvl>
      </cx:numDim>
    </cx:data>
  </cx:chartData>
  <cx:chart>
    <cx:title pos="t" align="ctr" overlay="0">
      <cx:tx>
        <cx:txData>
          <cx:v>Kappa</cx:v>
        </cx:txData>
      </cx:tx>
      <cx:txPr>
        <a:bodyPr spcFirstLastPara="1" vertOverflow="ellipsis" horzOverflow="overflow" wrap="square" lIns="0" tIns="0" rIns="0" bIns="0" anchor="ctr" anchorCtr="1"/>
        <a:lstStyle/>
        <a:p>
          <a:pPr algn="ctr" rtl="0">
            <a:defRPr lang="it-IT"/>
          </a:pPr>
          <a:r>
            <a:rPr lang="it-IT"/>
            <a:t>Kappa</a:t>
          </a:r>
        </a:p>
      </cx:txPr>
    </cx:title>
    <cx:plotArea>
      <cx:plotAreaRegion>
        <cx:series layoutId="boxWhisker" uniqueId="{A6CAD02B-7EC4-4F92-9CCB-C5422C60968E}">
          <cx:tx>
            <cx:txData>
              <cx:f/>
              <cx:v>Naive Bayess</cx:v>
            </cx:txData>
          </cx:tx>
          <cx:dataId val="0"/>
          <cx:layoutPr>
            <cx:statistics quartileMethod="exclusive"/>
          </cx:layoutPr>
        </cx:series>
        <cx:series layoutId="boxWhisker" uniqueId="{00000002-1829-464B-931D-C41BCE31CF80}">
          <cx:tx>
            <cx:txData>
              <cx:f/>
              <cx:v>IBK</cx:v>
            </cx:txData>
          </cx:tx>
          <cx:dataId val="1"/>
          <cx:layoutPr>
            <cx:statistics quartileMethod="exclusive"/>
          </cx:layoutPr>
        </cx:series>
        <cx:series layoutId="boxWhisker" uniqueId="{00000003-1829-464B-931D-C41BCE31CF80}">
          <cx:tx>
            <cx:txData>
              <cx:f/>
              <cx:v>Random Forrest</cx:v>
            </cx:txData>
          </cx:tx>
          <cx:dataId val="2"/>
          <cx:layoutPr>
            <cx:statistics quartileMethod="exclusive"/>
          </cx:layoutPr>
        </cx:series>
      </cx:plotAreaRegion>
      <cx:axis id="0">
        <cx:catScaling gapWidth="1"/>
        <cx:tickLabels/>
        <cx:txPr>
          <a:bodyPr vertOverflow="overflow" horzOverflow="overflow" wrap="square" lIns="0" tIns="0" rIns="0" bIns="0"/>
          <a:lstStyle/>
          <a:p>
            <a:pPr algn="ctr" rtl="0">
              <a:defRPr lang="it-IT"/>
            </a:pPr>
            <a:endParaRPr lang="it-IT"/>
          </a:p>
        </cx:txPr>
      </cx:axis>
      <cx:axis id="1">
        <cx:valScaling/>
        <cx:majorGridlines/>
        <cx:tickLabels/>
        <cx:txPr>
          <a:bodyPr vertOverflow="overflow" horzOverflow="overflow" wrap="square" lIns="0" tIns="0" rIns="0" bIns="0"/>
          <a:lstStyle/>
          <a:p>
            <a:pPr algn="ctr" rtl="0">
              <a:defRPr lang="it-IT"/>
            </a:pPr>
            <a:endParaRPr lang="it-IT"/>
          </a:p>
        </cx:txPr>
      </cx:axis>
    </cx:plotArea>
    <cx:legend pos="t" align="ctr" overlay="0"/>
  </cx:chart>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WekaReport!$J$315:$J$333</cx:f>
        <cx:lvl ptCount="19" formatCode="Standard">
          <cx:pt idx="0">0.18918918900000001</cx:pt>
          <cx:pt idx="1">0.17073170700000001</cx:pt>
          <cx:pt idx="2">0.325581395</cx:pt>
          <cx:pt idx="3">0.44800000000000001</cx:pt>
          <cx:pt idx="4">0.30232558100000001</cx:pt>
          <cx:pt idx="5">0.35999999999999999</cx:pt>
          <cx:pt idx="6">0.40476190499999998</cx:pt>
          <cx:pt idx="7">0.54285714299999999</cx:pt>
          <cx:pt idx="8">0.31746031699999999</cx:pt>
          <cx:pt idx="9">0.46341463399999999</cx:pt>
          <cx:pt idx="10">0.45652173899999998</cx:pt>
          <cx:pt idx="11">0.571428571</cx:pt>
          <cx:pt idx="12">0.51923076899999998</cx:pt>
          <cx:pt idx="13">0.65853658500000001</cx:pt>
          <cx:pt idx="14">0.38028169000000001</cx:pt>
          <cx:pt idx="15">0.49275362299999997</cx:pt>
          <cx:pt idx="16">0.46052631599999999</cx:pt>
          <cx:pt idx="17">0.44117647100000001</cx:pt>
          <cx:pt idx="18">0.32330827099999998</cx:pt>
        </cx:lvl>
      </cx:numDim>
    </cx:data>
    <cx:data id="1">
      <cx:numDim type="val">
        <cx:f>WekaReport!$J$340:$J$359</cx:f>
        <cx:lvl ptCount="20" formatCode="Standard">
          <cx:pt idx="0">0</cx:pt>
          <cx:pt idx="1">0.17647058800000001</cx:pt>
          <cx:pt idx="2">0</cx:pt>
          <cx:pt idx="3">0.33333333300000001</cx:pt>
          <cx:pt idx="4">0.32307692300000002</cx:pt>
          <cx:pt idx="5">0.72340425500000005</cx:pt>
          <cx:pt idx="6">0</cx:pt>
          <cx:pt idx="7">0.33333333300000001</cx:pt>
          <cx:pt idx="8">0.33333333300000001</cx:pt>
          <cx:pt idx="9">0.16666666699999999</cx:pt>
          <cx:pt idx="10">0.836734694</cx:pt>
          <cx:pt idx="11">0.40000000000000002</cx:pt>
          <cx:pt idx="12">0.40000000000000002</cx:pt>
          <cx:pt idx="13">0</cx:pt>
          <cx:pt idx="14">0.64705882400000003</cx:pt>
          <cx:pt idx="15">0</cx:pt>
          <cx:pt idx="16">0.61290322600000002</cx:pt>
          <cx:pt idx="17">0.45454545499999999</cx:pt>
          <cx:pt idx="18">0.23076923099999999</cx:pt>
          <cx:pt idx="19">0.40000000000000002</cx:pt>
        </cx:lvl>
      </cx:numDim>
    </cx:data>
    <cx:data id="2">
      <cx:numDim type="val">
        <cx:f>WekaReport!$J$368:$J$387</cx:f>
        <cx:lvl ptCount="20" formatCode="Standard">
          <cx:pt idx="0">0</cx:pt>
          <cx:pt idx="1">0.5</cx:pt>
          <cx:pt idx="2">0</cx:pt>
          <cx:pt idx="3">0</cx:pt>
          <cx:pt idx="4">0.30769230800000003</cx:pt>
          <cx:pt idx="5">0.78048780500000003</cx:pt>
          <cx:pt idx="6">0</cx:pt>
          <cx:pt idx="7">0.5</cx:pt>
          <cx:pt idx="8">0.33333333300000001</cx:pt>
          <cx:pt idx="9">0.14285714299999999</cx:pt>
          <cx:pt idx="10">0.90697674399999995</cx:pt>
          <cx:pt idx="11">0.33333333300000001</cx:pt>
          <cx:pt idx="12">0.23076923099999999</cx:pt>
          <cx:pt idx="13">0</cx:pt>
          <cx:pt idx="14">0.75</cx:pt>
          <cx:pt idx="15">0</cx:pt>
          <cx:pt idx="16">0.58333333300000001</cx:pt>
          <cx:pt idx="17">0.5</cx:pt>
          <cx:pt idx="18">0.44444444399999999</cx:pt>
          <cx:pt idx="19">0.69999999999999996</cx:pt>
        </cx:lvl>
      </cx:numDim>
    </cx:data>
  </cx:chartData>
  <cx:chart>
    <cx:title pos="t" align="ctr" overlay="0">
      <cx:tx>
        <cx:rich>
          <a:bodyPr spcFirstLastPara="1" vertOverflow="ellipsis" horzOverflow="overflow" wrap="square" lIns="0" tIns="0" rIns="0" bIns="0" anchor="ctr" anchorCtr="1"/>
          <a:lstStyle/>
          <a:p>
            <a:pPr algn="ctr" rtl="0">
              <a:defRPr/>
            </a:pPr>
            <a:r>
              <a:rPr lang="it-IT" sz="1400" b="0" i="0" u="none" strike="noStrike" baseline="0" dirty="0">
                <a:solidFill>
                  <a:sysClr val="windowText" lastClr="000000">
                    <a:lumMod val="65000"/>
                    <a:lumOff val="35000"/>
                  </a:sysClr>
                </a:solidFill>
                <a:latin typeface="Calibri" panose="020F0502020204030204"/>
              </a:rPr>
              <a:t>Precision with Feature </a:t>
            </a:r>
            <a:r>
              <a:rPr lang="it-IT" sz="1400" b="0" i="0" u="none" strike="noStrike" baseline="0" dirty="0" err="1">
                <a:solidFill>
                  <a:sysClr val="windowText" lastClr="000000">
                    <a:lumMod val="65000"/>
                    <a:lumOff val="35000"/>
                  </a:sysClr>
                </a:solidFill>
                <a:latin typeface="Calibri" panose="020F0502020204030204"/>
              </a:rPr>
              <a:t>Selection</a:t>
            </a:r>
            <a:r>
              <a:rPr lang="it-IT" sz="1400" b="0" i="0" u="none" strike="noStrike" baseline="0" dirty="0">
                <a:solidFill>
                  <a:sysClr val="windowText" lastClr="000000">
                    <a:lumMod val="65000"/>
                    <a:lumOff val="35000"/>
                  </a:sysClr>
                </a:solidFill>
                <a:latin typeface="Calibri" panose="020F0502020204030204"/>
              </a:rPr>
              <a:t> </a:t>
            </a:r>
          </a:p>
        </cx:rich>
      </cx:tx>
    </cx:title>
    <cx:plotArea>
      <cx:plotAreaRegion>
        <cx:series layoutId="boxWhisker" uniqueId="{CBC57F44-6BB4-4E8D-B004-E3E0B468119D}">
          <cx:tx>
            <cx:txData>
              <cx:f/>
              <cx:v>Naive Bayness</cx:v>
            </cx:txData>
          </cx:tx>
          <cx:dataId val="0"/>
          <cx:layoutPr>
            <cx:statistics quartileMethod="exclusive"/>
          </cx:layoutPr>
        </cx:series>
        <cx:series layoutId="boxWhisker" uniqueId="{00000002-9038-4052-A451-F96CFF8BDE96}">
          <cx:tx>
            <cx:txData>
              <cx:f/>
              <cx:v>IBK</cx:v>
            </cx:txData>
          </cx:tx>
          <cx:dataId val="1"/>
          <cx:layoutPr>
            <cx:statistics quartileMethod="exclusive"/>
          </cx:layoutPr>
        </cx:series>
        <cx:series layoutId="boxWhisker" uniqueId="{00000003-9038-4052-A451-F96CFF8BDE96}">
          <cx:tx>
            <cx:txData>
              <cx:f/>
              <cx:v>Random 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WekaReport!$K$314:$K$333</cx:f>
        <cx:lvl ptCount="20" formatCode="Standard">
          <cx:pt idx="0">0</cx:pt>
          <cx:pt idx="1">0.15217391299999999</cx:pt>
          <cx:pt idx="2">0.14285714299999999</cx:pt>
          <cx:pt idx="3">0.16867469900000001</cx:pt>
          <cx:pt idx="4">0.39716312100000001</cx:pt>
          <cx:pt idx="5">0.18840579700000001</cx:pt>
          <cx:pt idx="6">0.12676056299999999</cx:pt>
          <cx:pt idx="7">0.160377358</cx:pt>
          <cx:pt idx="8">0.23312883400000001</cx:pt>
          <cx:pt idx="9">0.322580645</cx:pt>
          <cx:pt idx="10">0.16964285700000001</cx:pt>
          <cx:pt idx="11">0.18421052600000001</cx:pt>
          <cx:pt idx="12">0.19310344800000001</cx:pt>
          <cx:pt idx="13">0.18367346900000001</cx:pt>
          <cx:pt idx="14">0.203007519</cx:pt>
          <cx:pt idx="15">0.28723404299999999</cx:pt>
          <cx:pt idx="16">0.25757575799999999</cx:pt>
          <cx:pt idx="17">0.24822695</cx:pt>
          <cx:pt idx="18">0.26086956500000003</cx:pt>
          <cx:pt idx="19">0.40566037700000002</cx:pt>
        </cx:lvl>
      </cx:numDim>
    </cx:data>
    <cx:data id="1">
      <cx:numDim type="val">
        <cx:f>WekaReport!$K$340:$K$359</cx:f>
        <cx:lvl ptCount="20" formatCode="Standard">
          <cx:pt idx="0">0</cx:pt>
          <cx:pt idx="1">0.065217391</cx:pt>
          <cx:pt idx="2">0</cx:pt>
          <cx:pt idx="3">0.036144577999999997</cx:pt>
          <cx:pt idx="4">0.14893617000000001</cx:pt>
          <cx:pt idx="5">0.49275362299999997</cx:pt>
          <cx:pt idx="6">0</cx:pt>
          <cx:pt idx="7">0.047169810999999999</cx:pt>
          <cx:pt idx="8">0.024539877000000002</cx:pt>
          <cx:pt idx="9">0.032258065000000002</cx:pt>
          <cx:pt idx="10">0.366071429</cx:pt>
          <cx:pt idx="11">0.035087719000000003</cx:pt>
          <cx:pt idx="12">0.013793102999999999</cx:pt>
          <cx:pt idx="13">0</cx:pt>
          <cx:pt idx="14">0.165413534</cx:pt>
          <cx:pt idx="15">0</cx:pt>
          <cx:pt idx="16">0.143939394</cx:pt>
          <cx:pt idx="17">0.070921986000000006</cx:pt>
          <cx:pt idx="18">0.052173913000000002</cx:pt>
          <cx:pt idx="19">0.188679245</cx:pt>
        </cx:lvl>
      </cx:numDim>
    </cx:data>
    <cx:data id="2">
      <cx:numDim type="val">
        <cx:f>WekaReport!$K$368:$K$387</cx:f>
        <cx:lvl ptCount="20" formatCode="Standard">
          <cx:pt idx="0">0</cx:pt>
          <cx:pt idx="1">0.021739129999999999</cx:pt>
          <cx:pt idx="2">0</cx:pt>
          <cx:pt idx="3">0</cx:pt>
          <cx:pt idx="4">0.028368793999999999</cx:pt>
          <cx:pt idx="5">0.46376811600000001</cx:pt>
          <cx:pt idx="6">0</cx:pt>
          <cx:pt idx="7">0.018867925000000001</cx:pt>
          <cx:pt idx="8">0.0061349689999999997</cx:pt>
          <cx:pt idx="9">0.016129032000000001</cx:pt>
          <cx:pt idx="10">0.34821428599999998</cx:pt>
          <cx:pt idx="11">0.0087719300000000007</cx:pt>
          <cx:pt idx="12">0.062068966000000003</cx:pt>
          <cx:pt idx="13">0</cx:pt>
          <cx:pt idx="14">0.090225563999999994</cx:pt>
          <cx:pt idx="15">0</cx:pt>
          <cx:pt idx="16">0.053030303000000001</cx:pt>
          <cx:pt idx="17">0.028368793999999999</cx:pt>
          <cx:pt idx="18">0.034782608999999999</cx:pt>
          <cx:pt idx="19">0.066037736</cx:pt>
        </cx:lvl>
      </cx:numDim>
    </cx:data>
  </cx:chartData>
  <cx:chart>
    <cx:title pos="t" align="ctr" overlay="0">
      <cx:tx>
        <cx:txData>
          <cx:v>Recall with Feature Selection</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Recall with Feature Selection</a:t>
          </a:r>
        </a:p>
      </cx:txPr>
    </cx:title>
    <cx:plotArea>
      <cx:plotAreaRegion>
        <cx:series layoutId="boxWhisker" uniqueId="{00000000-B1FC-4907-BCD3-B2E55348AE68}">
          <cx:tx>
            <cx:txData>
              <cx:f/>
              <cx:v>Naive Bayess</cx:v>
            </cx:txData>
          </cx:tx>
          <cx:dataId val="0"/>
          <cx:layoutPr>
            <cx:statistics quartileMethod="exclusive"/>
          </cx:layoutPr>
        </cx:series>
        <cx:series layoutId="boxWhisker" uniqueId="{00000001-B1FC-4907-BCD3-B2E55348AE68}">
          <cx:tx>
            <cx:txData>
              <cx:f/>
              <cx:v>IBK</cx:v>
            </cx:txData>
          </cx:tx>
          <cx:dataId val="1"/>
          <cx:layoutPr>
            <cx:statistics quartileMethod="exclusive"/>
          </cx:layoutPr>
        </cx:series>
        <cx:series layoutId="boxWhisker" uniqueId="{00000002-B1FC-4907-BCD3-B2E55348AE68}">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WekaReport!$L$314:$L$333</cx:f>
        <cx:lvl ptCount="20" formatCode="Standard">
          <cx:pt idx="0">0.63115003000000003</cx:pt>
          <cx:pt idx="1">0.75771211100000002</cx:pt>
          <cx:pt idx="2">0.78334943400000001</cx:pt>
          <cx:pt idx="3">0.81950022300000003</cx:pt>
          <cx:pt idx="4">0.85041663300000003</cx:pt>
          <cx:pt idx="5">0.80666725800000005</cx:pt>
          <cx:pt idx="6">0.82209194299999999</cx:pt>
          <cx:pt idx="7">0.74928267100000001</cx:pt>
          <cx:pt idx="8">0.74752282599999997</cx:pt>
          <cx:pt idx="9">0.81567768500000004</cx:pt>
          <cx:pt idx="10">0.77716727699999999</cx:pt>
          <cx:pt idx="11">0.79017357200000005</cx:pt>
          <cx:pt idx="12">0.79965457200000001</cx:pt>
          <cx:pt idx="13">0.79330692400000002</cx:pt>
          <cx:pt idx="14">0.78772572500000004</cx:pt>
          <cx:pt idx="15">0.76125322799999995</cx:pt>
          <cx:pt idx="16">0.79366555599999999</cx:pt>
          <cx:pt idx="17">0.83903675499999997</cx:pt>
          <cx:pt idx="18">0.83395038300000002</cx:pt>
          <cx:pt idx="19">0.82470358099999996</cx:pt>
        </cx:lvl>
      </cx:numDim>
    </cx:data>
    <cx:data id="1">
      <cx:numDim type="val">
        <cx:f>WekaReport!$L$340:$L$359</cx:f>
        <cx:lvl ptCount="20" formatCode="Standard">
          <cx:pt idx="0">0.77930755200000001</cx:pt>
          <cx:pt idx="1">0.63141392399999996</cx:pt>
          <cx:pt idx="2">0.73257054300000002</cx:pt>
          <cx:pt idx="3">0.81033392800000004</cx:pt>
          <cx:pt idx="4">0.70112450400000004</cx:pt>
          <cx:pt idx="5">0.92711518900000001</cx:pt>
          <cx:pt idx="6">0.84718667299999995</cx:pt>
          <cx:pt idx="7">0.78377532400000005</cx:pt>
          <cx:pt idx="8">0.71878014800000001</cx:pt>
          <cx:pt idx="9">0.77484623200000002</cx:pt>
          <cx:pt idx="10">0.89857210700000001</cx:pt>
          <cx:pt idx="11">0.80222719899999995</cx:pt>
          <cx:pt idx="12">0.83192358499999997</cx:pt>
          <cx:pt idx="13">0.807537226</cx:pt>
          <cx:pt idx="14">0.74219844499999998</cx:pt>
          <cx:pt idx="15">0.77928386900000002</cx:pt>
          <cx:pt idx="16">0.80881384199999995</cx:pt>
          <cx:pt idx="17">0.81147426</cx:pt>
          <cx:pt idx="18">0.78244414900000003</cx:pt>
          <cx:pt idx="19">0.78441298299999995</cx:pt>
        </cx:lvl>
      </cx:numDim>
    </cx:data>
    <cx:data id="2">
      <cx:numDim type="val">
        <cx:f>WekaReport!$L$368:$L$387</cx:f>
        <cx:lvl ptCount="20" formatCode="Standard">
          <cx:pt idx="0">0.5</cx:pt>
          <cx:pt idx="1">0.69385891600000005</cx:pt>
          <cx:pt idx="2">0.64914664099999997</cx:pt>
          <cx:pt idx="3">0.68440428399999997</cx:pt>
          <cx:pt idx="4">0.79406196900000003</cx:pt>
          <cx:pt idx="5">0.86788104399999999</cx:pt>
          <cx:pt idx="6">0.64978908999999996</cx:pt>
          <cx:pt idx="7">0.74238327100000001</cx:pt>
          <cx:pt idx="8">0.73761946099999998</cx:pt>
          <cx:pt idx="9">0.76731271300000004</cx:pt>
          <cx:pt idx="10">0.89368810200000004</cx:pt>
          <cx:pt idx="11">0.71006361200000001</cx:pt>
          <cx:pt idx="12">0.677210741</cx:pt>
          <cx:pt idx="13">0.68229700900000001</cx:pt>
          <cx:pt idx="14">0.63390527600000002</cx:pt>
          <cx:pt idx="15">0.72467804000000002</cx:pt>
          <cx:pt idx="16">0.72585186899999998</cx:pt>
          <cx:pt idx="17">0.746118167</cx:pt>
          <cx:pt idx="18">0.73396936899999998</cx:pt>
          <cx:pt idx="19">0.729013833</cx:pt>
        </cx:lvl>
      </cx:numDim>
    </cx:data>
  </cx:chartData>
  <cx:chart>
    <cx:title pos="t" align="ctr" overlay="0">
      <cx:tx>
        <cx:txData>
          <cx:v>AUC with Feature Selection</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AUC with Feature Selection</a:t>
          </a:r>
        </a:p>
      </cx:txPr>
    </cx:title>
    <cx:plotArea>
      <cx:plotAreaRegion>
        <cx:series layoutId="boxWhisker" uniqueId="{61BC42C6-E5EF-4080-A48D-F3BCDCB52D51}">
          <cx:tx>
            <cx:txData>
              <cx:f/>
              <cx:v>Naive Bayess</cx:v>
            </cx:txData>
          </cx:tx>
          <cx:dataId val="0"/>
          <cx:layoutPr>
            <cx:visibility meanLine="0" meanMarker="1" nonoutliers="0" outliers="1"/>
            <cx:statistics quartileMethod="exclusive"/>
          </cx:layoutPr>
        </cx:series>
        <cx:series layoutId="boxWhisker" uniqueId="{00000001-7DA3-43D9-8601-58C1F813AB49}">
          <cx:tx>
            <cx:txData>
              <cx:f/>
              <cx:v>IBK</cx:v>
            </cx:txData>
          </cx:tx>
          <cx:dataId val="1"/>
          <cx:layoutPr>
            <cx:statistics quartileMethod="exclusive"/>
          </cx:layoutPr>
        </cx:series>
        <cx:series layoutId="boxWhisker" uniqueId="{00000002-7DA3-43D9-8601-58C1F813AB49}">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WekaReport!$M$314:$M$333</cx:f>
        <cx:lvl ptCount="20" formatCode="Standard">
          <cx:pt idx="0">0</cx:pt>
          <cx:pt idx="1">0.13433958600000001</cx:pt>
          <cx:pt idx="2">0.11853532899999999</cx:pt>
          <cx:pt idx="3">0.17808763699999999</cx:pt>
          <cx:pt idx="4">0.36308323300000001</cx:pt>
          <cx:pt idx="5">0.19133845599999999</cx:pt>
          <cx:pt idx="6">0.15801525199999999</cx:pt>
          <cx:pt idx="7">0.188750269</cx:pt>
          <cx:pt idx="8">0.27191168300000002</cx:pt>
          <cx:pt idx="9">0.29084242700000001</cx:pt>
          <cx:pt idx="10">0.20753455900000001</cx:pt>
          <cx:pt idx="11">0.221407625</cx:pt>
          <cx:pt idx="12">0.24594306799999999</cx:pt>
          <cx:pt idx="13">0.225630206</cx:pt>
          <cx:pt idx="14">0.27549393900000002</cx:pt>
          <cx:pt idx="15">0.28281437999999998</cx:pt>
          <cx:pt idx="16">0.28892739899999997</cx:pt>
          <cx:pt idx="17">0.27328534599999998</cx:pt>
          <cx:pt idx="18">0.28694125300000001</cx:pt>
          <cx:pt idx="19">0.30518552599999998</cx:pt>
        </cx:lvl>
      </cx:numDim>
    </cx:data>
    <cx:data id="1">
      <cx:numDim type="val">
        <cx:f>WekaReport!$M$340:$M$359</cx:f>
        <cx:lvl ptCount="20" formatCode="Standard">
          <cx:pt idx="0">0</cx:pt>
          <cx:pt idx="1">0.072981219999999999</cx:pt>
          <cx:pt idx="2">-0.010159476000000001</cx:pt>
          <cx:pt idx="3">0.050603770999999999</cx:pt>
          <cx:pt idx="4">0.15206352100000001</cx:pt>
          <cx:pt idx="5">0.56293251499999997</cx:pt>
          <cx:pt idx="6">0</cx:pt>
          <cx:pt idx="7">0.061945207000000002</cx:pt>
          <cx:pt idx="8">0.02919863</cx:pt>
          <cx:pt idx="9">0.041372351000000002</cx:pt>
          <cx:pt idx="10">0.478818046</cx:pt>
          <cx:pt idx="11">0.050458716000000001</cx:pt>
          <cx:pt idx="12">0.019335064999999999</cx:pt>
          <cx:pt idx="13">-0.006022276</cx:pt>
          <cx:pt idx="14">0.231533825</cx:pt>
          <cx:pt idx="15">-0.010085141000000001</cx:pt>
          <cx:pt idx="16">0.20244363900000001</cx:pt>
          <cx:pt idx="17">0.099150240000000001</cx:pt>
          <cx:pt idx="18">0.058283367000000003</cx:pt>
          <cx:pt idx="19">0.22112802100000001</cx:pt>
        </cx:lvl>
      </cx:numDim>
    </cx:data>
    <cx:data id="2">
      <cx:numDim type="val">
        <cx:f>WekaReport!$M$368:$M$387</cx:f>
        <cx:lvl ptCount="20" formatCode="Standard">
          <cx:pt idx="0">0</cx:pt>
          <cx:pt idx="1">0.038100631000000003</cx:pt>
          <cx:pt idx="2">0</cx:pt>
          <cx:pt idx="3">-0.0055191060000000002</cx:pt>
          <cx:pt idx="4">0.036190027</cx:pt>
          <cx:pt idx="5">0.56027748899999996</cx:pt>
          <cx:pt idx="6">0</cx:pt>
          <cx:pt idx="7">0.030085586000000001</cx:pt>
          <cx:pt idx="8">0.0075985740000000003</cx:pt>
          <cx:pt idx="9">0.020882206</cx:pt>
          <cx:pt idx="10">0.47523443500000001</cx:pt>
          <cx:pt idx="11">0.012445550999999999</cx:pt>
          <cx:pt idx="12">0.052797416</cx:pt>
          <cx:pt idx="13">-0.0045401199999999999</cx:pt>
          <cx:pt idx="14">0.14227109199999999</cx:pt>
          <cx:pt idx="15">-0.0030103119999999998</cx:pt>
          <cx:pt idx="16">0.081742011000000003</cx:pt>
          <cx:pt idx="17">0.043747204999999997</cx:pt>
          <cx:pt idx="18">0.053909271000000002</cx:pt>
          <cx:pt idx="19">0.109844077</cx:pt>
        </cx:lvl>
      </cx:numDim>
    </cx:data>
  </cx:chartData>
  <cx:chart>
    <cx:title pos="t" align="ctr" overlay="0">
      <cx:tx>
        <cx:rich>
          <a:bodyPr spcFirstLastPara="1" vertOverflow="ellipsis" horzOverflow="overflow" wrap="square" lIns="0" tIns="0" rIns="0" bIns="0" anchor="ctr" anchorCtr="1"/>
          <a:lstStyle/>
          <a:p>
            <a:pPr algn="ctr" rtl="0">
              <a:defRPr/>
            </a:pPr>
            <a:r>
              <a:rPr lang="it-IT" sz="1400" b="0" i="0" u="none" strike="noStrike" baseline="0" dirty="0">
                <a:solidFill>
                  <a:sysClr val="windowText" lastClr="000000">
                    <a:lumMod val="65000"/>
                    <a:lumOff val="35000"/>
                  </a:sysClr>
                </a:solidFill>
                <a:latin typeface="Calibri" panose="020F0502020204030204"/>
              </a:rPr>
              <a:t>Kappa with Feature </a:t>
            </a:r>
            <a:r>
              <a:rPr lang="it-IT" sz="1400" b="0" i="0" u="none" strike="noStrike" baseline="0" dirty="0" err="1">
                <a:solidFill>
                  <a:sysClr val="windowText" lastClr="000000">
                    <a:lumMod val="65000"/>
                    <a:lumOff val="35000"/>
                  </a:sysClr>
                </a:solidFill>
                <a:latin typeface="Calibri" panose="020F0502020204030204"/>
              </a:rPr>
              <a:t>Selection</a:t>
            </a:r>
            <a:endParaRPr lang="it-IT" sz="1400" b="0" i="0" u="none" strike="noStrike" baseline="0" dirty="0">
              <a:solidFill>
                <a:sysClr val="windowText" lastClr="000000">
                  <a:lumMod val="65000"/>
                  <a:lumOff val="35000"/>
                </a:sysClr>
              </a:solidFill>
              <a:latin typeface="Calibri" panose="020F0502020204030204"/>
            </a:endParaRPr>
          </a:p>
        </cx:rich>
      </cx:tx>
    </cx:title>
    <cx:plotArea>
      <cx:plotAreaRegion>
        <cx:series layoutId="boxWhisker" uniqueId="{00000001-22E2-44C4-B51A-00756BEFED49}" formatIdx="1">
          <cx:tx>
            <cx:txData>
              <cx:f/>
              <cx:v>Naive Bayess</cx:v>
            </cx:txData>
          </cx:tx>
          <cx:dataId val="0"/>
          <cx:layoutPr>
            <cx:statistics quartileMethod="exclusive"/>
          </cx:layoutPr>
        </cx:series>
        <cx:series layoutId="boxWhisker" uniqueId="{00000002-22E2-44C4-B51A-00756BEFED49}" formatIdx="2">
          <cx:tx>
            <cx:txData>
              <cx:f/>
              <cx:v>IBK</cx:v>
            </cx:txData>
          </cx:tx>
          <cx:dataId val="1"/>
          <cx:layoutPr>
            <cx:statistics quartileMethod="exclusive"/>
          </cx:layoutPr>
        </cx:series>
        <cx:series layoutId="boxWhisker" uniqueId="{00000003-22E2-44C4-B51A-00756BEFED49}">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txPr>
        <a:bodyPr spcFirstLastPara="1" vertOverflow="ellipsis" horzOverflow="overflow" wrap="square" lIns="0" tIns="0" rIns="0" bIns="0" anchor="ctr" anchorCtr="1"/>
        <a:lstStyle/>
        <a:p>
          <a:pPr algn="ctr" rtl="0">
            <a:defRPr/>
          </a:pPr>
          <a:endParaRPr lang="it-IT" sz="900" b="0" i="0" u="none" strike="noStrike" baseline="0">
            <a:solidFill>
              <a:prstClr val="black">
                <a:lumMod val="65000"/>
                <a:lumOff val="35000"/>
              </a:prstClr>
            </a:solidFill>
            <a:latin typeface="Trebuchet MS" panose="020B0603020202020204"/>
          </a:endParaRPr>
        </a:p>
      </cx:txPr>
    </cx:legend>
  </cx:chart>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WekaReport!$R$314:$R$333</cx:f>
        <cx:lvl ptCount="20" formatCode="Standard">
          <cx:pt idx="0">0</cx:pt>
          <cx:pt idx="1">0.22641509400000001</cx:pt>
          <cx:pt idx="2">0.21153846200000001</cx:pt>
          <cx:pt idx="3">0.31147541000000001</cx:pt>
          <cx:pt idx="4">0.39779005499999998</cx:pt>
          <cx:pt idx="5">0.31818181800000001</cx:pt>
          <cx:pt idx="6">0.35185185200000002</cx:pt>
          <cx:pt idx="7">0.37777777800000001</cx:pt>
          <cx:pt idx="8">0.459854015</cx:pt>
          <cx:pt idx="9">0.26595744700000001</cx:pt>
          <cx:pt idx="10">0.41269841299999999</cx:pt>
          <cx:pt idx="11">0.380434783</cx:pt>
          <cx:pt idx="12">0.5</cx:pt>
          <cx:pt idx="13">0.50588235299999995</cx:pt>
          <cx:pt idx="14">0.53658536599999995</cx:pt>
          <cx:pt idx="15">0.32407407399999999</cx:pt>
          <cx:pt idx="16">0.34756097600000002</cx:pt>
          <cx:pt idx="17">0.44329896899999999</cx:pt>
          <cx:pt idx="18">0.41304347800000002</cx:pt>
          <cx:pt idx="19">0.40000000000000002</cx:pt>
        </cx:lvl>
      </cx:numDim>
    </cx:data>
    <cx:data id="1">
      <cx:numDim type="val">
        <cx:f>WekaReport!$R$340:$R$359</cx:f>
        <cx:lvl ptCount="20" formatCode="Standard">
          <cx:pt idx="0">0</cx:pt>
          <cx:pt idx="1">0.133333333</cx:pt>
          <cx:pt idx="2">0.1875</cx:pt>
          <cx:pt idx="3">0.31578947400000001</cx:pt>
          <cx:pt idx="4">0.28682170499999998</cx:pt>
          <cx:pt idx="5">0.44554455399999998</cx:pt>
          <cx:pt idx="6">0</cx:pt>
          <cx:pt idx="7">0.37777777800000001</cx:pt>
          <cx:pt idx="8">0.368421053</cx:pt>
          <cx:pt idx="9">0.12676056299999999</cx:pt>
          <cx:pt idx="10">0.69662921300000002</cx:pt>
          <cx:pt idx="11">0.40476190499999998</cx:pt>
          <cx:pt idx="12">0.22916666699999999</cx:pt>
          <cx:pt idx="13">0.21621621599999999</cx:pt>
          <cx:pt idx="14">0.26190476200000001</cx:pt>
          <cx:pt idx="15">0.180327869</cx:pt>
          <cx:pt idx="16">0.33707865199999998</cx:pt>
          <cx:pt idx="17">0.28048780499999998</cx:pt>
          <cx:pt idx="18">0.168316832</cx:pt>
          <cx:pt idx="19">0.20000000000000001</cx:pt>
        </cx:lvl>
      </cx:numDim>
    </cx:data>
    <cx:data id="2">
      <cx:numDim type="val">
        <cx:f>WekaReport!$R$368:$R$387</cx:f>
        <cx:lvl ptCount="20" formatCode="Standard">
          <cx:pt idx="0">0</cx:pt>
          <cx:pt idx="1">0.083333332999999996</cx:pt>
          <cx:pt idx="2">0.29999999999999999</cx:pt>
          <cx:pt idx="3">0.18181818199999999</cx:pt>
          <cx:pt idx="4">0.34666666699999998</cx:pt>
          <cx:pt idx="5">0.44</cx:pt>
          <cx:pt idx="6">0.25</cx:pt>
          <cx:pt idx="7">0.36111111099999998</cx:pt>
          <cx:pt idx="8">0.34375</cx:pt>
          <cx:pt idx="9">0.19672131100000001</cx:pt>
          <cx:pt idx="10">0.74712643700000003</cx:pt>
          <cx:pt idx="11">0.37037037</cx:pt>
          <cx:pt idx="12">0.23076923099999999</cx:pt>
          <cx:pt idx="13">0.28205128200000001</cx:pt>
          <cx:pt idx="14">0.283464567</cx:pt>
          <cx:pt idx="15">0.20000000000000001</cx:pt>
          <cx:pt idx="16">0.348314607</cx:pt>
          <cx:pt idx="17">0.26086956500000003</cx:pt>
          <cx:pt idx="18">0.21978022</cx:pt>
          <cx:pt idx="19">0.219047619</cx:pt>
        </cx:lvl>
      </cx:numDim>
    </cx:data>
  </cx:chartData>
  <cx:chart>
    <cx:title pos="t" align="ctr" overlay="0">
      <cx:tx>
        <cx:rich>
          <a:bodyPr spcFirstLastPara="1" vertOverflow="ellipsis" horzOverflow="overflow" wrap="square" lIns="0" tIns="0" rIns="0" bIns="0" anchor="ctr" anchorCtr="1"/>
          <a:lstStyle/>
          <a:p>
            <a:pPr algn="ctr" rtl="0">
              <a:defRPr/>
            </a:pPr>
            <a:r>
              <a:rPr lang="it-IT" sz="1400" b="0" i="0" u="none" strike="noStrike" baseline="0" dirty="0">
                <a:solidFill>
                  <a:sysClr val="windowText" lastClr="000000">
                    <a:lumMod val="65000"/>
                    <a:lumOff val="35000"/>
                  </a:sysClr>
                </a:solidFill>
                <a:latin typeface="Calibri" panose="020F0502020204030204"/>
              </a:rPr>
              <a:t>Precision with </a:t>
            </a:r>
            <a:r>
              <a:rPr lang="it-IT" sz="1400" b="0" i="0" u="none" strike="noStrike" baseline="0" dirty="0" err="1">
                <a:solidFill>
                  <a:sysClr val="windowText" lastClr="000000">
                    <a:lumMod val="65000"/>
                    <a:lumOff val="35000"/>
                  </a:sysClr>
                </a:solidFill>
                <a:latin typeface="Calibri" panose="020F0502020204030204"/>
              </a:rPr>
              <a:t>Undersampling</a:t>
            </a:r>
            <a:r>
              <a:rPr lang="it-IT" sz="1400" b="0" i="0" u="none" strike="noStrike" baseline="0" dirty="0">
                <a:solidFill>
                  <a:sysClr val="windowText" lastClr="000000">
                    <a:lumMod val="65000"/>
                    <a:lumOff val="35000"/>
                  </a:sysClr>
                </a:solidFill>
                <a:latin typeface="Calibri" panose="020F0502020204030204"/>
              </a:rPr>
              <a:t>  </a:t>
            </a:r>
          </a:p>
        </cx:rich>
      </cx:tx>
    </cx:title>
    <cx:plotArea>
      <cx:plotAreaRegion>
        <cx:series layoutId="boxWhisker" uniqueId="{00000001-08E3-4EF6-81C3-1F8EC166E89C}" formatIdx="1">
          <cx:tx>
            <cx:txData>
              <cx:f/>
              <cx:v>Naive Bayess</cx:v>
            </cx:txData>
          </cx:tx>
          <cx:dataId val="0"/>
          <cx:layoutPr>
            <cx:statistics quartileMethod="exclusive"/>
          </cx:layoutPr>
        </cx:series>
        <cx:series layoutId="boxWhisker" uniqueId="{00000002-08E3-4EF6-81C3-1F8EC166E89C}">
          <cx:tx>
            <cx:txData>
              <cx:f/>
              <cx:v>IBK</cx:v>
            </cx:txData>
          </cx:tx>
          <cx:dataId val="1"/>
          <cx:layoutPr>
            <cx:statistics quartileMethod="exclusive"/>
          </cx:layoutPr>
        </cx:series>
        <cx:series layoutId="boxWhisker" uniqueId="{00000003-08E3-4EF6-81C3-1F8EC166E89C}">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WekaReport!$E$132:$E$138</cx:f>
        <cx:lvl ptCount="7" formatCode="Standard">
          <cx:pt idx="0">0.1796875</cx:pt>
          <cx:pt idx="1">0.71995279599999995</cx:pt>
          <cx:pt idx="2">0.75040364400000004</cx:pt>
          <cx:pt idx="3">0.841248734</cx:pt>
          <cx:pt idx="4">0.82711301000000004</cx:pt>
          <cx:pt idx="5">0.794697404</cx:pt>
          <cx:pt idx="6">0.71378904600000004</cx:pt>
        </cx:lvl>
      </cx:numDim>
    </cx:data>
    <cx:data id="1">
      <cx:numDim type="val">
        <cx:f>WekaReport!$E$145:$E$151</cx:f>
        <cx:lvl ptCount="7" formatCode="Standard">
          <cx:pt idx="0">0.51953125</cx:pt>
          <cx:pt idx="1">0.548505205</cx:pt>
          <cx:pt idx="2">0.66621496899999999</cx:pt>
          <cx:pt idx="3">0.699658055</cx:pt>
          <cx:pt idx="4">0.841708754</cx:pt>
          <cx:pt idx="5">0.94621038599999996</cx:pt>
          <cx:pt idx="6">0.86999001600000003</cx:pt>
        </cx:lvl>
      </cx:numDim>
    </cx:data>
    <cx:data id="2">
      <cx:numDim type="val">
        <cx:f>WekaReport!$E$155:$E$161</cx:f>
        <cx:lvl ptCount="7" formatCode="Standard">
          <cx:pt idx="0">0.5</cx:pt>
          <cx:pt idx="1">0.66890583400000003</cx:pt>
          <cx:pt idx="2">0.79169069299999995</cx:pt>
          <cx:pt idx="3">0.76573581599999996</cx:pt>
          <cx:pt idx="4">0.87182239100000003</cx:pt>
          <cx:pt idx="5">0.948883162</cx:pt>
          <cx:pt idx="6">0.78180715999999995</cx:pt>
        </cx:lvl>
      </cx:numDim>
    </cx:data>
  </cx:chartData>
  <cx:chart>
    <cx:title pos="t" align="ctr" overlay="0">
      <cx:tx>
        <cx:txData>
          <cx:v>AUC</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AUC</a:t>
          </a:r>
        </a:p>
      </cx:txPr>
    </cx:title>
    <cx:plotArea>
      <cx:plotAreaRegion>
        <cx:series layoutId="boxWhisker" uniqueId="{D979AEF0-3AC4-4417-9434-CA8CC2E06618}">
          <cx:tx>
            <cx:txData>
              <cx:f/>
              <cx:v>Naive BAyess</cx:v>
            </cx:txData>
          </cx:tx>
          <cx:dataId val="0"/>
          <cx:layoutPr>
            <cx:visibility meanLine="0" meanMarker="1" nonoutliers="0" outliers="1"/>
            <cx:statistics quartileMethod="exclusive"/>
          </cx:layoutPr>
        </cx:series>
        <cx:series layoutId="boxWhisker" uniqueId="{00000001-C41A-4294-9DFB-8C45F3487512}">
          <cx:tx>
            <cx:txData>
              <cx:f/>
              <cx:v>IBK</cx:v>
            </cx:txData>
          </cx:tx>
          <cx:dataId val="1"/>
          <cx:layoutPr>
            <cx:statistics quartileMethod="exclusive"/>
          </cx:layoutPr>
        </cx:series>
        <cx:series layoutId="boxWhisker" uniqueId="{00000002-C41A-4294-9DFB-8C45F3487512}">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WekaReport!$S$314:$S$333</cx:f>
        <cx:lvl ptCount="20" formatCode="Standard">
          <cx:pt idx="0">0</cx:pt>
          <cx:pt idx="1">0.26086956500000003</cx:pt>
          <cx:pt idx="2">0.22448979599999999</cx:pt>
          <cx:pt idx="3">0.22891566299999999</cx:pt>
          <cx:pt idx="4">0.51063829800000005</cx:pt>
          <cx:pt idx="5">0.30434782599999999</cx:pt>
          <cx:pt idx="6">0.26760563399999998</cx:pt>
          <cx:pt idx="7">0.160377358</cx:pt>
          <cx:pt idx="8">0.38650306699999998</cx:pt>
          <cx:pt idx="9">0.40322580600000002</cx:pt>
          <cx:pt idx="10">0.23214285700000001</cx:pt>
          <cx:pt idx="11">0.30701754399999998</cx:pt>
          <cx:pt idx="12">0.28275862099999999</cx:pt>
          <cx:pt idx="13">0.292517007</cx:pt>
          <cx:pt idx="14">0.330827068</cx:pt>
          <cx:pt idx="15">0.372340426</cx:pt>
          <cx:pt idx="16">0.43181818199999999</cx:pt>
          <cx:pt idx="17">0.30496453899999998</cx:pt>
          <cx:pt idx="18">0.33043478300000001</cx:pt>
          <cx:pt idx="19">0.28301886799999998</cx:pt>
        </cx:lvl>
      </cx:numDim>
    </cx:data>
    <cx:data id="1">
      <cx:numDim type="val">
        <cx:f>WekaReport!$S$340:$S$359</cx:f>
        <cx:lvl ptCount="20" formatCode="Standard">
          <cx:pt idx="0">0</cx:pt>
          <cx:pt idx="1">0.086956521999999994</cx:pt>
          <cx:pt idx="2">0.061224489999999999</cx:pt>
          <cx:pt idx="3">0.072289157000000007</cx:pt>
          <cx:pt idx="4">0.26241134799999999</cx:pt>
          <cx:pt idx="5">0.65217391300000005</cx:pt>
          <cx:pt idx="6">0</cx:pt>
          <cx:pt idx="7">0.160377358</cx:pt>
          <cx:pt idx="8">0.085889570999999998</cx:pt>
          <cx:pt idx="9">0.14516129</cx:pt>
          <cx:pt idx="10">0.553571429</cx:pt>
          <cx:pt idx="11">0.149122807</cx:pt>
          <cx:pt idx="12">0.075862069000000004</cx:pt>
          <cx:pt idx="13">0.054421769000000002</cx:pt>
          <cx:pt idx="14">0.24812030099999999</cx:pt>
          <cx:pt idx="15">0.11702127700000001</cx:pt>
          <cx:pt idx="16">0.22727272700000001</cx:pt>
          <cx:pt idx="17">0.16312056699999999</cx:pt>
          <cx:pt idx="18">0.14782608699999999</cx:pt>
          <cx:pt idx="19">0.25471698100000001</cx:pt>
        </cx:lvl>
      </cx:numDim>
    </cx:data>
    <cx:data id="2">
      <cx:numDim type="val">
        <cx:f>WekaReport!$S$368:$S$387</cx:f>
        <cx:lvl ptCount="20" formatCode="Standard">
          <cx:pt idx="0">0</cx:pt>
          <cx:pt idx="1">0.021739129999999999</cx:pt>
          <cx:pt idx="2">0.061224489999999999</cx:pt>
          <cx:pt idx="3">0.024096386000000001</cx:pt>
          <cx:pt idx="4">0.184397163</cx:pt>
          <cx:pt idx="5">0.637681159</cx:pt>
          <cx:pt idx="6">0.014084507</cx:pt>
          <cx:pt idx="7">0.122641509</cx:pt>
          <cx:pt idx="8">0.067484663</cx:pt>
          <cx:pt idx="9">0.19354838699999999</cx:pt>
          <cx:pt idx="10">0.58035714299999996</cx:pt>
          <cx:pt idx="11">0.087719298000000001</cx:pt>
          <cx:pt idx="12">0.062068966000000003</cx:pt>
          <cx:pt idx="13">0.074829932000000002</cx:pt>
          <cx:pt idx="14">0.270676692</cx:pt>
          <cx:pt idx="15">0.127659574</cx:pt>
          <cx:pt idx="16">0.234848485</cx:pt>
          <cx:pt idx="17">0.127659574</cx:pt>
          <cx:pt idx="18">0.17391304299999999</cx:pt>
          <cx:pt idx="19">0.21698113199999999</cx:pt>
        </cx:lvl>
      </cx:numDim>
    </cx:data>
  </cx:chartData>
  <cx:chart>
    <cx:title pos="t" align="ctr" overlay="0">
      <cx:tx>
        <cx:rich>
          <a:bodyPr spcFirstLastPara="1" vertOverflow="ellipsis" horzOverflow="overflow" wrap="square" lIns="0" tIns="0" rIns="0" bIns="0" anchor="ctr" anchorCtr="1"/>
          <a:lstStyle/>
          <a:p>
            <a:pPr algn="ctr" rtl="0">
              <a:defRPr lang="it-IT"/>
            </a:pPr>
            <a:r>
              <a:rPr lang="it-IT" dirty="0"/>
              <a:t>Recall with </a:t>
            </a:r>
            <a:r>
              <a:rPr lang="it-IT" dirty="0" err="1"/>
              <a:t>Undersampling</a:t>
            </a:r>
            <a:endParaRPr lang="it-IT" dirty="0"/>
          </a:p>
        </cx:rich>
      </cx:tx>
    </cx:title>
    <cx:plotArea>
      <cx:plotAreaRegion>
        <cx:series layoutId="boxWhisker" uniqueId="{00000001-CB1C-40A3-8BB1-C2482939A066}">
          <cx:tx>
            <cx:txData>
              <cx:f/>
              <cx:v>Naive Bayess</cx:v>
            </cx:txData>
          </cx:tx>
          <cx:dataId val="0"/>
          <cx:layoutPr>
            <cx:statistics quartileMethod="exclusive"/>
          </cx:layoutPr>
        </cx:series>
        <cx:series layoutId="boxWhisker" uniqueId="{00000002-CB1C-40A3-8BB1-C2482939A066}">
          <cx:tx>
            <cx:txData>
              <cx:f/>
              <cx:v>IBK</cx:v>
            </cx:txData>
          </cx:tx>
          <cx:dataId val="1"/>
          <cx:layoutPr>
            <cx:statistics quartileMethod="exclusive"/>
          </cx:layoutPr>
        </cx:series>
        <cx:series layoutId="boxWhisker" uniqueId="{00000003-CB1C-40A3-8BB1-C2482939A066}">
          <cx:tx>
            <cx:txData>
              <cx:f/>
              <cx:v>RandomForest</cx:v>
            </cx:txData>
          </cx:tx>
          <cx:dataId val="2"/>
          <cx:layoutPr>
            <cx:statistics quartileMethod="exclusive"/>
          </cx:layoutPr>
        </cx:series>
      </cx:plotAreaRegion>
      <cx:axis id="0">
        <cx:catScaling gapWidth="1"/>
        <cx:tickLabels/>
        <cx:txPr>
          <a:bodyPr vertOverflow="overflow" horzOverflow="overflow" wrap="square" lIns="0" tIns="0" rIns="0" bIns="0"/>
          <a:lstStyle/>
          <a:p>
            <a:pPr algn="ctr" rtl="0">
              <a:defRPr lang="it-IT"/>
            </a:pPr>
            <a:endParaRPr lang="it-IT"/>
          </a:p>
        </cx:txPr>
      </cx:axis>
      <cx:axis id="1">
        <cx:valScaling max="1"/>
        <cx:majorGridlines/>
        <cx:tickLabels/>
        <cx:txPr>
          <a:bodyPr vertOverflow="overflow" horzOverflow="overflow" wrap="square" lIns="0" tIns="0" rIns="0" bIns="0"/>
          <a:lstStyle/>
          <a:p>
            <a:pPr algn="ctr" rtl="0">
              <a:defRPr lang="it-IT"/>
            </a:pPr>
            <a:endParaRPr lang="it-IT"/>
          </a:p>
        </cx:txPr>
      </cx:axis>
    </cx:plotArea>
    <cx:legend pos="t" align="ctr" overlay="0">
      <cx:txPr>
        <a:bodyPr spcFirstLastPara="1" vertOverflow="ellipsis" horzOverflow="overflow" wrap="square" lIns="0" tIns="0" rIns="0" bIns="0" anchor="ctr" anchorCtr="1"/>
        <a:lstStyle/>
        <a:p>
          <a:pPr algn="ctr" rtl="0">
            <a:defRPr/>
          </a:pPr>
          <a:endParaRPr lang="it-IT" sz="900" b="0" i="0" u="none" strike="noStrike" baseline="0">
            <a:solidFill>
              <a:prstClr val="black">
                <a:lumMod val="65000"/>
                <a:lumOff val="35000"/>
              </a:prstClr>
            </a:solidFill>
            <a:latin typeface="Trebuchet MS" panose="020B0603020202020204"/>
          </a:endParaRPr>
        </a:p>
      </cx:txPr>
    </cx:legend>
  </cx:chart>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WekaReport!$T$314:$T$333</cx:f>
        <cx:lvl ptCount="20" formatCode="Standard">
          <cx:pt idx="0">0.63802389100000001</cx:pt>
          <cx:pt idx="1">0.74963694800000003</cx:pt>
          <cx:pt idx="2">0.78020971699999997</cx:pt>
          <cx:pt idx="3">0.81187094100000001</cx:pt>
          <cx:pt idx="4">0.85141978799999996</cx:pt>
          <cx:pt idx="5">0.80914180999999996</cx:pt>
          <cx:pt idx="6">0.80905841099999998</cx:pt>
          <cx:pt idx="7">0.80750804300000001</cx:pt>
          <cx:pt idx="8">0.72656212499999995</cx:pt>
          <cx:pt idx="9">0.81210451800000005</cx:pt>
          <cx:pt idx="10">0.73975715600000003</cx:pt>
          <cx:pt idx="11">0.73017761599999997</cx:pt>
          <cx:pt idx="12">0.81045296200000005</cx:pt>
          <cx:pt idx="13">0.77770605599999998</cx:pt>
          <cx:pt idx="14">0.764812673</cx:pt>
          <cx:pt idx="15">0.73127536599999998</cx:pt>
          <cx:pt idx="16">0.81527228799999996</cx:pt>
          <cx:pt idx="17">0.81790038600000003</cx:pt>
          <cx:pt idx="18">0.81534080099999995</cx:pt>
          <cx:pt idx="19">0.84042797999999996</cx:pt>
        </cx:lvl>
      </cx:numDim>
    </cx:data>
    <cx:data id="1">
      <cx:numDim type="val">
        <cx:f>WekaReport!$T$340:$T$359</cx:f>
        <cx:lvl ptCount="20" formatCode="Standard">
          <cx:pt idx="0">0.728133225</cx:pt>
          <cx:pt idx="1">0.56256600999999995</cx:pt>
          <cx:pt idx="2">0.62367669000000003</cx:pt>
          <cx:pt idx="3">0.72595939300000001</cx:pt>
          <cx:pt idx="4">0.71118571900000005</cx:pt>
          <cx:pt idx="5">0.87645703100000005</cx:pt>
          <cx:pt idx="6">0.77718595800000001</cx:pt>
          <cx:pt idx="7">0.740500826</cx:pt>
          <cx:pt idx="8">0.67236545400000003</cx:pt>
          <cx:pt idx="9">0.72823465600000004</cx:pt>
          <cx:pt idx="10">0.87869268099999998</cx:pt>
          <cx:pt idx="11">0.76656012799999995</cx:pt>
          <cx:pt idx="12">0.79648864600000002</cx:pt>
          <cx:pt idx="13">0.78802214100000001</cx:pt>
          <cx:pt idx="14">0.73457039999999996</cx:pt>
          <cx:pt idx="15">0.75873640600000003</cx:pt>
          <cx:pt idx="16">0.78841483899999998</cx:pt>
          <cx:pt idx="17">0.78918911599999997</cx:pt>
          <cx:pt idx="18">0.77164103500000003</cx:pt>
          <cx:pt idx="19">0.79827630500000002</cx:pt>
        </cx:lvl>
      </cx:numDim>
    </cx:data>
    <cx:data id="2">
      <cx:numDim type="val">
        <cx:f>WekaReport!$T$368:$T$387</cx:f>
        <cx:lvl ptCount="20" formatCode="Standard">
          <cx:pt idx="0">0.5</cx:pt>
          <cx:pt idx="1">0.67982089400000001</cx:pt>
          <cx:pt idx="2">0.70575212300000001</cx:pt>
          <cx:pt idx="3">0.69776017700000004</cx:pt>
          <cx:pt idx="4">0.78268478799999996</cx:pt>
          <cx:pt idx="5">0.85929028399999996</cx:pt>
          <cx:pt idx="6">0.67970973000000001</cx:pt>
          <cx:pt idx="7">0.73016259500000003</cx:pt>
          <cx:pt idx="8">0.73452799099999999</cx:pt>
          <cx:pt idx="9">0.74401522200000003</cx:pt>
          <cx:pt idx="10">0.90583875999999997</cx:pt>
          <cx:pt idx="11">0.714581778</cx:pt>
          <cx:pt idx="12">0.677210741</cx:pt>
          <cx:pt idx="13">0.70211273399999996</cx:pt>
          <cx:pt idx="14">0.63508129300000005</cx:pt>
          <cx:pt idx="15">0.70993288499999996</cx:pt>
          <cx:pt idx="16">0.74682567399999999</cx:pt>
          <cx:pt idx="17">0.75467734500000005</cx:pt>
          <cx:pt idx="18">0.74749699400000003</cx:pt>
          <cx:pt idx="19">0.75160052499999996</cx:pt>
        </cx:lvl>
      </cx:numDim>
    </cx:data>
  </cx:chartData>
  <cx:chart>
    <cx:title pos="t" align="ctr" overlay="0">
      <cx:tx>
        <cx:rich>
          <a:bodyPr spcFirstLastPara="1" vertOverflow="ellipsis" horzOverflow="overflow" wrap="square" lIns="0" tIns="0" rIns="0" bIns="0" anchor="ctr" anchorCtr="1"/>
          <a:lstStyle/>
          <a:p>
            <a:pPr algn="ctr" rtl="0">
              <a:defRPr/>
            </a:pPr>
            <a:r>
              <a:rPr lang="it-IT" sz="1400" b="0" i="0" u="none" strike="noStrike" baseline="0" dirty="0">
                <a:solidFill>
                  <a:sysClr val="windowText" lastClr="000000">
                    <a:lumMod val="65000"/>
                    <a:lumOff val="35000"/>
                  </a:sysClr>
                </a:solidFill>
                <a:latin typeface="Calibri" panose="020F0502020204030204"/>
              </a:rPr>
              <a:t>AUC  with </a:t>
            </a:r>
            <a:r>
              <a:rPr lang="it-IT" sz="1400" b="0" i="0" u="none" strike="noStrike" baseline="0" dirty="0" err="1">
                <a:solidFill>
                  <a:sysClr val="windowText" lastClr="000000">
                    <a:lumMod val="65000"/>
                    <a:lumOff val="35000"/>
                  </a:sysClr>
                </a:solidFill>
                <a:latin typeface="Calibri" panose="020F0502020204030204"/>
              </a:rPr>
              <a:t>Undersampling</a:t>
            </a:r>
            <a:endParaRPr lang="it-IT" sz="1400" b="0" i="0" u="none" strike="noStrike" baseline="0" dirty="0">
              <a:solidFill>
                <a:sysClr val="windowText" lastClr="000000">
                  <a:lumMod val="65000"/>
                  <a:lumOff val="35000"/>
                </a:sysClr>
              </a:solidFill>
              <a:latin typeface="Calibri" panose="020F0502020204030204"/>
            </a:endParaRPr>
          </a:p>
        </cx:rich>
      </cx:tx>
    </cx:title>
    <cx:plotArea>
      <cx:plotAreaRegion>
        <cx:series layoutId="boxWhisker" uniqueId="{05D59023-802D-475B-8CFD-B7FCA13713E3}" formatIdx="0">
          <cx:tx>
            <cx:txData>
              <cx:f/>
              <cx:v>Naive Bayes</cx:v>
            </cx:txData>
          </cx:tx>
          <cx:dataId val="0"/>
          <cx:layoutPr>
            <cx:visibility meanLine="0" meanMarker="1" nonoutliers="0" outliers="1"/>
            <cx:statistics quartileMethod="exclusive"/>
          </cx:layoutPr>
        </cx:series>
        <cx:series layoutId="boxWhisker" uniqueId="{00000002-226B-40EA-BEC7-A92DAAFCE2A4}">
          <cx:tx>
            <cx:txData>
              <cx:f/>
              <cx:v>IBK</cx:v>
            </cx:txData>
          </cx:tx>
          <cx:dataId val="1"/>
          <cx:layoutPr>
            <cx:statistics quartileMethod="exclusive"/>
          </cx:layoutPr>
        </cx:series>
        <cx:series layoutId="boxWhisker" uniqueId="{00000003-226B-40EA-BEC7-A92DAAFCE2A4}">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WekaReport!$Z$314:$Z$333</cx:f>
        <cx:lvl ptCount="20" formatCode="Standard">
          <cx:pt idx="0">0</cx:pt>
          <cx:pt idx="1">0.26086956500000003</cx:pt>
          <cx:pt idx="2">0.26530612199999998</cx:pt>
          <cx:pt idx="3">0.289156627</cx:pt>
          <cx:pt idx="4">0.53900709199999997</cx:pt>
          <cx:pt idx="5">0.42028985499999999</cx:pt>
          <cx:pt idx="6">0.28169014100000001</cx:pt>
          <cx:pt idx="7">0.28301886799999998</cx:pt>
          <cx:pt idx="8">0.251533742</cx:pt>
          <cx:pt idx="9">0.40322580600000002</cx:pt>
          <cx:pt idx="10">0.26785714300000002</cx:pt>
          <cx:pt idx="11">0.30701754399999998</cx:pt>
          <cx:pt idx="12">0.34482758600000002</cx:pt>
          <cx:pt idx="13">0.29931972800000001</cx:pt>
          <cx:pt idx="14">0.36090225599999998</cx:pt>
          <cx:pt idx="15">0.34042553199999998</cx:pt>
          <cx:pt idx="16">0.31060606099999999</cx:pt>
          <cx:pt idx="17">0.29787234000000001</cx:pt>
          <cx:pt idx="18">0.33043478300000001</cx:pt>
          <cx:pt idx="19">0.99056603799999998</cx:pt>
        </cx:lvl>
      </cx:numDim>
    </cx:data>
    <cx:data id="1">
      <cx:numDim type="val">
        <cx:f>WekaReport!$Z$340:$Z$359</cx:f>
        <cx:lvl ptCount="20" formatCode="Standard">
          <cx:pt idx="0">0</cx:pt>
          <cx:pt idx="1">0.60869565199999998</cx:pt>
          <cx:pt idx="2">0.571428571</cx:pt>
          <cx:pt idx="3">0.57831325300000003</cx:pt>
          <cx:pt idx="4">0.80141843999999995</cx:pt>
          <cx:pt idx="5">0.81159420299999996</cx:pt>
          <cx:pt idx="6">0.63380281699999996</cx:pt>
          <cx:pt idx="7">0.52830188700000003</cx:pt>
          <cx:pt idx="8">0.49079754599999997</cx:pt>
          <cx:pt idx="9">0.67741935499999995</cx:pt>
          <cx:pt idx="10">0.72321428600000004</cx:pt>
          <cx:pt idx="11">0.5</cx:pt>
          <cx:pt idx="12">0.39310344800000002</cx:pt>
          <cx:pt idx="13">0.428571429</cx:pt>
          <cx:pt idx="14">0.50375939800000002</cx:pt>
          <cx:pt idx="15">0.43617021299999997</cx:pt>
          <cx:pt idx="16">0.52272727299999999</cx:pt>
          <cx:pt idx="17">0.52482269500000001</cx:pt>
          <cx:pt idx="18">0.59130434799999998</cx:pt>
          <cx:pt idx="19">0.53773584900000004</cx:pt>
        </cx:lvl>
      </cx:numDim>
    </cx:data>
    <cx:data id="2">
      <cx:numDim type="val">
        <cx:f>WekaReport!$Z$368:$Z$387</cx:f>
        <cx:lvl ptCount="20" formatCode="Standard">
          <cx:pt idx="0">0</cx:pt>
          <cx:pt idx="1">0.65217391300000005</cx:pt>
          <cx:pt idx="2">0.489795918</cx:pt>
          <cx:pt idx="3">0.56626505999999999</cx:pt>
          <cx:pt idx="4">0.78014184399999997</cx:pt>
          <cx:pt idx="5">0.79710144900000002</cx:pt>
          <cx:pt idx="6">0.50704225400000003</cx:pt>
          <cx:pt idx="7">0.64150943400000005</cx:pt>
          <cx:pt idx="8">0.65030674799999999</cx:pt>
          <cx:pt idx="9">0.61290322600000002</cx:pt>
          <cx:pt idx="10">0.77678571399999996</cx:pt>
          <cx:pt idx="11">0.587719298</cx:pt>
          <cx:pt idx="12">0.49655172400000003</cx:pt>
          <cx:pt idx="13">0.489795918</cx:pt>
          <cx:pt idx="14">0.51127819500000005</cx:pt>
          <cx:pt idx="15">0.53191489400000003</cx:pt>
          <cx:pt idx="16">0.515151515</cx:pt>
          <cx:pt idx="17">0.58156028400000004</cx:pt>
          <cx:pt idx="18">0.57391304300000001</cx:pt>
          <cx:pt idx="19">0.64150943400000005</cx:pt>
        </cx:lvl>
      </cx:numDim>
    </cx:data>
  </cx:chartData>
  <cx:chart>
    <cx:title pos="t" align="ctr" overlay="0">
      <cx:tx>
        <cx:txData>
          <cx:v>Recall with Oversampling</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Recall with Oversampling</a:t>
          </a:r>
        </a:p>
      </cx:txPr>
    </cx:title>
    <cx:plotArea>
      <cx:plotAreaRegion>
        <cx:series layoutId="boxWhisker" uniqueId="{1034DA09-75D6-4783-A2D8-F9960CE513C8}">
          <cx:tx>
            <cx:txData>
              <cx:f/>
              <cx:v>Naive Bayess</cx:v>
            </cx:txData>
          </cx:tx>
          <cx:dataId val="0"/>
          <cx:layoutPr>
            <cx:visibility meanLine="0" meanMarker="1" nonoutliers="0" outliers="1"/>
            <cx:statistics quartileMethod="exclusive"/>
          </cx:layoutPr>
        </cx:series>
        <cx:series layoutId="boxWhisker" uniqueId="{00000001-1E27-4CA9-8809-E6DE50578040}">
          <cx:tx>
            <cx:txData>
              <cx:f/>
              <cx:v>IBK</cx:v>
            </cx:txData>
          </cx:tx>
          <cx:dataId val="1"/>
          <cx:layoutPr>
            <cx:statistics quartileMethod="exclusive"/>
          </cx:layoutPr>
        </cx:series>
        <cx:series layoutId="boxWhisker" uniqueId="{00000002-1E27-4CA9-8809-E6DE50578040}">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WekaReport!$U$314:$U$333</cx:f>
        <cx:lvl ptCount="20" formatCode="Standard">
          <cx:pt idx="0">0</cx:pt>
          <cx:pt idx="1">0.20453379799999999</cx:pt>
          <cx:pt idx="2">0.17884557100000001</cx:pt>
          <cx:pt idx="3">0.211320648</cx:pt>
          <cx:pt idx="4">0.37966921199999998</cx:pt>
          <cx:pt idx="5">0.26380784400000001</cx:pt>
          <cx:pt idx="6">0.26107518600000001</cx:pt>
          <cx:pt idx="7">0.18176053</cx:pt>
          <cx:pt idx="8">0.34589086200000002</cx:pt>
          <cx:pt idx="9">0.28538480599999999</cx:pt>
          <cx:pt idx="10">0.24487386899999999</cx:pt>
          <cx:pt idx="11">0.28084606299999998</cx:pt>
          <cx:pt idx="12">0.30491860399999998</cx:pt>
          <cx:pt idx="13">0.31388300899999999</cx:pt>
          <cx:pt idx="14">0.35942756100000001</cx:pt>
          <cx:pt idx="15">0.292002663</cx:pt>
          <cx:pt idx="16">0.30751871800000002</cx:pt>
          <cx:pt idx="17">0.30661018800000001</cx:pt>
          <cx:pt idx="18">0.32050107500000002</cx:pt>
          <cx:pt idx="19">0.28990610300000003</cx:pt>
        </cx:lvl>
      </cx:numDim>
    </cx:data>
    <cx:data id="1">
      <cx:numDim type="val">
        <cx:f>WekaReport!$U$340:$U$359</cx:f>
        <cx:lvl ptCount="20" formatCode="Standard">
          <cx:pt idx="0">0</cx:pt>
          <cx:pt idx="1">0.072694660999999994</cx:pt>
          <cx:pt idx="2">0.071230767</cx:pt>
          <cx:pt idx="3">0.091004824999999998</cx:pt>
          <cx:pt idx="4">0.20004933499999999</cx:pt>
          <cx:pt idx="5">0.48955408900000003</cx:pt>
          <cx:pt idx="6">-0.010589113000000001</cx:pt>
          <cx:pt idx="7">0.18176053</cx:pt>
          <cx:pt idx="8">0.096946679999999993</cx:pt>
          <cx:pt idx="9">0.095968058999999994</cx:pt>
          <cx:pt idx="10">0.58126584199999998</cx:pt>
          <cx:pt idx="11">0.177286943</cx:pt>
          <cx:pt idx="12">0.061647760000000003</cx:pt>
          <cx:pt idx="13">0.043491199000000001</cx:pt>
          <cx:pt idx="14">0.17266030800000001</cx:pt>
          <cx:pt idx="15">0.090363560999999995</cx:pt>
          <cx:pt idx="16">0.206878588</cx:pt>
          <cx:pt idx="17">0.145415235</cx:pt>
          <cx:pt idx="18">0.091811498000000005</cx:pt>
          <cx:pt idx="19">0.15735400099999999</cx:pt>
        </cx:lvl>
      </cx:numDim>
    </cx:data>
    <cx:data id="2">
      <cx:numDim type="val">
        <cx:f>WekaReport!$U$368:$U$387</cx:f>
        <cx:lvl ptCount="20" formatCode="Standard">
          <cx:pt idx="0">0</cx:pt>
          <cx:pt idx="1">0.01637562</cx:pt>
          <cx:pt idx="2">0.087435412000000004</cx:pt>
          <cx:pt idx="3">0.024593195000000002</cx:pt>
          <cx:pt idx="4">0.185998786</cx:pt>
          <cx:pt idx="5">0.480293309</cx:pt>
          <cx:pt idx="6">0.019635771999999999</cx:pt>
          <cx:pt idx="7">0.144491919</cx:pt>
          <cx:pt idx="8">0.075167414000000002</cx:pt>
          <cx:pt idx="9">0.161185311</cx:pt>
          <cx:pt idx="10">0.62144508799999998</cx:pt>
          <cx:pt idx="11">0.11057846</cx:pt>
          <cx:pt idx="12">0.052797416</cx:pt>
          <cx:pt idx="13">0.074423043999999994</cx:pt>
          <cx:pt idx="14">0.196834078</cx:pt>
          <cx:pt idx="15">0.105646054</cx:pt>
          <cx:pt idx="16">0.21673102799999999</cx:pt>
          <cx:pt idx="17">0.115116206</cx:pt>
          <cx:pt idx="18">0.13516255899999999</cx:pt>
          <cx:pt idx="19">0.15884991800000001</cx:pt>
        </cx:lvl>
      </cx:numDim>
    </cx:data>
  </cx:chartData>
  <cx:chart>
    <cx:title pos="t" align="ctr" overlay="0">
      <cx:tx>
        <cx:txData>
          <cx:v>Kappa with Undersampling</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Kappa with Undersampling</a:t>
          </a:r>
        </a:p>
      </cx:txPr>
    </cx:title>
    <cx:plotArea>
      <cx:plotAreaRegion>
        <cx:series layoutId="boxWhisker" uniqueId="{1C6BEA95-4646-4614-9AC8-2771A1843678}">
          <cx:tx>
            <cx:txData>
              <cx:f/>
              <cx:v>Naive Bayess</cx:v>
            </cx:txData>
          </cx:tx>
          <cx:dataId val="0"/>
          <cx:layoutPr>
            <cx:visibility meanLine="0" meanMarker="1" nonoutliers="0" outliers="1"/>
            <cx:statistics quartileMethod="exclusive"/>
          </cx:layoutPr>
        </cx:series>
        <cx:series layoutId="boxWhisker" uniqueId="{00000001-DBDD-4A94-9E94-07DDDE6247D1}">
          <cx:tx>
            <cx:txData>
              <cx:f/>
              <cx:v>IBK</cx:v>
            </cx:txData>
          </cx:tx>
          <cx:dataId val="1"/>
          <cx:layoutPr>
            <cx:statistics quartileMethod="exclusive"/>
          </cx:layoutPr>
        </cx:series>
        <cx:series layoutId="boxWhisker" uniqueId="{00000002-DBDD-4A94-9E94-07DDDE6247D1}">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WekaReport!$Y$315:$Y$333</cx:f>
        <cx:lvl ptCount="19" formatCode="Standard">
          <cx:pt idx="0">0.23999999999999999</cx:pt>
          <cx:pt idx="1">0.22033898299999999</cx:pt>
          <cx:pt idx="2">0.30769230800000003</cx:pt>
          <cx:pt idx="3">0.40211640199999998</cx:pt>
          <cx:pt idx="4">0.31868131900000002</cx:pt>
          <cx:pt idx="5">0.37735849100000002</cx:pt>
          <cx:pt idx="6">0.38961038999999997</cx:pt>
          <cx:pt idx="7">0.546666667</cx:pt>
          <cx:pt idx="8">0.24509803899999999</cx:pt>
          <cx:pt idx="9">0.428571429</cx:pt>
          <cx:pt idx="10">0.380434783</cx:pt>
          <cx:pt idx="11">0.47169811299999997</cx:pt>
          <cx:pt idx="12">0.48351648400000002</cx:pt>
          <cx:pt idx="13">0.47999999999999998</cx:pt>
          <cx:pt idx="14">0.351648352</cx:pt>
          <cx:pt idx="15">0.46067415699999997</cx:pt>
          <cx:pt idx="16">0.26582278500000001</cx:pt>
          <cx:pt idx="17">0.41304347800000002</cx:pt>
          <cx:pt idx="18">0.070328197999999995</cx:pt>
        </cx:lvl>
      </cx:numDim>
    </cx:data>
    <cx:data id="1">
      <cx:numDim type="val">
        <cx:f>WekaReport!$Y$340:$Y$359</cx:f>
        <cx:lvl ptCount="20" formatCode="Standard">
          <cx:pt idx="0">0</cx:pt>
          <cx:pt idx="1">0.096551724000000005</cx:pt>
          <cx:pt idx="2">0.093959732000000004</cx:pt>
          <cx:pt idx="3">0.18532818500000001</cx:pt>
          <cx:pt idx="4">0.18646864699999999</cx:pt>
          <cx:pt idx="5">0.186046512</cx:pt>
          <cx:pt idx="6">0.193133047</cx:pt>
          <cx:pt idx="7">0.22857142899999999</cx:pt>
          <cx:pt idx="8">0.25559105399999998</cx:pt>
          <cx:pt idx="9">0.11898017</cx:pt>
          <cx:pt idx="10">0.34913793100000001</cx:pt>
          <cx:pt idx="11">0.20000000000000001</cx:pt>
          <cx:pt idx="12">0.22891566299999999</cx:pt>
          <cx:pt idx="13">0.21501706500000001</cx:pt>
          <cx:pt idx="14">0.23024054999999999</cx:pt>
          <cx:pt idx="15">0.152416357</cx:pt>
          <cx:pt idx="16">0.23310810800000001</cx:pt>
          <cx:pt idx="17">0.20441988999999999</cx:pt>
          <cx:pt idx="18">0.21052631599999999</cx:pt>
          <cx:pt idx="19">0.16101694899999999</cx:pt>
        </cx:lvl>
      </cx:numDim>
    </cx:data>
    <cx:data id="2">
      <cx:numDim type="val">
        <cx:f>WekaReport!$Y$368:$Y$387</cx:f>
        <cx:lvl ptCount="20" formatCode="Standard">
          <cx:pt idx="0">0</cx:pt>
          <cx:pt idx="1">0.11673151800000001</cx:pt>
          <cx:pt idx="2">0.115942029</cx:pt>
          <cx:pt idx="3">0.270114943</cx:pt>
          <cx:pt idx="4">0.226337449</cx:pt>
          <cx:pt idx="5">0.20295203000000001</cx:pt>
          <cx:pt idx="6">0.220858896</cx:pt>
          <cx:pt idx="7">0.26153846200000003</cx:pt>
          <cx:pt idx="8">0.296918768</cx:pt>
          <cx:pt idx="9">0.11874999999999999</cx:pt>
          <cx:pt idx="10">0.42439024400000003</cx:pt>
          <cx:pt idx="11">0.27572016500000002</cx:pt>
          <cx:pt idx="12">0.29149797599999999</cx:pt>
          <cx:pt idx="13">0.27376425900000001</cx:pt>
          <cx:pt idx="14">0.25092250900000002</cx:pt>
          <cx:pt idx="15">0.188679245</cx:pt>
          <cx:pt idx="16">0.26984127000000002</cx:pt>
          <cx:pt idx="17">0.25308641999999998</cx:pt>
          <cx:pt idx="18">0.225255973</cx:pt>
          <cx:pt idx="19">0.240282686</cx:pt>
        </cx:lvl>
      </cx:numDim>
    </cx:data>
  </cx:chartData>
  <cx:chart>
    <cx:title pos="t" align="ctr" overlay="0">
      <cx:tx>
        <cx:rich>
          <a:bodyPr spcFirstLastPara="1" vertOverflow="ellipsis" horzOverflow="overflow" wrap="square" lIns="0" tIns="0" rIns="0" bIns="0" anchor="ctr" anchorCtr="1"/>
          <a:lstStyle/>
          <a:p>
            <a:pPr algn="ctr" rtl="0">
              <a:defRPr/>
            </a:pPr>
            <a:r>
              <a:rPr lang="it-IT" sz="1400" b="0" i="0" u="none" strike="noStrike" baseline="0" dirty="0">
                <a:solidFill>
                  <a:prstClr val="black">
                    <a:lumMod val="65000"/>
                    <a:lumOff val="35000"/>
                  </a:prstClr>
                </a:solidFill>
                <a:latin typeface="Trebuchet MS" panose="020B0603020202020204"/>
              </a:rPr>
              <a:t>Precision with </a:t>
            </a:r>
            <a:r>
              <a:rPr lang="it-IT" sz="1400" b="0" i="0" u="none" strike="noStrike" baseline="0" dirty="0" err="1">
                <a:solidFill>
                  <a:prstClr val="black">
                    <a:lumMod val="65000"/>
                    <a:lumOff val="35000"/>
                  </a:prstClr>
                </a:solidFill>
                <a:latin typeface="Trebuchet MS" panose="020B0603020202020204"/>
              </a:rPr>
              <a:t>Oversampling</a:t>
            </a:r>
            <a:endParaRPr lang="it-IT" sz="1400" b="0" i="0" u="none" strike="noStrike" baseline="0" dirty="0">
              <a:solidFill>
                <a:prstClr val="black">
                  <a:lumMod val="65000"/>
                  <a:lumOff val="35000"/>
                </a:prstClr>
              </a:solidFill>
              <a:latin typeface="Trebuchet MS" panose="020B0603020202020204"/>
            </a:endParaRPr>
          </a:p>
        </cx:rich>
      </cx:tx>
    </cx:title>
    <cx:plotArea>
      <cx:plotAreaRegion>
        <cx:series layoutId="boxWhisker" uniqueId="{D70A828D-82FC-446E-9A85-1DBB450A33A0}">
          <cx:tx>
            <cx:txData>
              <cx:f/>
              <cx:v>Naive BAyess</cx:v>
            </cx:txData>
          </cx:tx>
          <cx:dataId val="0"/>
          <cx:layoutPr>
            <cx:visibility meanLine="0" meanMarker="1" nonoutliers="0" outliers="1"/>
            <cx:statistics quartileMethod="exclusive"/>
          </cx:layoutPr>
        </cx:series>
        <cx:series layoutId="boxWhisker" uniqueId="{00000001-EDAF-4AA0-8245-4417C369FF87}">
          <cx:tx>
            <cx:txData>
              <cx:f/>
              <cx:v>IBK</cx:v>
            </cx:txData>
          </cx:tx>
          <cx:dataId val="1"/>
          <cx:layoutPr>
            <cx:statistics quartileMethod="exclusive"/>
          </cx:layoutPr>
        </cx:series>
        <cx:series layoutId="boxWhisker" uniqueId="{00000002-EDAF-4AA0-8245-4417C369FF87}">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txPr>
        <a:bodyPr spcFirstLastPara="1" vertOverflow="ellipsis" horzOverflow="overflow" wrap="square" lIns="0" tIns="0" rIns="0" bIns="0" anchor="ctr" anchorCtr="1"/>
        <a:lstStyle/>
        <a:p>
          <a:pPr algn="ctr" rtl="0">
            <a:defRPr/>
          </a:pPr>
          <a:endParaRPr lang="it-IT" sz="900" b="0" i="0" u="none" strike="noStrike" baseline="0">
            <a:solidFill>
              <a:prstClr val="black">
                <a:lumMod val="65000"/>
                <a:lumOff val="35000"/>
              </a:prstClr>
            </a:solidFill>
            <a:latin typeface="Trebuchet MS" panose="020B0603020202020204"/>
          </a:endParaRPr>
        </a:p>
      </cx:txPr>
    </cx:legend>
  </cx:chart>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WekaReport!$AA$314:$AA$333</cx:f>
        <cx:lvl ptCount="20" formatCode="Standard">
          <cx:pt idx="0">0.62964162800000001</cx:pt>
          <cx:pt idx="1">0.75666696</cx:pt>
          <cx:pt idx="2">0.77422211500000004</cx:pt>
          <cx:pt idx="3">0.80382641700000002</cx:pt>
          <cx:pt idx="4">0.85505487700000005</cx:pt>
          <cx:pt idx="5">0.80206532799999997</cx:pt>
          <cx:pt idx="6">0.81138914699999998</cx:pt>
          <cx:pt idx="7">0.70962524999999999</cx:pt>
          <cx:pt idx="8">0.76582379700000003</cx:pt>
          <cx:pt idx="9">0.811839019</cx:pt>
          <cx:pt idx="10">0.71803774899999995</cx:pt>
          <cx:pt idx="11">0.73017761599999997</cx:pt>
          <cx:pt idx="12">0.694431095</cx:pt>
          <cx:pt idx="13">0.72248258099999996</cx:pt>
          <cx:pt idx="14">0.68997172399999995</cx:pt>
          <cx:pt idx="15">0.74568670199999998</cx:pt>
          <cx:pt idx="16">0.77250768599999997</cx:pt>
          <cx:pt idx="17">0.77884205699999998</cx:pt>
          <cx:pt idx="18">0.79710777799999999</cx:pt>
          <cx:pt idx="19">0.84250900100000004</cx:pt>
        </cx:lvl>
      </cx:numDim>
    </cx:data>
    <cx:data id="1">
      <cx:numDim type="val">
        <cx:f>WekaReport!$AA$340:$AA$359</cx:f>
        <cx:lvl ptCount="20" formatCode="Standard">
          <cx:pt idx="0">0.77930755200000001</cx:pt>
          <cx:pt idx="1">0.68344041499999997</cx:pt>
          <cx:pt idx="2">0.65708650300000004</cx:pt>
          <cx:pt idx="3">0.69349620700000003</cx:pt>
          <cx:pt idx="4">0.72051074599999998</cx:pt>
          <cx:pt idx="5">0.80928954500000005</cx:pt>
          <cx:pt idx="6">0.73285908300000002</cx:pt>
          <cx:pt idx="7">0.71457264600000003</cx:pt>
          <cx:pt idx="8">0.66727518900000005</cx:pt>
          <cx:pt idx="9">0.74040886800000005</cx:pt>
          <cx:pt idx="10">0.83666141000000005</cx:pt>
          <cx:pt idx="11">0.67410492099999997</cx:pt>
          <cx:pt idx="12">0.65907425200000003</cx:pt>
          <cx:pt idx="13">0.664986619</cx:pt>
          <cx:pt idx="14">0.69619561699999999</cx:pt>
          <cx:pt idx="15">0.67771491800000006</cx:pt>
          <cx:pt idx="16">0.71769162200000003</cx:pt>
          <cx:pt idx="17">0.70920637499999994</cx:pt>
          <cx:pt idx="18">0.753252959</cx:pt>
          <cx:pt idx="19">0.72023632299999996</cx:pt>
        </cx:lvl>
      </cx:numDim>
    </cx:data>
    <cx:data id="2">
      <cx:numDim type="val">
        <cx:f>WekaReport!$AA$368:$AA$387</cx:f>
        <cx:lvl ptCount="20" formatCode="Standard">
          <cx:pt idx="0">0.5</cx:pt>
          <cx:pt idx="1">0.77591973199999997</cx:pt>
          <cx:pt idx="2">0.75817131599999998</cx:pt>
          <cx:pt idx="3">0.80181838500000002</cx:pt>
          <cx:pt idx="4">0.819437478</cx:pt>
          <cx:pt idx="5">0.88965710799999997</cx:pt>
          <cx:pt idx="6">0.80296704100000005</cx:pt>
          <cx:pt idx="7">0.803651856</cx:pt>
          <cx:pt idx="8">0.79599228200000005</cx:pt>
          <cx:pt idx="9">0.80079870799999997</cx:pt>
          <cx:pt idx="10">0.89806759599999997</cx:pt>
          <cx:pt idx="11">0.80767077300000001</cx:pt>
          <cx:pt idx="12">0.75522347700000003</cx:pt>
          <cx:pt idx="13">0.72426284200000002</cx:pt>
          <cx:pt idx="14">0.74495855</cx:pt>
          <cx:pt idx="15">0.778155033</cx:pt>
          <cx:pt idx="16">0.77793277999999999</cx:pt>
          <cx:pt idx="17">0.783900979</cx:pt>
          <cx:pt idx="18">0.808844377</cx:pt>
          <cx:pt idx="19">0.79230732800000003</cx:pt>
        </cx:lvl>
      </cx:numDim>
    </cx:data>
  </cx:chartData>
  <cx:chart>
    <cx:title pos="t" align="ctr" overlay="0">
      <cx:tx>
        <cx:rich>
          <a:bodyPr spcFirstLastPara="1" vertOverflow="ellipsis" horzOverflow="overflow" wrap="square" lIns="0" tIns="0" rIns="0" bIns="0" anchor="ctr" anchorCtr="1"/>
          <a:lstStyle/>
          <a:p>
            <a:pPr algn="ctr" rtl="0">
              <a:defRPr/>
            </a:pPr>
            <a:r>
              <a:rPr lang="it-IT" sz="1400" b="0" i="0" u="none" strike="noStrike" baseline="0" dirty="0">
                <a:solidFill>
                  <a:prstClr val="black">
                    <a:lumMod val="65000"/>
                    <a:lumOff val="35000"/>
                  </a:prstClr>
                </a:solidFill>
                <a:latin typeface="Trebuchet MS" panose="020B0603020202020204"/>
              </a:rPr>
              <a:t>AUC with </a:t>
            </a:r>
            <a:r>
              <a:rPr lang="it-IT" sz="1400" b="0" i="0" u="none" strike="noStrike" baseline="0" dirty="0" err="1">
                <a:solidFill>
                  <a:prstClr val="black">
                    <a:lumMod val="65000"/>
                    <a:lumOff val="35000"/>
                  </a:prstClr>
                </a:solidFill>
                <a:latin typeface="Trebuchet MS" panose="020B0603020202020204"/>
              </a:rPr>
              <a:t>Oversampling</a:t>
            </a:r>
            <a:endParaRPr lang="it-IT" sz="1400" b="0" i="0" u="none" strike="noStrike" baseline="0" dirty="0">
              <a:solidFill>
                <a:prstClr val="black">
                  <a:lumMod val="65000"/>
                  <a:lumOff val="35000"/>
                </a:prstClr>
              </a:solidFill>
              <a:latin typeface="Trebuchet MS" panose="020B0603020202020204"/>
            </a:endParaRPr>
          </a:p>
        </cx:rich>
      </cx:tx>
    </cx:title>
    <cx:plotArea>
      <cx:plotAreaRegion>
        <cx:series layoutId="boxWhisker" uniqueId="{710F0D05-1BA2-456E-AEA0-CD9D207933E7}">
          <cx:tx>
            <cx:txData>
              <cx:f/>
              <cx:v>Naive Bayess</cx:v>
            </cx:txData>
          </cx:tx>
          <cx:dataId val="0"/>
          <cx:layoutPr>
            <cx:visibility meanLine="0" meanMarker="1" nonoutliers="0" outliers="1"/>
            <cx:statistics quartileMethod="exclusive"/>
          </cx:layoutPr>
        </cx:series>
        <cx:series layoutId="boxWhisker" uniqueId="{00000001-4FED-4DBA-9765-1B00C1D62685}">
          <cx:tx>
            <cx:txData>
              <cx:f/>
              <cx:v>IBK</cx:v>
            </cx:txData>
          </cx:tx>
          <cx:dataId val="1"/>
          <cx:layoutPr>
            <cx:statistics quartileMethod="exclusive"/>
          </cx:layoutPr>
        </cx:series>
        <cx:series layoutId="boxWhisker" uniqueId="{00000002-4FED-4DBA-9765-1B00C1D62685}">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WekaReport!$AB$314:$AB$333</cx:f>
        <cx:lvl ptCount="20" formatCode="Standard">
          <cx:pt idx="0">0</cx:pt>
          <cx:pt idx="1">0.213555311</cx:pt>
          <cx:pt idx="2">0.20047329899999999</cx:pt>
          <cx:pt idx="3">0.24021872799999999</cx:pt>
          <cx:pt idx="4">0.39330777</cx:pt>
          <cx:pt idx="5">0.31099702800000001</cx:pt>
          <cx:pt idx="6">0.28127177599999997</cx:pt>
          <cx:pt idx="7">0.27345272799999998</cx:pt>
          <cx:pt idx="8">0.28894624000000002</cx:pt>
          <cx:pt idx="9">0.26772372300000002</cx:pt>
          <cx:pt idx="10">0.27613954699999999</cx:pt>
          <cx:pt idx="11">0.28084606299999998</cx:pt>
          <cx:pt idx="12">0.33546287800000002</cx:pt>
          <cx:pt idx="13">0.310141259</cx:pt>
          <cx:pt idx="14">0.35555363000000001</cx:pt>
          <cx:pt idx="15">0.29606316100000002</cx:pt>
          <cx:pt idx="16">0.31525542699999998</cx:pt>
          <cx:pt idx="17">0.19895186100000001</cx:pt>
          <cx:pt idx="18">0.32050107500000002</cx:pt>
          <cx:pt idx="19">-0.00072800000000000002</cx:pt>
        </cx:lvl>
      </cx:numDim>
    </cx:data>
    <cx:data id="1">
      <cx:numDim type="val">
        <cx:f>WekaReport!$AB$340:$AB$359</cx:f>
        <cx:lvl ptCount="20" formatCode="Standard">
          <cx:pt idx="0">0</cx:pt>
          <cx:pt idx="1">0.097348664000000001</cx:pt>
          <cx:pt idx="2">0.089278301000000004</cx:pt>
          <cx:pt idx="3">0.183395424</cx:pt>
          <cx:pt idx="4">0.17252874300000001</cx:pt>
          <cx:pt idx="5">0.21922285399999999</cx:pt>
          <cx:pt idx="6">0.21516437599999999</cx:pt>
          <cx:pt idx="7">0.22248505199999999</cx:pt>
          <cx:pt idx="8">0.20671881</cx:pt>
          <cx:pt idx="9">0.142936964</cx:pt>
          <cx:pt idx="10">0.39210188299999998</cx:pt>
          <cx:pt idx="11">0.177918983</cx:pt>
          <cx:pt idx="12">0.17197277399999999</cx:pt>
          <cx:pt idx="13">0.15995130599999999</cx:pt>
          <cx:pt idx="14">0.20459473</cx:pt>
          <cx:pt idx="15">0.13337807800000001</cx:pt>
          <cx:pt idx="16">0.21221242500000001</cx:pt>
          <cx:pt idx="17">0.17992523999999999</cx:pt>
          <cx:pt idx="18">0.22186498499999999</cx:pt>
          <cx:pt idx="19">0.15603169</cx:pt>
        </cx:lvl>
      </cx:numDim>
    </cx:data>
    <cx:data id="2">
      <cx:numDim type="val">
        <cx:f>WekaReport!$AB$368:$AB$387</cx:f>
        <cx:lvl ptCount="20" formatCode="Standard">
          <cx:pt idx="0">0</cx:pt>
          <cx:pt idx="1">0.132556325</cx:pt>
          <cx:pt idx="2">0.12205271600000001</cx:pt>
          <cx:pt idx="3">0.29013708900000001</cx:pt>
          <cx:pt idx="4">0.23621271899999999</cx:pt>
          <cx:pt idx="5">0.244372689</cx:pt>
          <cx:pt idx="6">0.23614249100000001</cx:pt>
          <cx:pt idx="7">0.28061956100000002</cx:pt>
          <cx:pt idx="8">0.28609379499999998</cx:pt>
          <cx:pt idx="9">0.14019520899999999</cx:pt>
          <cx:pt idx="10">0.48484005099999999</cx:pt>
          <cx:pt idx="11">0.28615170499999998</cx:pt>
          <cx:pt idx="12">0.26322416399999998</cx:pt>
          <cx:pt idx="13">0.24122976300000001</cx:pt>
          <cx:pt idx="14">0.23138011</cx:pt>
          <cx:pt idx="15">0.19270317100000001</cx:pt>
          <cx:pt idx="16">0.255301524</cx:pt>
          <cx:pt idx="17">0.251704025</cx:pt>
          <cx:pt idx="18">0.23912745599999999</cx:pt>
          <cx:pt idx="19">0.27507717199999998</cx:pt>
        </cx:lvl>
      </cx:numDim>
    </cx:data>
  </cx:chartData>
  <cx:chart>
    <cx:title pos="t" align="ctr" overlay="0">
      <cx:tx>
        <cx:rich>
          <a:bodyPr spcFirstLastPara="1" vertOverflow="ellipsis" horzOverflow="overflow" wrap="square" lIns="0" tIns="0" rIns="0" bIns="0" anchor="ctr" anchorCtr="1"/>
          <a:lstStyle/>
          <a:p>
            <a:pPr algn="ctr" rtl="0">
              <a:defRPr/>
            </a:pPr>
            <a:r>
              <a:rPr lang="it-IT" sz="1400" b="0" i="0" u="none" strike="noStrike" baseline="0" dirty="0">
                <a:solidFill>
                  <a:prstClr val="black">
                    <a:lumMod val="65000"/>
                    <a:lumOff val="35000"/>
                  </a:prstClr>
                </a:solidFill>
                <a:latin typeface="Trebuchet MS" panose="020B0603020202020204"/>
              </a:rPr>
              <a:t>Kappa with </a:t>
            </a:r>
            <a:r>
              <a:rPr lang="it-IT" sz="1400" b="0" i="0" u="none" strike="noStrike" baseline="0" dirty="0" err="1">
                <a:solidFill>
                  <a:prstClr val="black">
                    <a:lumMod val="65000"/>
                    <a:lumOff val="35000"/>
                  </a:prstClr>
                </a:solidFill>
                <a:latin typeface="Trebuchet MS" panose="020B0603020202020204"/>
              </a:rPr>
              <a:t>Oversampling</a:t>
            </a:r>
            <a:endParaRPr lang="it-IT" sz="1400" b="0" i="0" u="none" strike="noStrike" baseline="0" dirty="0">
              <a:solidFill>
                <a:prstClr val="black">
                  <a:lumMod val="65000"/>
                  <a:lumOff val="35000"/>
                </a:prstClr>
              </a:solidFill>
              <a:latin typeface="Trebuchet MS" panose="020B0603020202020204"/>
            </a:endParaRPr>
          </a:p>
        </cx:rich>
      </cx:tx>
    </cx:title>
    <cx:plotArea>
      <cx:plotAreaRegion>
        <cx:series layoutId="boxWhisker" uniqueId="{70A7AB1F-6FB1-44F3-B63A-5FD56E9936ED}">
          <cx:tx>
            <cx:txData>
              <cx:f/>
              <cx:v>Naive Bayess</cx:v>
            </cx:txData>
          </cx:tx>
          <cx:dataId val="0"/>
          <cx:layoutPr>
            <cx:visibility meanLine="0" meanMarker="1" nonoutliers="0" outliers="1"/>
            <cx:statistics quartileMethod="exclusive"/>
          </cx:layoutPr>
        </cx:series>
        <cx:series layoutId="boxWhisker" uniqueId="{00000001-DC64-49D8-8A26-F94032267209}">
          <cx:tx>
            <cx:txData>
              <cx:f/>
              <cx:v>IBK</cx:v>
            </cx:txData>
          </cx:tx>
          <cx:dataId val="1"/>
          <cx:layoutPr>
            <cx:statistics quartileMethod="exclusive"/>
          </cx:layoutPr>
        </cx:series>
        <cx:series layoutId="boxWhisker" uniqueId="{00000002-DC64-49D8-8A26-F94032267209}">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WekaReport!$AG$315:$AG$333</cx:f>
        <cx:lvl ptCount="19" formatCode="Standard">
          <cx:pt idx="0">0.19512195099999999</cx:pt>
          <cx:pt idx="1">0.20000000000000001</cx:pt>
          <cx:pt idx="2">0.33333333300000001</cx:pt>
          <cx:pt idx="3">0.41095890400000001</cx:pt>
          <cx:pt idx="4">0.31914893599999999</cx:pt>
          <cx:pt idx="5">0.34482758600000002</cx:pt>
          <cx:pt idx="6">0.409090909</cx:pt>
          <cx:pt idx="7">0.546666667</cx:pt>
          <cx:pt idx="8">0.31343283599999999</cx:pt>
          <cx:pt idx="9">0.44186046499999998</cx:pt>
          <cx:pt idx="10">0.46808510599999997</cx:pt>
          <cx:pt idx="11">0.55769230800000003</cx:pt>
          <cx:pt idx="12">0.55172413799999998</cx:pt>
          <cx:pt idx="13">0.65217391300000005</cx:pt>
          <cx:pt idx="14">0.34567901200000001</cx:pt>
          <cx:pt idx="15">0.49350649400000002</cx:pt>
          <cx:pt idx="16">0.45882352900000001</cx:pt>
          <cx:pt idx="17">0.43243243199999998</cx:pt>
          <cx:pt idx="18">0.39285714300000002</cx:pt>
        </cx:lvl>
      </cx:numDim>
    </cx:data>
    <cx:data id="1">
      <cx:numDim type="val">
        <cx:f>WekaReport!$AG$340:$AG$359</cx:f>
        <cx:lvl ptCount="20" formatCode="Standard">
          <cx:pt idx="0">0</cx:pt>
          <cx:pt idx="1">0.16666666699999999</cx:pt>
          <cx:pt idx="2">0</cx:pt>
          <cx:pt idx="3">0.33333333300000001</cx:pt>
          <cx:pt idx="4">0.29166666699999999</cx:pt>
          <cx:pt idx="5">0.72916666699999999</cx:pt>
          <cx:pt idx="6">1</cx:pt>
          <cx:pt idx="7">0.35999999999999999</cx:pt>
          <cx:pt idx="8">0.40000000000000002</cx:pt>
          <cx:pt idx="9">0.117647059</cx:pt>
          <cx:pt idx="10">0.81034482799999996</cx:pt>
          <cx:pt idx="11">0.5</cx:pt>
          <cx:pt idx="12">0.28571428599999998</cx:pt>
          <cx:pt idx="13">0.27272727299999999</cx:pt>
          <cx:pt idx="14">0.594594595</cx:pt>
          <cx:pt idx="15">0.090909090999999997</cx:pt>
          <cx:pt idx="16">0.606060606</cx:pt>
          <cx:pt idx="17">0.43478260899999999</cx:pt>
          <cx:pt idx="18">0.162162162</cx:pt>
          <cx:pt idx="19">0.375</cx:pt>
        </cx:lvl>
      </cx:numDim>
    </cx:data>
    <cx:data id="2">
      <cx:numDim type="val">
        <cx:f>WekaReport!$AG$368:$AG$387</cx:f>
        <cx:lvl ptCount="20" formatCode="Standard">
          <cx:pt idx="0">0</cx:pt>
          <cx:pt idx="1">0.25</cx:pt>
          <cx:pt idx="2">1</cx:pt>
          <cx:pt idx="3">0.25</cx:pt>
          <cx:pt idx="4">0.52000000000000002</cx:pt>
          <cx:pt idx="5">0.75609756100000003</cx:pt>
          <cx:pt idx="6">0</cx:pt>
          <cx:pt idx="7">0.428571429</cx:pt>
          <cx:pt idx="8">0.5</cx:pt>
          <cx:pt idx="9">0.25</cx:pt>
          <cx:pt idx="10">0.86363636399999999</cx:pt>
          <cx:pt idx="11">0.5</cx:pt>
          <cx:pt idx="12">0</cx:pt>
          <cx:pt idx="13">0.428571429</cx:pt>
          <cx:pt idx="14">0.68181818199999999</cx:pt>
          <cx:pt idx="15">0.36363636399999999</cx:pt>
          <cx:pt idx="16">0.72727272700000001</cx:pt>
          <cx:pt idx="17">0.66666666699999999</cx:pt>
          <cx:pt idx="18">0.44444444399999999</cx:pt>
          <cx:pt idx="19">0.625</cx:pt>
        </cx:lvl>
      </cx:numDim>
    </cx:data>
  </cx:chartData>
  <cx:chart>
    <cx:title pos="t" align="ctr" overlay="0">
      <cx:tx>
        <cx:txData>
          <cx:v>Precision with SMOTE</cx:v>
        </cx:txData>
      </cx:tx>
      <cx:txPr>
        <a:bodyPr spcFirstLastPara="1" vertOverflow="ellipsis" horzOverflow="overflow" wrap="square" lIns="0" tIns="0" rIns="0" bIns="0" anchor="ctr" anchorCtr="1"/>
        <a:lstStyle/>
        <a:p>
          <a:pPr algn="ctr" rtl="0">
            <a:defRPr/>
          </a:pPr>
          <a:r>
            <a:rPr lang="it-IT" sz="1400" b="0" i="0" u="none" strike="noStrike" baseline="0" dirty="0">
              <a:solidFill>
                <a:prstClr val="black">
                  <a:lumMod val="65000"/>
                  <a:lumOff val="35000"/>
                </a:prstClr>
              </a:solidFill>
              <a:latin typeface="Trebuchet MS" panose="020B0603020202020204"/>
            </a:rPr>
            <a:t>Precision with SMOTE</a:t>
          </a:r>
        </a:p>
      </cx:txPr>
    </cx:title>
    <cx:plotArea>
      <cx:plotAreaRegion>
        <cx:series layoutId="boxWhisker" uniqueId="{8ACC6BF2-E23B-477A-8339-7D253F67B573}">
          <cx:tx>
            <cx:txData>
              <cx:f/>
              <cx:v>Naive BAyess</cx:v>
            </cx:txData>
          </cx:tx>
          <cx:dataId val="0"/>
          <cx:layoutPr>
            <cx:visibility meanLine="0" meanMarker="1" nonoutliers="0" outliers="1"/>
            <cx:statistics quartileMethod="exclusive"/>
          </cx:layoutPr>
        </cx:series>
        <cx:series layoutId="boxWhisker" uniqueId="{00000001-C49A-460D-8966-3A8F9FA04C41}">
          <cx:tx>
            <cx:txData>
              <cx:f/>
              <cx:v>IBK</cx:v>
            </cx:txData>
          </cx:tx>
          <cx:dataId val="1"/>
          <cx:layoutPr>
            <cx:statistics quartileMethod="exclusive"/>
          </cx:layoutPr>
        </cx:series>
        <cx:series layoutId="boxWhisker" uniqueId="{00000002-C49A-460D-8966-3A8F9FA04C41}">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WekaReport!$AH$314:$AH$333</cx:f>
        <cx:lvl ptCount="20" formatCode="Standard">
          <cx:pt idx="0">0</cx:pt>
          <cx:pt idx="1">0.17391304299999999</cx:pt>
          <cx:pt idx="2">0.18367346900000001</cx:pt>
          <cx:pt idx="3">0.19277108400000001</cx:pt>
          <cx:pt idx="4">0.42553191499999998</cx:pt>
          <cx:pt idx="5">0.21739130400000001</cx:pt>
          <cx:pt idx="6">0.14084506999999999</cx:pt>
          <cx:pt idx="7">0.16981132099999999</cx:pt>
          <cx:pt idx="8">0.251533742</cx:pt>
          <cx:pt idx="9">0.33870967699999999</cx:pt>
          <cx:pt idx="10">0.16964285700000001</cx:pt>
          <cx:pt idx="11">0.192982456</cx:pt>
          <cx:pt idx="12">0.20000000000000001</cx:pt>
          <cx:pt idx="13">0.21768707500000001</cx:pt>
          <cx:pt idx="14">0.22556391000000001</cx:pt>
          <cx:pt idx="15">0.29787234000000001</cx:pt>
          <cx:pt idx="16">0.287878788</cx:pt>
          <cx:pt idx="17">0.276595745</cx:pt>
          <cx:pt idx="18">0.27826086999999999</cx:pt>
          <cx:pt idx="19">0.311320755</cx:pt>
        </cx:lvl>
      </cx:numDim>
    </cx:data>
    <cx:data id="1">
      <cx:numDim type="val">
        <cx:f>WekaReport!$AH$340:$AH$359</cx:f>
        <cx:lvl ptCount="20" formatCode="Standard">
          <cx:pt idx="0">0</cx:pt>
          <cx:pt idx="1">0.065217391</cx:pt>
          <cx:pt idx="2">0</cx:pt>
          <cx:pt idx="3">0.036144577999999997</cx:pt>
          <cx:pt idx="4">0.14893617000000001</cx:pt>
          <cx:pt idx="5">0.50724637699999997</cx:pt>
          <cx:pt idx="6">0.014084507</cx:pt>
          <cx:pt idx="7">0.084905659999999994</cx:pt>
          <cx:pt idx="8">0.036809816000000002</cx:pt>
          <cx:pt idx="9">0.032258065000000002</cx:pt>
          <cx:pt idx="10">0.41964285699999998</cx:pt>
          <cx:pt idx="11">0.061403509000000002</cx:pt>
          <cx:pt idx="12">0.013793102999999999</cx:pt>
          <cx:pt idx="13">0.020408163</cx:pt>
          <cx:pt idx="14">0.165413534</cx:pt>
          <cx:pt idx="15">0.010638297999999999</cx:pt>
          <cx:pt idx="16">0.15151515199999999</cx:pt>
          <cx:pt idx="17">0.070921986000000006</cx:pt>
          <cx:pt idx="18">0.052173913000000002</cx:pt>
          <cx:pt idx="19">0.19811320800000001</cx:pt>
        </cx:lvl>
      </cx:numDim>
    </cx:data>
    <cx:data id="2">
      <cx:numDim type="val">
        <cx:f>WekaReport!$AH$368:$AH$387</cx:f>
        <cx:lvl ptCount="20" formatCode="Standard">
          <cx:pt idx="0">0</cx:pt>
          <cx:pt idx="1">0.021739129999999999</cx:pt>
          <cx:pt idx="2">0.040816326999999999</cx:pt>
          <cx:pt idx="3">0.012048193</cx:pt>
          <cx:pt idx="4">0.092198582000000001</cx:pt>
          <cx:pt idx="5">0.44927536200000001</cx:pt>
          <cx:pt idx="6">0</cx:pt>
          <cx:pt idx="7">0.056603774000000003</cx:pt>
          <cx:pt idx="8">0.012269939000000001</cx:pt>
          <cx:pt idx="9">0.064516129000000005</cx:pt>
          <cx:pt idx="10">0.33928571400000002</cx:pt>
          <cx:pt idx="11">0.026315788999999999</cx:pt>
          <cx:pt idx="12">0</cx:pt>
          <cx:pt idx="13">0.020408163</cx:pt>
          <cx:pt idx="14">0.112781955</cx:pt>
          <cx:pt idx="15">0.042553190999999997</cx:pt>
          <cx:pt idx="16">0.12121212100000001</cx:pt>
          <cx:pt idx="17">0.042553190999999997</cx:pt>
          <cx:pt idx="18">0.069565216999999999</cx:pt>
          <cx:pt idx="19">0.094339622999999997</cx:pt>
        </cx:lvl>
      </cx:numDim>
    </cx:data>
  </cx:chartData>
  <cx:chart>
    <cx:title pos="t" align="ctr" overlay="0">
      <cx:tx>
        <cx:txData>
          <cx:v>Recall with SMOTE</cx:v>
        </cx:txData>
      </cx:tx>
      <cx:txPr>
        <a:bodyPr spcFirstLastPara="1" vertOverflow="ellipsis" horzOverflow="overflow" wrap="square" lIns="0" tIns="0" rIns="0" bIns="0" anchor="ctr" anchorCtr="1"/>
        <a:lstStyle/>
        <a:p>
          <a:pPr algn="ctr" rtl="0">
            <a:defRPr/>
          </a:pPr>
          <a:r>
            <a:rPr lang="it-IT" sz="1400" b="0" i="0" u="none" strike="noStrike" baseline="0" dirty="0">
              <a:solidFill>
                <a:prstClr val="black">
                  <a:lumMod val="65000"/>
                  <a:lumOff val="35000"/>
                </a:prstClr>
              </a:solidFill>
              <a:latin typeface="Trebuchet MS" panose="020B0603020202020204"/>
            </a:rPr>
            <a:t>Recall with SMOTE</a:t>
          </a:r>
        </a:p>
      </cx:txPr>
    </cx:title>
    <cx:plotArea>
      <cx:plotAreaRegion>
        <cx:series layoutId="boxWhisker" uniqueId="{6EB14ED3-854D-40F6-9B2E-6B20A90B7771}">
          <cx:tx>
            <cx:txData>
              <cx:f/>
              <cx:v>Naive BAyess</cx:v>
            </cx:txData>
          </cx:tx>
          <cx:dataId val="0"/>
          <cx:layoutPr>
            <cx:visibility meanLine="0" meanMarker="1" nonoutliers="0" outliers="1"/>
            <cx:statistics quartileMethod="exclusive"/>
          </cx:layoutPr>
        </cx:series>
        <cx:series layoutId="boxWhisker" uniqueId="{00000001-2CBA-4406-B91F-CF01A00F4EF9}">
          <cx:tx>
            <cx:txData>
              <cx:f/>
              <cx:v>IBK</cx:v>
            </cx:txData>
          </cx:tx>
          <cx:dataId val="1"/>
          <cx:layoutPr>
            <cx:statistics quartileMethod="exclusive"/>
          </cx:layoutPr>
        </cx:series>
        <cx:series layoutId="boxWhisker" uniqueId="{00000002-2CBA-4406-B91F-CF01A00F4EF9}">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WekaReport!$AI$314:$AI$333</cx:f>
        <cx:lvl ptCount="20" formatCode="Standard">
          <cx:pt idx="0">0.62964162800000001</cx:pt>
          <cx:pt idx="1">0.75465367000000005</cx:pt>
          <cx:pt idx="2">0.78205128199999996</cx:pt>
          <cx:pt idx="3">0.81650056999999998</cx:pt>
          <cx:pt idx="4">0.85135506800000005</cx:pt>
          <cx:pt idx="5">0.81090723799999997</cx:pt>
          <cx:pt idx="6">0.82443697699999996</cx:pt>
          <cx:pt idx="7">0.75331710299999999</cx:pt>
          <cx:pt idx="8">0.76582379700000003</cx:pt>
          <cx:pt idx="9">0.81383025799999997</cx:pt>
          <cx:pt idx="10">0.78972069600000006</cx:pt>
          <cx:pt idx="11">0.80303595900000002</cx:pt>
          <cx:pt idx="12">0.80685149599999995</cx:pt>
          <cx:pt idx="13">0.79613647899999995</cx:pt>
          <cx:pt idx="14">0.77032324399999996</cx:pt>
          <cx:pt idx="15">0.76103800300000002</cx:pt>
          <cx:pt idx="16">0.79099498800000001</cx:pt>
          <cx:pt idx="17">0.84100531199999995</cx:pt>
          <cx:pt idx="18">0.83827922300000002</cx:pt>
          <cx:pt idx="19">0.83750101499999996</cx:pt>
        </cx:lvl>
      </cx:numDim>
    </cx:data>
    <cx:data id="1">
      <cx:numDim type="val">
        <cx:f>WekaReport!$AI$340:$AI$359</cx:f>
        <cx:lvl ptCount="20" formatCode="Standard">
          <cx:pt idx="0">0.79279206300000005</cx:pt>
          <cx:pt idx="1">0.63092985400000001</cx:pt>
          <cx:pt idx="2">0.73186611899999998</cx:pt>
          <cx:pt idx="3">0.81033392800000004</cx:pt>
          <cx:pt idx="4">0.69851953700000002</cx:pt>
          <cx:pt idx="5">0.92806068900000005</cx:pt>
          <cx:pt idx="6">0.84812325700000002</cx:pt>
          <cx:pt idx="7">0.78527954099999997</cx:pt>
          <cx:pt idx="8">0.721317286</cx:pt>
          <cx:pt idx="9">0.773872738</cx:pt>
          <cx:pt idx="10">0.90249796500000001</cx:pt>
          <cx:pt idx="11">0.804591265</cx:pt>
          <cx:pt idx="12">0.83143998600000002</cx:pt>
          <cx:pt idx="13">0.808044188</cx:pt>
          <cx:pt idx="14">0.74166184700000004</cx:pt>
          <cx:pt idx="15">0.779692359</cx:pt>
          <cx:pt idx="16">0.80913353499999996</cx:pt>
          <cx:pt idx="17">0.81123695500000004</cx:pt>
          <cx:pt idx="18">0.77954559800000001</cx:pt>
          <cx:pt idx="19">0.78445020399999998</cx:pt>
        </cx:lvl>
      </cx:numDim>
    </cx:data>
    <cx:data id="2">
      <cx:numDim type="val">
        <cx:f>WekaReport!$AI$368:$AI$387</cx:f>
        <cx:lvl ptCount="20" formatCode="Standard">
          <cx:pt idx="0">0.5</cx:pt>
          <cx:pt idx="1">0.67527724</cx:pt>
          <cx:pt idx="2">0.67484804600000003</cx:pt>
          <cx:pt idx="3">0.73078114900000002</cx:pt>
          <cx:pt idx="4">0.79168891399999997</cx:pt>
          <cx:pt idx="5">0.854740061</cx:pt>
          <cx:pt idx="6">0.65501537099999996</cx:pt>
          <cx:pt idx="7">0.76101208600000003</cx:pt>
          <cx:pt idx="8">0.76330798</cx:pt>
          <cx:pt idx="9">0.76548741099999995</cx:pt>
          <cx:pt idx="10">0.89878832600000003</cx:pt>
          <cx:pt idx="11">0.71596211300000001</cx:pt>
          <cx:pt idx="12">0.66939805399999996</cx:pt>
          <cx:pt idx="13">0.70052995200000001</cx:pt>
          <cx:pt idx="14">0.61985090899999995</cx:pt>
          <cx:pt idx="15">0.722411582</cx:pt>
          <cx:pt idx="16">0.72375933199999998</cx:pt>
          <cx:pt idx="17">0.76550980199999996</cx:pt>
          <cx:pt idx="18">0.767663439</cx:pt>
          <cx:pt idx="19">0.74387198499999996</cx:pt>
        </cx:lvl>
      </cx:numDim>
    </cx:data>
  </cx:chartData>
  <cx:chart>
    <cx:title pos="t" align="ctr" overlay="0">
      <cx:tx>
        <cx:txData>
          <cx:v>AUC with SMOTE</cx:v>
        </cx:txData>
      </cx:tx>
      <cx:txPr>
        <a:bodyPr spcFirstLastPara="1" vertOverflow="ellipsis" horzOverflow="overflow" wrap="square" lIns="0" tIns="0" rIns="0" bIns="0" anchor="ctr" anchorCtr="1"/>
        <a:lstStyle/>
        <a:p>
          <a:pPr algn="ctr" rtl="0">
            <a:defRPr/>
          </a:pPr>
          <a:r>
            <a:rPr lang="it-IT" sz="1400" b="0" i="0" u="none" strike="noStrike" baseline="0" dirty="0">
              <a:solidFill>
                <a:prstClr val="black">
                  <a:lumMod val="65000"/>
                  <a:lumOff val="35000"/>
                </a:prstClr>
              </a:solidFill>
              <a:latin typeface="Trebuchet MS" panose="020B0603020202020204"/>
            </a:rPr>
            <a:t>AUC with SMOTE</a:t>
          </a:r>
        </a:p>
      </cx:txPr>
    </cx:title>
    <cx:plotArea>
      <cx:plotAreaRegion>
        <cx:series layoutId="boxWhisker" uniqueId="{4A58DAAF-2749-4612-A1DA-7D477D12B451}">
          <cx:tx>
            <cx:txData>
              <cx:f/>
              <cx:v>Naive BAyess</cx:v>
            </cx:txData>
          </cx:tx>
          <cx:dataId val="0"/>
          <cx:layoutPr>
            <cx:visibility meanLine="0" meanMarker="1" nonoutliers="0" outliers="1"/>
            <cx:statistics quartileMethod="exclusive"/>
          </cx:layoutPr>
        </cx:series>
        <cx:series layoutId="boxWhisker" uniqueId="{00000001-3A27-4A94-9EB9-C34C712B8205}">
          <cx:tx>
            <cx:txData>
              <cx:f/>
              <cx:v>IBK</cx:v>
            </cx:txData>
          </cx:tx>
          <cx:dataId val="1"/>
          <cx:layoutPr>
            <cx:statistics quartileMethod="exclusive"/>
          </cx:layoutPr>
        </cx:series>
        <cx:series layoutId="boxWhisker" uniqueId="{00000002-3A27-4A94-9EB9-C34C712B8205}">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WekaReport!$F$132:$F$138</cx:f>
        <cx:lvl ptCount="7" formatCode="Standard">
          <cx:pt idx="0">-0.42182207199999999</cx:pt>
          <cx:pt idx="1">0.00051999999999999995</cx:pt>
          <cx:pt idx="2">-0.067441860000000006</cx:pt>
          <cx:pt idx="3">0.014050562000000001</cx:pt>
          <cx:pt idx="4">0.045074349</cx:pt>
          <cx:pt idx="5">0.11162646900000001</cx:pt>
          <cx:pt idx="6">-0.004455779</cx:pt>
        </cx:lvl>
      </cx:numDim>
    </cx:data>
    <cx:data id="1">
      <cx:numDim type="val">
        <cx:f>WekaReport!$F$145:$F$151</cx:f>
        <cx:lvl ptCount="7" formatCode="Standard">
          <cx:pt idx="0">0</cx:pt>
          <cx:pt idx="1">0.068719287000000004</cx:pt>
          <cx:pt idx="2">0.19600253400000001</cx:pt>
          <cx:pt idx="3">0.22533117599999999</cx:pt>
          <cx:pt idx="4">0.36056983799999998</cx:pt>
          <cx:pt idx="5">0.70583375400000004</cx:pt>
          <cx:pt idx="6">0.50352017900000001</cx:pt>
        </cx:lvl>
      </cx:numDim>
    </cx:data>
    <cx:data id="2">
      <cx:numDim type="val">
        <cx:f>WekaReport!$F$155:$F$161</cx:f>
        <cx:lvl ptCount="7" formatCode="Standard">
          <cx:pt idx="0">0</cx:pt>
          <cx:pt idx="1">0.14753902999999999</cx:pt>
          <cx:pt idx="2">0.12878366199999999</cx:pt>
          <cx:pt idx="3">0.19219303099999999</cx:pt>
          <cx:pt idx="4">0.240985686</cx:pt>
          <cx:pt idx="5">0.74640840900000005</cx:pt>
          <cx:pt idx="6">0.36403793699999998</cx:pt>
        </cx:lvl>
      </cx:numDim>
    </cx:data>
  </cx:chartData>
  <cx:chart>
    <cx:title pos="t" align="ctr" overlay="0">
      <cx:tx>
        <cx:txData>
          <cx:v>Kappa</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Kappa</a:t>
          </a:r>
        </a:p>
      </cx:txPr>
    </cx:title>
    <cx:plotArea>
      <cx:plotAreaRegion>
        <cx:series layoutId="boxWhisker" uniqueId="{E4867110-231C-4352-9E0F-F61203BED150}">
          <cx:tx>
            <cx:txData>
              <cx:f/>
              <cx:v>Naive Bayess</cx:v>
            </cx:txData>
          </cx:tx>
          <cx:dataId val="0"/>
          <cx:layoutPr>
            <cx:visibility meanLine="0" meanMarker="1" nonoutliers="0" outliers="1"/>
            <cx:statistics quartileMethod="exclusive"/>
          </cx:layoutPr>
        </cx:series>
        <cx:series layoutId="boxWhisker" uniqueId="{00000001-56B8-4D89-A378-295C801B64F3}">
          <cx:tx>
            <cx:txData>
              <cx:f/>
              <cx:v>IBK</cx:v>
            </cx:txData>
          </cx:tx>
          <cx:dataId val="1"/>
          <cx:layoutPr>
            <cx:statistics quartileMethod="exclusive"/>
          </cx:layoutPr>
        </cx:series>
        <cx:series layoutId="boxWhisker" uniqueId="{00000002-56B8-4D89-A378-295C801B64F3}">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WekaReport!$AJ$314:$AJ$333</cx:f>
        <cx:lvl ptCount="20" formatCode="Standard">
          <cx:pt idx="0">0</cx:pt>
          <cx:pt idx="1">0.14819112200000001</cx:pt>
          <cx:pt idx="2">0.15415864000000001</cx:pt>
          <cx:pt idx="3">0.19803895999999999</cx:pt>
          <cx:pt idx="4">0.35452083899999998</cx:pt>
          <cx:pt idx="5">0.21692075599999999</cx:pt>
          <cx:pt idx="6">0.16753709999999999</cx:pt>
          <cx:pt idx="7">0.198131371</cx:pt>
          <cx:pt idx="8">0.28894624000000002</cx:pt>
          <cx:pt idx="9">0.29574164400000003</cx:pt>
          <cx:pt idx="10">0.202628946</cx:pt>
          <cx:pt idx="11">0.232142291</cx:pt>
          <cx:pt idx="12">0.25001564799999998</cx:pt>
          <cx:pt idx="13">0.26521612</cx:pt>
          <cx:pt idx="14">0.29838778999999999</cx:pt>
          <cx:pt idx="15">0.27141831700000002</cx:pt>
          <cx:pt idx="16">0.31238783399999998</cx:pt>
          <cx:pt idx="17">0.29368112600000001</cx:pt>
          <cx:pt idx="18">0.29605031799999998</cx:pt>
          <cx:pt idx="19">0.303871373</cx:pt>
        </cx:lvl>
      </cx:numDim>
    </cx:data>
    <cx:data id="1">
      <cx:numDim type="val">
        <cx:f>WekaReport!$AJ$340:$AJ$359</cx:f>
        <cx:lvl ptCount="20" formatCode="Standard">
          <cx:pt idx="0">0</cx:pt>
          <cx:pt idx="1">0.070489771000000007</cx:pt>
          <cx:pt idx="2">-0.013108833</cx:pt>
          <cx:pt idx="3">0.050603770999999999</cx:pt>
          <cx:pt idx="4">0.140940709</cx:pt>
          <cx:pt idx="5">0.57539621100000005</cx:pt>
          <cx:pt idx="6">0.025958624</cx:pt>
          <cx:pt idx="7">0.107072007</cx:pt>
          <cx:pt idx="8">0.047501768999999999</cx:pt>
          <cx:pt idx="9">0.033669006000000001</cx:pt>
          <cx:pt idx="10">0.521555404</cx:pt>
          <cx:pt idx="11">0.091126175000000004</cx:pt>
          <cx:pt idx="12">0.016153743000000002</cx:pt>
          <cx:pt idx="13">0.022597418000000001</cx:pt>
          <cx:pt idx="14">0.224360791</cx:pt>
          <cx:pt idx="15">0.0040160939999999996</cx:pt>
          <cx:pt idx="16">0.21048046300000001</cx:pt>
          <cx:pt idx="17">0.097435191000000004</cx:pt>
          <cx:pt idx="18">0.042962473000000001</cx:pt>
          <cx:pt idx="19">0.22121075800000001</cx:pt>
        </cx:lvl>
      </cx:numDim>
    </cx:data>
    <cx:data id="2">
      <cx:numDim type="val">
        <cx:f>WekaReport!$AJ$368:$AJ$387</cx:f>
        <cx:lvl ptCount="20" formatCode="Standard">
          <cx:pt idx="0">0</cx:pt>
          <cx:pt idx="1">0.033117742999999998</cx:pt>
          <cx:pt idx="2">0.075087472000000002</cx:pt>
          <cx:pt idx="3">0.015869009</cx:pt>
          <cx:pt idx="4">0.13128713</cx:pt>
          <cx:pt idx="5">0.54115911900000002</cx:pt>
          <cx:pt idx="6">0</cx:pt>
          <cx:pt idx="7">0.080913455999999995</cx:pt>
          <cx:pt idx="8">0.018117304000000001</cx:pt>
          <cx:pt idx="9">0.087290694000000002</cx:pt>
          <cx:pt idx="10">0.45777384700000001</cx:pt>
          <cx:pt idx="11">0.041199415000000003</cx:pt>
          <cx:pt idx="12">-0.0015385590000000001</cx:pt>
          <cx:pt idx="13">0.028986969000000001</cx:pt>
          <cx:pt idx="14">0.16948392000000001</cx:pt>
          <cx:pt idx="15">0.062034574000000002</cx:pt>
          <cx:pt idx="16">0.18421619</cx:pt>
          <cx:pt idx="17">0.069183089000000003</cx:pt>
          <cx:pt idx="18">0.101517816</cx:pt>
          <cx:pt idx="19">0.148144849</cx:pt>
        </cx:lvl>
      </cx:numDim>
    </cx:data>
  </cx:chartData>
  <cx:chart>
    <cx:title pos="t" align="ctr" overlay="0">
      <cx:tx>
        <cx:txData>
          <cx:v>Kappa with SMOTE</cx:v>
        </cx:txData>
      </cx:tx>
      <cx:txPr>
        <a:bodyPr spcFirstLastPara="1" vertOverflow="ellipsis" horzOverflow="overflow" wrap="square" lIns="0" tIns="0" rIns="0" bIns="0" anchor="ctr" anchorCtr="1"/>
        <a:lstStyle/>
        <a:p>
          <a:pPr algn="ctr" rtl="0">
            <a:defRPr/>
          </a:pPr>
          <a:r>
            <a:rPr lang="it-IT" sz="1400" b="0" i="0" u="none" strike="noStrike" baseline="0" dirty="0">
              <a:solidFill>
                <a:prstClr val="black">
                  <a:lumMod val="65000"/>
                  <a:lumOff val="35000"/>
                </a:prstClr>
              </a:solidFill>
              <a:latin typeface="Trebuchet MS" panose="020B0603020202020204"/>
            </a:rPr>
            <a:t>Kappa with SMOTE</a:t>
          </a:r>
        </a:p>
      </cx:txPr>
    </cx:title>
    <cx:plotArea>
      <cx:plotAreaRegion>
        <cx:series layoutId="boxWhisker" uniqueId="{C1AB6ACB-B94B-4DAD-A5E9-F89135940630}">
          <cx:tx>
            <cx:txData>
              <cx:f/>
              <cx:v>Naive Bayess</cx:v>
            </cx:txData>
          </cx:tx>
          <cx:dataId val="0"/>
          <cx:layoutPr>
            <cx:visibility meanLine="0" meanMarker="1" nonoutliers="0" outliers="1"/>
            <cx:statistics quartileMethod="exclusive"/>
          </cx:layoutPr>
        </cx:series>
        <cx:series layoutId="boxWhisker" uniqueId="{00000001-6ED8-4D79-8871-D83B3CCD653A}">
          <cx:tx>
            <cx:txData>
              <cx:f/>
              <cx:v>IBK</cx:v>
            </cx:txData>
          </cx:tx>
          <cx:dataId val="1"/>
          <cx:layoutPr>
            <cx:statistics quartileMethod="exclusive"/>
          </cx:layoutPr>
        </cx:series>
        <cx:series layoutId="boxWhisker" uniqueId="{00000002-6ED8-4D79-8871-D83B3CCD653A}">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WekaReport!$J$133:$J$138</cx:f>
        <cx:lvl ptCount="6" formatCode="Standard">
          <cx:pt idx="0">0.22073578599999999</cx:pt>
          <cx:pt idx="1">0</cx:pt>
          <cx:pt idx="2">0.33333333300000001</cx:pt>
          <cx:pt idx="3">0.59999999999999998</cx:pt>
          <cx:pt idx="4">0.5</cx:pt>
          <cx:pt idx="5">0</cx:pt>
        </cx:lvl>
      </cx:numDim>
    </cx:data>
    <cx:data id="1">
      <cx:numDim type="val">
        <cx:f>WekaReport!$J$145:$J$151</cx:f>
        <cx:lvl ptCount="7" formatCode="Standard">
          <cx:pt idx="0">0</cx:pt>
          <cx:pt idx="1">0.31818181800000001</cx:pt>
          <cx:pt idx="2">0.32203389799999999</cx:pt>
          <cx:pt idx="3">0.409090909</cx:pt>
          <cx:pt idx="4">0.54166666699999999</cx:pt>
          <cx:pt idx="5">0.78571428600000004</cx:pt>
          <cx:pt idx="6">0.62745097999999999</cx:pt>
        </cx:lvl>
      </cx:numDim>
    </cx:data>
    <cx:data id="2">
      <cx:numDim type="val">
        <cx:f>WekaReport!$J$155:$J$161</cx:f>
        <cx:lvl ptCount="7" formatCode="Standard">
          <cx:pt idx="0">0</cx:pt>
          <cx:pt idx="1">0.40000000000000002</cx:pt>
          <cx:pt idx="2">0.33333333300000001</cx:pt>
          <cx:pt idx="3">0.571428571</cx:pt>
          <cx:pt idx="4">0.66666666699999999</cx:pt>
          <cx:pt idx="5">0.81818181800000001</cx:pt>
          <cx:pt idx="6">0.54901960800000005</cx:pt>
        </cx:lvl>
      </cx:numDim>
    </cx:data>
  </cx:chartData>
  <cx:chart>
    <cx:title pos="t" align="ctr" overlay="0">
      <cx:tx>
        <cx:txData>
          <cx:v>Precision with Feature Selection</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Precision with Feature Selection</a:t>
          </a:r>
        </a:p>
      </cx:txPr>
    </cx:title>
    <cx:plotArea>
      <cx:plotAreaRegion>
        <cx:series layoutId="boxWhisker" uniqueId="{8E358613-FAFF-4293-A705-004DEF69F303}">
          <cx:tx>
            <cx:txData>
              <cx:f/>
              <cx:v>Naive BAyess</cx:v>
            </cx:txData>
          </cx:tx>
          <cx:dataId val="0"/>
          <cx:layoutPr>
            <cx:visibility meanLine="0" meanMarker="1" nonoutliers="0" outliers="1"/>
            <cx:statistics quartileMethod="exclusive"/>
          </cx:layoutPr>
        </cx:series>
        <cx:series layoutId="boxWhisker" uniqueId="{00000001-DD46-4A0D-A499-93070013D6AC}">
          <cx:tx>
            <cx:txData>
              <cx:f/>
              <cx:v>IBK</cx:v>
            </cx:txData>
          </cx:tx>
          <cx:dataId val="1"/>
          <cx:layoutPr>
            <cx:statistics quartileMethod="exclusive"/>
          </cx:layoutPr>
        </cx:series>
        <cx:series layoutId="boxWhisker" uniqueId="{00000002-DD46-4A0D-A499-93070013D6AC}">
          <cx:tx>
            <cx:txData>
              <cx:f/>
              <cx:v>RadnomForest</cx:v>
            </cx:txData>
          </cx:tx>
          <cx:dataId val="2"/>
          <cx:layoutPr>
            <cx:statistics quartileMethod="exclusive"/>
          </cx:layoutPr>
        </cx:series>
      </cx:plotAreaRegion>
      <cx:axis id="0">
        <cx:catScaling gapWidth="1"/>
        <cx:tickLabels/>
      </cx:axis>
      <cx:axis id="1">
        <cx:valScaling max="1"/>
        <cx:majorGridlines/>
        <cx:tickLabels/>
        <cx:txPr>
          <a:bodyPr spcFirstLastPara="1" vertOverflow="ellipsis" horzOverflow="overflow" wrap="square" lIns="0" tIns="0" rIns="0" bIns="0" anchor="ctr" anchorCtr="1"/>
          <a:lstStyle/>
          <a:p>
            <a:pPr algn="ctr" rtl="0">
              <a:defRPr/>
            </a:pPr>
            <a:endParaRPr lang="it-IT" sz="900" b="0" i="0" u="none" strike="noStrike" baseline="0">
              <a:solidFill>
                <a:prstClr val="black">
                  <a:lumMod val="65000"/>
                  <a:lumOff val="35000"/>
                </a:prstClr>
              </a:solidFill>
              <a:latin typeface="Trebuchet MS" panose="020B0603020202020204"/>
            </a:endParaRPr>
          </a:p>
        </cx:txPr>
      </cx:axis>
    </cx:plotArea>
    <cx:legend pos="t" align="ctr" overlay="0"/>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WekaReport!$K$132:$K$138</cx:f>
        <cx:lvl ptCount="7" formatCode="Standard">
          <cx:pt idx="0">0</cx:pt>
          <cx:pt idx="1">0.97058823500000002</cx:pt>
          <cx:pt idx="2">0</cx:pt>
          <cx:pt idx="3">0.020833332999999999</cx:pt>
          <cx:pt idx="4">0.050000000000000003</cx:pt>
          <cx:pt idx="5">0.037037037000000002</cx:pt>
          <cx:pt idx="6">0</cx:pt>
        </cx:lvl>
      </cx:numDim>
    </cx:data>
    <cx:data id="1">
      <cx:numDim type="val">
        <cx:f>WekaReport!$K$145:$K$151</cx:f>
        <cx:lvl ptCount="7" formatCode="Standard">
          <cx:pt idx="0">0</cx:pt>
          <cx:pt idx="1">0.20588235299999999</cx:pt>
          <cx:pt idx="2">0.32758620700000002</cx:pt>
          <cx:pt idx="3">0.1875</cx:pt>
          <cx:pt idx="4">0.196969697</cx:pt>
          <cx:pt idx="5">0.81481481499999997</cx:pt>
          <cx:pt idx="6">0.42105263199999998</cx:pt>
        </cx:lvl>
      </cx:numDim>
    </cx:data>
    <cx:data id="2">
      <cx:numDim type="val">
        <cx:f>WekaReport!$K$155:$K$161</cx:f>
        <cx:lvl ptCount="7" formatCode="Standard">
          <cx:pt idx="0">0</cx:pt>
          <cx:pt idx="1">0.17647058800000001</cx:pt>
          <cx:pt idx="2">0.034482759000000002</cx:pt>
          <cx:pt idx="3">0.16666666699999999</cx:pt>
          <cx:pt idx="4">0.12121212100000001</cx:pt>
          <cx:pt idx="5">0.83333333300000001</cx:pt>
          <cx:pt idx="6">0.368421053</cx:pt>
        </cx:lvl>
      </cx:numDim>
    </cx:data>
  </cx:chartData>
  <cx:chart>
    <cx:title pos="t" align="ctr" overlay="0">
      <cx:tx>
        <cx:txData>
          <cx:v>Recall with Feature Selection</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Recall with Feature Selection</a:t>
          </a:r>
        </a:p>
      </cx:txPr>
    </cx:title>
    <cx:plotArea>
      <cx:plotAreaRegion>
        <cx:series layoutId="boxWhisker" uniqueId="{2C22CDFB-B2CC-4E67-BD46-EB925281D7CC}">
          <cx:tx>
            <cx:txData>
              <cx:f/>
              <cx:v>Naive Bayess</cx:v>
            </cx:txData>
          </cx:tx>
          <cx:dataId val="0"/>
          <cx:layoutPr>
            <cx:visibility meanLine="0" meanMarker="1" nonoutliers="0" outliers="1"/>
            <cx:statistics quartileMethod="exclusive"/>
          </cx:layoutPr>
        </cx:series>
        <cx:series layoutId="boxWhisker" uniqueId="{00000001-F409-4BE1-8EFA-D3D20B22B211}">
          <cx:tx>
            <cx:txData>
              <cx:f/>
              <cx:v>IBK</cx:v>
            </cx:txData>
          </cx:tx>
          <cx:dataId val="1"/>
          <cx:layoutPr>
            <cx:statistics quartileMethod="exclusive"/>
          </cx:layoutPr>
        </cx:series>
        <cx:series layoutId="boxWhisker" uniqueId="{00000002-F409-4BE1-8EFA-D3D20B22B211}">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WekaReport!$L$132:$L$138</cx:f>
        <cx:lvl ptCount="7" formatCode="Standard">
          <cx:pt idx="0">0.33648947000000001</cx:pt>
          <cx:pt idx="1">0.73844105500000001</cx:pt>
          <cx:pt idx="2">0.81193057300000004</cx:pt>
          <cx:pt idx="3">0.84596631200000005</cx:pt>
          <cx:pt idx="4">0.84285375100000004</cx:pt>
          <cx:pt idx="5">0.74310328400000003</cx:pt>
          <cx:pt idx="6">0.72393381800000001</cx:pt>
        </cx:lvl>
      </cx:numDim>
    </cx:data>
    <cx:data id="1">
      <cx:numDim type="val">
        <cx:f>WekaReport!$L$145:$L$151</cx:f>
        <cx:lvl ptCount="7" formatCode="Standard">
          <cx:pt idx="0">0.63862941600000001</cx:pt>
          <cx:pt idx="1">0.60064149099999997</cx:pt>
          <cx:pt idx="2">0.66174604999999997</cx:pt>
          <cx:pt idx="3">0.68800658599999998</cx:pt>
          <cx:pt idx="4">0.73682659900000003</cx:pt>
          <cx:pt idx="5">0.92728617800000002</cx:pt>
          <cx:pt idx="6">0.78756596800000001</cx:pt>
        </cx:lvl>
      </cx:numDim>
    </cx:data>
    <cx:data id="2">
      <cx:numDim type="val">
        <cx:f>WekaReport!$L$155:$L$161</cx:f>
        <cx:lvl ptCount="7" formatCode="Standard">
          <cx:pt idx="0">0.5</cx:pt>
          <cx:pt idx="1">0.67005567700000002</cx:pt>
          <cx:pt idx="2">0.79491984800000004</cx:pt>
          <cx:pt idx="3">0.704533941</cx:pt>
          <cx:pt idx="4">0.63815235699999995</cx:pt>
          <cx:pt idx="5">0.94396716300000005</cx:pt>
          <cx:pt idx="6">0.781949793</cx:pt>
        </cx:lvl>
      </cx:numDim>
    </cx:data>
  </cx:chartData>
  <cx:chart>
    <cx:title pos="t" align="ctr" overlay="0">
      <cx:tx>
        <cx:txData>
          <cx:v>AUC with Feature Selection</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AUC with Feature Selection</a:t>
          </a:r>
        </a:p>
      </cx:txPr>
    </cx:title>
    <cx:plotArea>
      <cx:plotAreaRegion>
        <cx:series layoutId="boxWhisker" uniqueId="{099BA789-F149-44AB-8BE5-B42498474DB4}">
          <cx:tx>
            <cx:txData>
              <cx:f/>
              <cx:v>Naive Bayess</cx:v>
            </cx:txData>
          </cx:tx>
          <cx:dataId val="0"/>
          <cx:layoutPr>
            <cx:visibility meanLine="0" meanMarker="1" nonoutliers="0" outliers="1"/>
            <cx:statistics quartileMethod="exclusive"/>
          </cx:layoutPr>
        </cx:series>
        <cx:series layoutId="boxWhisker" uniqueId="{00000002-4556-4FC6-BDD1-7A97E4A79600}">
          <cx:tx>
            <cx:txData>
              <cx:f/>
              <cx:v>IBK</cx:v>
            </cx:txData>
          </cx:tx>
          <cx:dataId val="1"/>
          <cx:layoutPr>
            <cx:statistics quartileMethod="exclusive"/>
          </cx:layoutPr>
        </cx:series>
        <cx:series layoutId="boxWhisker" uniqueId="{00000003-4556-4FC6-BDD1-7A97E4A79600}">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WekaReport!$M$132:$M$138</cx:f>
        <cx:lvl ptCount="7" formatCode="Standard">
          <cx:pt idx="0">0</cx:pt>
          <cx:pt idx="1">0.0052808509999999996</cx:pt>
          <cx:pt idx="2">-0.010949594</cx:pt>
          <cx:pt idx="3">0.024605312000000001</cx:pt>
          <cx:pt idx="4">0.071453188000000001</cx:pt>
          <cx:pt idx="5">0.053007459</cx:pt>
          <cx:pt idx="6">-0.004455779</cx:pt>
        </cx:lvl>
      </cx:numDim>
    </cx:data>
    <cx:data id="1">
      <cx:numDim type="val">
        <cx:f>WekaReport!$M$145:$M$151</cx:f>
        <cx:lvl ptCount="7" formatCode="Standard">
          <cx:pt idx="0">0</cx:pt>
          <cx:pt idx="1">0.094425957000000005</cx:pt>
          <cx:pt idx="2">0.192469578</cx:pt>
          <cx:pt idx="3">0.19251997700000001</cx:pt>
          <cx:pt idx="4">0.22483793899999999</cx:pt>
          <cx:pt idx="5">0.77158695899999996</cx:pt>
          <cx:pt idx="6">0.42507639000000003</cx:pt>
        </cx:lvl>
      </cx:numDim>
    </cx:data>
    <cx:data id="2">
      <cx:numDim type="val">
        <cx:f>WekaReport!$M$155:$M$161</cx:f>
        <cx:lvl ptCount="7" formatCode="Standard">
          <cx:pt idx="0">0</cx:pt>
          <cx:pt idx="1">0.12819153</cx:pt>
          <cx:pt idx="2">0.033044419999999998</cx:pt>
          <cx:pt idx="3">0.212800726</cx:pt>
          <cx:pt idx="4">0.165339401</cx:pt>
          <cx:pt idx="5">0.80117429799999995</cx:pt>
          <cx:pt idx="6">0.35207021700000002</cx:pt>
        </cx:lvl>
      </cx:numDim>
    </cx:data>
  </cx:chartData>
  <cx:chart>
    <cx:title pos="t" align="ctr" overlay="0">
      <cx:tx>
        <cx:txData>
          <cx:v>Kappa with Feature Selection</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Kappa with Feature Selection</a:t>
          </a:r>
        </a:p>
      </cx:txPr>
    </cx:title>
    <cx:plotArea>
      <cx:plotAreaRegion>
        <cx:series layoutId="boxWhisker" uniqueId="{AC2B581B-EEE8-413B-9D6A-DF2DAC4E7FAB}">
          <cx:tx>
            <cx:txData>
              <cx:f/>
              <cx:v>Navie BAyess</cx:v>
            </cx:txData>
          </cx:tx>
          <cx:dataId val="0"/>
          <cx:layoutPr>
            <cx:visibility meanLine="0" meanMarker="1" nonoutliers="0" outliers="1"/>
            <cx:statistics quartileMethod="exclusive"/>
          </cx:layoutPr>
        </cx:series>
        <cx:series layoutId="boxWhisker" uniqueId="{00000001-8C35-449E-892A-6F8B09E2BD01}">
          <cx:tx>
            <cx:txData>
              <cx:f/>
              <cx:v>IBK</cx:v>
            </cx:txData>
          </cx:tx>
          <cx:dataId val="1"/>
          <cx:layoutPr>
            <cx:statistics quartileMethod="exclusive"/>
          </cx:layoutPr>
        </cx:series>
        <cx:series layoutId="boxWhisker" uniqueId="{00000002-8C35-449E-892A-6F8B09E2BD01}">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WekaReport!$Y$133:$Y$138</cx:f>
        <cx:lvl ptCount="6" formatCode="Standard">
          <cx:pt idx="0">0.50980392200000002</cx:pt>
          <cx:pt idx="1">0.33333333300000001</cx:pt>
          <cx:pt idx="2">0.25</cx:pt>
          <cx:pt idx="3">0.571428571</cx:pt>
          <cx:pt idx="4">0.5</cx:pt>
          <cx:pt idx="5">0</cx:pt>
        </cx:lvl>
      </cx:numDim>
    </cx:data>
    <cx:data id="1">
      <cx:numDim type="val">
        <cx:f>WekaReport!$Y$145:$Y$151</cx:f>
        <cx:lvl ptCount="7" formatCode="Standard">
          <cx:pt idx="0">0</cx:pt>
          <cx:pt idx="1">0.30952381000000001</cx:pt>
          <cx:pt idx="2">0.235294118</cx:pt>
          <cx:pt idx="3">0.29411764699999998</cx:pt>
          <cx:pt idx="4">0.322580645</cx:pt>
          <cx:pt idx="5">0.38524590199999997</cx:pt>
          <cx:pt idx="6">0.377483444</cx:pt>
        </cx:lvl>
      </cx:numDim>
    </cx:data>
    <cx:data id="2">
      <cx:numDim type="val">
        <cx:f>WekaReport!$Y$155:$Y$161</cx:f>
        <cx:lvl ptCount="7" formatCode="Standard">
          <cx:pt idx="0">0</cx:pt>
          <cx:pt idx="1">0.34210526299999999</cx:pt>
          <cx:pt idx="2">0.24817518199999999</cx:pt>
          <cx:pt idx="3">0.38461538499999998</cx:pt>
          <cx:pt idx="4">0.31481481500000003</cx:pt>
          <cx:pt idx="5">0.390625</cx:pt>
          <cx:pt idx="6">0.36601307199999999</cx:pt>
        </cx:lvl>
      </cx:numDim>
    </cx:data>
  </cx:chartData>
  <cx:chart>
    <cx:title pos="t" align="ctr" overlay="0">
      <cx:tx>
        <cx:txData>
          <cx:v>Precision with Oversampling</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Precision with Oversampling</a:t>
          </a:r>
        </a:p>
      </cx:txPr>
    </cx:title>
    <cx:plotArea>
      <cx:plotAreaRegion>
        <cx:series layoutId="boxWhisker" uniqueId="{4077D872-B815-4256-85A1-3881E73536DD}">
          <cx:tx>
            <cx:txData>
              <cx:f/>
              <cx:v>Naive Bayess</cx:v>
            </cx:txData>
          </cx:tx>
          <cx:dataId val="0"/>
          <cx:layoutPr>
            <cx:visibility meanLine="0" meanMarker="1" nonoutliers="0" outliers="1"/>
            <cx:statistics quartileMethod="exclusive"/>
          </cx:layoutPr>
        </cx:series>
        <cx:series layoutId="boxWhisker" uniqueId="{00000001-F165-4F16-9ADD-A025C699C73D}">
          <cx:tx>
            <cx:txData>
              <cx:f/>
              <cx:v>IBK</cx:v>
            </cx:txData>
          </cx:tx>
          <cx:dataId val="1"/>
          <cx:layoutPr>
            <cx:statistics quartileMethod="exclusive"/>
          </cx:layoutPr>
        </cx:series>
        <cx:series layoutId="boxWhisker" uniqueId="{00000002-F165-4F16-9ADD-A025C699C73D}">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F5817-0FD0-4FE8-8786-69C242FED705}"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0BECB531-957E-4F21-89CD-15BCB51444AB}">
      <dgm:prSet/>
      <dgm:spPr/>
      <dgm:t>
        <a:bodyPr/>
        <a:lstStyle/>
        <a:p>
          <a:r>
            <a:rPr lang="it-IT" dirty="0"/>
            <a:t>Introduzione</a:t>
          </a:r>
          <a:endParaRPr lang="en-US" dirty="0"/>
        </a:p>
      </dgm:t>
    </dgm:pt>
    <dgm:pt modelId="{DDEF8A8F-E4BF-4FB0-A182-95D2F86511AD}" type="parTrans" cxnId="{28C160E0-88E8-4136-83BE-E6362C8153CF}">
      <dgm:prSet/>
      <dgm:spPr/>
      <dgm:t>
        <a:bodyPr/>
        <a:lstStyle/>
        <a:p>
          <a:endParaRPr lang="en-US"/>
        </a:p>
      </dgm:t>
    </dgm:pt>
    <dgm:pt modelId="{E21971B0-3E1A-4160-BEA5-49F269F62F23}" type="sibTrans" cxnId="{28C160E0-88E8-4136-83BE-E6362C8153CF}">
      <dgm:prSet/>
      <dgm:spPr/>
      <dgm:t>
        <a:bodyPr/>
        <a:lstStyle/>
        <a:p>
          <a:endParaRPr lang="en-US"/>
        </a:p>
      </dgm:t>
    </dgm:pt>
    <dgm:pt modelId="{BF76BEE5-E364-44F3-B819-5E5D9B130956}">
      <dgm:prSet/>
      <dgm:spPr/>
      <dgm:t>
        <a:bodyPr/>
        <a:lstStyle/>
        <a:p>
          <a:r>
            <a:rPr lang="it-IT" dirty="0"/>
            <a:t>Motivazioni</a:t>
          </a:r>
          <a:endParaRPr lang="en-US" dirty="0"/>
        </a:p>
      </dgm:t>
    </dgm:pt>
    <dgm:pt modelId="{4E2A6E54-64B9-4FB0-BF86-9294B85C4C1B}" type="parTrans" cxnId="{8FE34FCE-F285-4BCD-B270-4F6B185E7871}">
      <dgm:prSet/>
      <dgm:spPr/>
      <dgm:t>
        <a:bodyPr/>
        <a:lstStyle/>
        <a:p>
          <a:endParaRPr lang="en-US"/>
        </a:p>
      </dgm:t>
    </dgm:pt>
    <dgm:pt modelId="{17C241F4-E00F-49CC-A69E-92751A2DEAF1}" type="sibTrans" cxnId="{8FE34FCE-F285-4BCD-B270-4F6B185E7871}">
      <dgm:prSet/>
      <dgm:spPr/>
      <dgm:t>
        <a:bodyPr/>
        <a:lstStyle/>
        <a:p>
          <a:endParaRPr lang="en-US"/>
        </a:p>
      </dgm:t>
    </dgm:pt>
    <dgm:pt modelId="{7266B8BB-2F2A-4817-9660-4643CEBC67DF}">
      <dgm:prSet/>
      <dgm:spPr/>
      <dgm:t>
        <a:bodyPr/>
        <a:lstStyle/>
        <a:p>
          <a:r>
            <a:rPr lang="it-IT" dirty="0"/>
            <a:t>Progettazione </a:t>
          </a:r>
          <a:endParaRPr lang="en-US" dirty="0"/>
        </a:p>
      </dgm:t>
    </dgm:pt>
    <dgm:pt modelId="{2A2BF916-3793-4B7F-9E91-50B06DB47D0B}" type="parTrans" cxnId="{644CDA35-FF25-46A6-A44A-AD0899D62E3F}">
      <dgm:prSet/>
      <dgm:spPr/>
      <dgm:t>
        <a:bodyPr/>
        <a:lstStyle/>
        <a:p>
          <a:endParaRPr lang="en-US"/>
        </a:p>
      </dgm:t>
    </dgm:pt>
    <dgm:pt modelId="{D9F2057E-8A98-4780-B851-93AADD132C8E}" type="sibTrans" cxnId="{644CDA35-FF25-46A6-A44A-AD0899D62E3F}">
      <dgm:prSet/>
      <dgm:spPr/>
      <dgm:t>
        <a:bodyPr/>
        <a:lstStyle/>
        <a:p>
          <a:endParaRPr lang="en-US"/>
        </a:p>
      </dgm:t>
    </dgm:pt>
    <dgm:pt modelId="{EC051F3C-58BF-43F3-881B-7BE4E7F53586}">
      <dgm:prSet/>
      <dgm:spPr/>
      <dgm:t>
        <a:bodyPr/>
        <a:lstStyle/>
        <a:p>
          <a:r>
            <a:rPr lang="it-IT" dirty="0"/>
            <a:t>Tool</a:t>
          </a:r>
          <a:endParaRPr lang="en-US" dirty="0"/>
        </a:p>
      </dgm:t>
    </dgm:pt>
    <dgm:pt modelId="{4C28BA69-9143-4246-90E4-AAAA51435374}" type="parTrans" cxnId="{3072398D-66DE-42E6-AE9B-D19459AEC2B0}">
      <dgm:prSet/>
      <dgm:spPr/>
      <dgm:t>
        <a:bodyPr/>
        <a:lstStyle/>
        <a:p>
          <a:endParaRPr lang="en-US"/>
        </a:p>
      </dgm:t>
    </dgm:pt>
    <dgm:pt modelId="{815C2AB7-9B1A-4ABC-9116-430C3B7D2E7A}" type="sibTrans" cxnId="{3072398D-66DE-42E6-AE9B-D19459AEC2B0}">
      <dgm:prSet/>
      <dgm:spPr/>
      <dgm:t>
        <a:bodyPr/>
        <a:lstStyle/>
        <a:p>
          <a:endParaRPr lang="en-US"/>
        </a:p>
      </dgm:t>
    </dgm:pt>
    <dgm:pt modelId="{C2430817-2414-47B5-81B3-A93F50AEA2FE}">
      <dgm:prSet/>
      <dgm:spPr/>
      <dgm:t>
        <a:bodyPr/>
        <a:lstStyle/>
        <a:p>
          <a:r>
            <a:rPr lang="it-IT" dirty="0"/>
            <a:t>Misurazioni</a:t>
          </a:r>
          <a:endParaRPr lang="en-US" dirty="0"/>
        </a:p>
      </dgm:t>
    </dgm:pt>
    <dgm:pt modelId="{102C4755-C7E4-4386-A917-AF8BCA4D81B1}" type="parTrans" cxnId="{D937EDF9-1BD3-42A2-A128-C882EC3A57DF}">
      <dgm:prSet/>
      <dgm:spPr/>
      <dgm:t>
        <a:bodyPr/>
        <a:lstStyle/>
        <a:p>
          <a:endParaRPr lang="en-US"/>
        </a:p>
      </dgm:t>
    </dgm:pt>
    <dgm:pt modelId="{6DEACC0F-8948-442D-AE90-1C7C03DB6247}" type="sibTrans" cxnId="{D937EDF9-1BD3-42A2-A128-C882EC3A57DF}">
      <dgm:prSet/>
      <dgm:spPr/>
      <dgm:t>
        <a:bodyPr/>
        <a:lstStyle/>
        <a:p>
          <a:endParaRPr lang="en-US"/>
        </a:p>
      </dgm:t>
    </dgm:pt>
    <dgm:pt modelId="{7635C808-5FA8-4A8C-96D9-9A57CDB68B2C}">
      <dgm:prSet/>
      <dgm:spPr/>
      <dgm:t>
        <a:bodyPr/>
        <a:lstStyle/>
        <a:p>
          <a:r>
            <a:rPr lang="it-IT" dirty="0"/>
            <a:t>Risultati</a:t>
          </a:r>
          <a:endParaRPr lang="en-US" dirty="0"/>
        </a:p>
      </dgm:t>
    </dgm:pt>
    <dgm:pt modelId="{38CE2BA7-5D4B-4BE0-BC56-6FE3DC3FA5A5}" type="parTrans" cxnId="{87589867-5748-4198-8597-67D82B2F444B}">
      <dgm:prSet/>
      <dgm:spPr/>
      <dgm:t>
        <a:bodyPr/>
        <a:lstStyle/>
        <a:p>
          <a:endParaRPr lang="en-US"/>
        </a:p>
      </dgm:t>
    </dgm:pt>
    <dgm:pt modelId="{DF3814CC-C1CD-4FE2-8E56-B5682E66FF29}" type="sibTrans" cxnId="{87589867-5748-4198-8597-67D82B2F444B}">
      <dgm:prSet/>
      <dgm:spPr/>
      <dgm:t>
        <a:bodyPr/>
        <a:lstStyle/>
        <a:p>
          <a:endParaRPr lang="en-US"/>
        </a:p>
      </dgm:t>
    </dgm:pt>
    <dgm:pt modelId="{F953E605-F419-41A6-910D-8BF0F9430371}">
      <dgm:prSet/>
      <dgm:spPr/>
      <dgm:t>
        <a:bodyPr/>
        <a:lstStyle/>
        <a:p>
          <a:r>
            <a:rPr lang="it-IT" dirty="0"/>
            <a:t>Discussione</a:t>
          </a:r>
          <a:endParaRPr lang="en-US" dirty="0"/>
        </a:p>
      </dgm:t>
    </dgm:pt>
    <dgm:pt modelId="{AEB44923-F3DB-408C-9543-E39B8119D80D}" type="parTrans" cxnId="{C505F05A-151A-4C30-9864-D5438FFF4D38}">
      <dgm:prSet/>
      <dgm:spPr/>
      <dgm:t>
        <a:bodyPr/>
        <a:lstStyle/>
        <a:p>
          <a:endParaRPr lang="en-US"/>
        </a:p>
      </dgm:t>
    </dgm:pt>
    <dgm:pt modelId="{30169E0F-60B5-463C-8626-4884F19E9CD9}" type="sibTrans" cxnId="{C505F05A-151A-4C30-9864-D5438FFF4D38}">
      <dgm:prSet/>
      <dgm:spPr/>
      <dgm:t>
        <a:bodyPr/>
        <a:lstStyle/>
        <a:p>
          <a:endParaRPr lang="en-US"/>
        </a:p>
      </dgm:t>
    </dgm:pt>
    <dgm:pt modelId="{56A78D69-53AC-4287-8030-CE9ECF3F9075}">
      <dgm:prSet/>
      <dgm:spPr/>
      <dgm:t>
        <a:bodyPr/>
        <a:lstStyle/>
        <a:p>
          <a:r>
            <a:rPr lang="it-IT" dirty="0"/>
            <a:t>Minacce alla validità</a:t>
          </a:r>
          <a:endParaRPr lang="en-US" dirty="0"/>
        </a:p>
      </dgm:t>
    </dgm:pt>
    <dgm:pt modelId="{532AE3A1-C965-46E4-9794-FD127DF3DFC9}" type="parTrans" cxnId="{3863FEAC-3BA6-4AA5-BE80-47F9895A3047}">
      <dgm:prSet/>
      <dgm:spPr/>
      <dgm:t>
        <a:bodyPr/>
        <a:lstStyle/>
        <a:p>
          <a:endParaRPr lang="en-US"/>
        </a:p>
      </dgm:t>
    </dgm:pt>
    <dgm:pt modelId="{7D63FEF4-4911-4527-82AF-A1FA9BB39EDD}" type="sibTrans" cxnId="{3863FEAC-3BA6-4AA5-BE80-47F9895A3047}">
      <dgm:prSet/>
      <dgm:spPr/>
      <dgm:t>
        <a:bodyPr/>
        <a:lstStyle/>
        <a:p>
          <a:endParaRPr lang="en-US"/>
        </a:p>
      </dgm:t>
    </dgm:pt>
    <dgm:pt modelId="{F118DECB-8113-4A01-B865-860B13128C00}">
      <dgm:prSet/>
      <dgm:spPr/>
      <dgm:t>
        <a:bodyPr/>
        <a:lstStyle/>
        <a:p>
          <a:r>
            <a:rPr lang="it-IT" dirty="0"/>
            <a:t>Link GitHub e </a:t>
          </a:r>
          <a:r>
            <a:rPr lang="it-IT" dirty="0" err="1"/>
            <a:t>SonarCloud</a:t>
          </a:r>
          <a:endParaRPr lang="en-US" dirty="0"/>
        </a:p>
      </dgm:t>
    </dgm:pt>
    <dgm:pt modelId="{017F4353-EDA8-4805-9C20-4065B7B8F648}" type="parTrans" cxnId="{EEC5C4CB-1160-4892-A067-BD3B6D9BC762}">
      <dgm:prSet/>
      <dgm:spPr/>
      <dgm:t>
        <a:bodyPr/>
        <a:lstStyle/>
        <a:p>
          <a:endParaRPr lang="en-US"/>
        </a:p>
      </dgm:t>
    </dgm:pt>
    <dgm:pt modelId="{CEDF3B5C-57ED-4479-9B84-FF1C64BEBFA4}" type="sibTrans" cxnId="{EEC5C4CB-1160-4892-A067-BD3B6D9BC762}">
      <dgm:prSet/>
      <dgm:spPr/>
      <dgm:t>
        <a:bodyPr/>
        <a:lstStyle/>
        <a:p>
          <a:endParaRPr lang="en-US"/>
        </a:p>
      </dgm:t>
    </dgm:pt>
    <dgm:pt modelId="{5CB81C01-38AB-48C1-8CED-0C64B92F2F71}">
      <dgm:prSet/>
      <dgm:spPr/>
      <dgm:t>
        <a:bodyPr/>
        <a:lstStyle/>
        <a:p>
          <a:r>
            <a:rPr lang="en-US" dirty="0"/>
            <a:t>Bookkeeper</a:t>
          </a:r>
        </a:p>
      </dgm:t>
    </dgm:pt>
    <dgm:pt modelId="{79E11F09-D54C-4C0E-86E4-2AEC91F309A4}" type="parTrans" cxnId="{E969F0C6-1928-4CA4-9393-689C1B236D63}">
      <dgm:prSet/>
      <dgm:spPr/>
      <dgm:t>
        <a:bodyPr/>
        <a:lstStyle/>
        <a:p>
          <a:endParaRPr lang="it-IT"/>
        </a:p>
      </dgm:t>
    </dgm:pt>
    <dgm:pt modelId="{B5817B6E-5371-4B12-AE02-BB2B29B8DE6C}" type="sibTrans" cxnId="{E969F0C6-1928-4CA4-9393-689C1B236D63}">
      <dgm:prSet/>
      <dgm:spPr/>
      <dgm:t>
        <a:bodyPr/>
        <a:lstStyle/>
        <a:p>
          <a:endParaRPr lang="it-IT"/>
        </a:p>
      </dgm:t>
    </dgm:pt>
    <dgm:pt modelId="{F54EBD5A-33B9-4ECE-95EB-066B95F6264E}">
      <dgm:prSet/>
      <dgm:spPr/>
      <dgm:t>
        <a:bodyPr/>
        <a:lstStyle/>
        <a:p>
          <a:r>
            <a:rPr lang="en-US" dirty="0"/>
            <a:t>Bookkeeper</a:t>
          </a:r>
        </a:p>
      </dgm:t>
    </dgm:pt>
    <dgm:pt modelId="{4B4D4611-CAF0-4301-936F-AFE0D2691A4A}" type="parTrans" cxnId="{63BE070D-1EF5-4D59-9A22-211601648F7B}">
      <dgm:prSet/>
      <dgm:spPr/>
      <dgm:t>
        <a:bodyPr/>
        <a:lstStyle/>
        <a:p>
          <a:endParaRPr lang="it-IT"/>
        </a:p>
      </dgm:t>
    </dgm:pt>
    <dgm:pt modelId="{418AAF23-0916-4999-836B-D0AC4E3A221D}" type="sibTrans" cxnId="{63BE070D-1EF5-4D59-9A22-211601648F7B}">
      <dgm:prSet/>
      <dgm:spPr/>
      <dgm:t>
        <a:bodyPr/>
        <a:lstStyle/>
        <a:p>
          <a:endParaRPr lang="it-IT"/>
        </a:p>
      </dgm:t>
    </dgm:pt>
    <dgm:pt modelId="{62759D4D-965B-45D8-B899-4840A488E0B4}">
      <dgm:prSet/>
      <dgm:spPr/>
      <dgm:t>
        <a:bodyPr/>
        <a:lstStyle/>
        <a:p>
          <a:endParaRPr lang="en-US" dirty="0"/>
        </a:p>
      </dgm:t>
    </dgm:pt>
    <dgm:pt modelId="{DDA3A5A2-0233-4589-994A-BF318E95A748}" type="parTrans" cxnId="{52DF5F2F-6DF8-4439-86DA-9CAE2D26CCB1}">
      <dgm:prSet/>
      <dgm:spPr/>
      <dgm:t>
        <a:bodyPr/>
        <a:lstStyle/>
        <a:p>
          <a:endParaRPr lang="it-IT"/>
        </a:p>
      </dgm:t>
    </dgm:pt>
    <dgm:pt modelId="{182BFC10-CA0D-4519-BB0F-07615C56247F}" type="sibTrans" cxnId="{52DF5F2F-6DF8-4439-86DA-9CAE2D26CCB1}">
      <dgm:prSet/>
      <dgm:spPr/>
      <dgm:t>
        <a:bodyPr/>
        <a:lstStyle/>
        <a:p>
          <a:endParaRPr lang="it-IT"/>
        </a:p>
      </dgm:t>
    </dgm:pt>
    <dgm:pt modelId="{D54035C6-43BC-4D54-BB91-FD532A4C8CAE}">
      <dgm:prSet/>
      <dgm:spPr/>
      <dgm:t>
        <a:bodyPr/>
        <a:lstStyle/>
        <a:p>
          <a:r>
            <a:rPr lang="en-US" dirty="0"/>
            <a:t>Link</a:t>
          </a:r>
        </a:p>
      </dgm:t>
    </dgm:pt>
    <dgm:pt modelId="{67F5C53F-CD54-461D-AA5C-28FC77412F81}" type="parTrans" cxnId="{C7AE0B59-3172-4CDE-8D43-6DD8DDB44774}">
      <dgm:prSet/>
      <dgm:spPr/>
      <dgm:t>
        <a:bodyPr/>
        <a:lstStyle/>
        <a:p>
          <a:endParaRPr lang="it-IT"/>
        </a:p>
      </dgm:t>
    </dgm:pt>
    <dgm:pt modelId="{F58B7D04-2E72-4B19-90F9-B4C6849CE485}" type="sibTrans" cxnId="{C7AE0B59-3172-4CDE-8D43-6DD8DDB44774}">
      <dgm:prSet/>
      <dgm:spPr/>
      <dgm:t>
        <a:bodyPr/>
        <a:lstStyle/>
        <a:p>
          <a:endParaRPr lang="it-IT"/>
        </a:p>
      </dgm:t>
    </dgm:pt>
    <dgm:pt modelId="{348C036A-F792-4127-A40C-51DD1DDA3DEC}">
      <dgm:prSet/>
      <dgm:spPr/>
      <dgm:t>
        <a:bodyPr/>
        <a:lstStyle/>
        <a:p>
          <a:r>
            <a:rPr lang="it-IT" noProof="0" dirty="0"/>
            <a:t>Assunzioni</a:t>
          </a:r>
        </a:p>
      </dgm:t>
    </dgm:pt>
    <dgm:pt modelId="{2BBD0EB6-8C49-4E0A-AD92-6CC4F36E6877}" type="parTrans" cxnId="{394DF070-597F-47F7-8DDC-E0DE81F7F038}">
      <dgm:prSet/>
      <dgm:spPr/>
      <dgm:t>
        <a:bodyPr/>
        <a:lstStyle/>
        <a:p>
          <a:endParaRPr lang="it-IT"/>
        </a:p>
      </dgm:t>
    </dgm:pt>
    <dgm:pt modelId="{2F3593AC-5704-4FB2-96FD-56BC2E388799}" type="sibTrans" cxnId="{394DF070-597F-47F7-8DDC-E0DE81F7F038}">
      <dgm:prSet/>
      <dgm:spPr/>
      <dgm:t>
        <a:bodyPr/>
        <a:lstStyle/>
        <a:p>
          <a:endParaRPr lang="it-IT"/>
        </a:p>
      </dgm:t>
    </dgm:pt>
    <dgm:pt modelId="{25214A74-F749-42D3-B476-8540EA28B6F9}">
      <dgm:prSet/>
      <dgm:spPr/>
      <dgm:t>
        <a:bodyPr/>
        <a:lstStyle/>
        <a:p>
          <a:r>
            <a:rPr lang="en-US" dirty="0" err="1"/>
            <a:t>OpenJPA</a:t>
          </a:r>
          <a:endParaRPr lang="en-US" dirty="0"/>
        </a:p>
      </dgm:t>
    </dgm:pt>
    <dgm:pt modelId="{A899638E-C174-488C-A006-E4E4BC7DD01B}" type="parTrans" cxnId="{63365D7E-F7C0-4173-A65C-BF6D39D3EDA0}">
      <dgm:prSet/>
      <dgm:spPr/>
      <dgm:t>
        <a:bodyPr/>
        <a:lstStyle/>
        <a:p>
          <a:endParaRPr lang="it-IT"/>
        </a:p>
      </dgm:t>
    </dgm:pt>
    <dgm:pt modelId="{1B685B0A-9522-4490-B2E7-D1D4D1395D86}" type="sibTrans" cxnId="{63365D7E-F7C0-4173-A65C-BF6D39D3EDA0}">
      <dgm:prSet/>
      <dgm:spPr/>
      <dgm:t>
        <a:bodyPr/>
        <a:lstStyle/>
        <a:p>
          <a:endParaRPr lang="it-IT"/>
        </a:p>
      </dgm:t>
    </dgm:pt>
    <dgm:pt modelId="{8C63D59D-E2D9-426B-8E3C-BEBE7FBD6AED}">
      <dgm:prSet/>
      <dgm:spPr/>
      <dgm:t>
        <a:bodyPr/>
        <a:lstStyle/>
        <a:p>
          <a:r>
            <a:rPr lang="en-US" dirty="0" err="1"/>
            <a:t>Variabili</a:t>
          </a:r>
          <a:endParaRPr lang="en-US" dirty="0"/>
        </a:p>
      </dgm:t>
    </dgm:pt>
    <dgm:pt modelId="{75CBF674-7F72-4D24-8813-339C7F4B10E1}" type="parTrans" cxnId="{63863096-F4D4-41B6-867C-DF303066DA27}">
      <dgm:prSet/>
      <dgm:spPr/>
      <dgm:t>
        <a:bodyPr/>
        <a:lstStyle/>
        <a:p>
          <a:endParaRPr lang="it-IT"/>
        </a:p>
      </dgm:t>
    </dgm:pt>
    <dgm:pt modelId="{3B0A5CF9-D46B-4521-A29D-542D68F339C6}" type="sibTrans" cxnId="{63863096-F4D4-41B6-867C-DF303066DA27}">
      <dgm:prSet/>
      <dgm:spPr/>
      <dgm:t>
        <a:bodyPr/>
        <a:lstStyle/>
        <a:p>
          <a:endParaRPr lang="it-IT"/>
        </a:p>
      </dgm:t>
    </dgm:pt>
    <dgm:pt modelId="{96F11844-2902-4F97-A9B1-CDEB13131A0D}">
      <dgm:prSet/>
      <dgm:spPr/>
      <dgm:t>
        <a:bodyPr/>
        <a:lstStyle/>
        <a:p>
          <a:endParaRPr lang="en-US" dirty="0"/>
        </a:p>
      </dgm:t>
    </dgm:pt>
    <dgm:pt modelId="{3B327504-B957-4C67-98C7-2E46C77C9D14}" type="parTrans" cxnId="{40678A52-2CDC-4192-B7FC-0EB95548C9A3}">
      <dgm:prSet/>
      <dgm:spPr/>
      <dgm:t>
        <a:bodyPr/>
        <a:lstStyle/>
        <a:p>
          <a:endParaRPr lang="it-IT"/>
        </a:p>
      </dgm:t>
    </dgm:pt>
    <dgm:pt modelId="{CCAD4797-734E-421D-95A9-6FFDC81B6A19}" type="sibTrans" cxnId="{40678A52-2CDC-4192-B7FC-0EB95548C9A3}">
      <dgm:prSet/>
      <dgm:spPr/>
      <dgm:t>
        <a:bodyPr/>
        <a:lstStyle/>
        <a:p>
          <a:endParaRPr lang="it-IT"/>
        </a:p>
      </dgm:t>
    </dgm:pt>
    <dgm:pt modelId="{A7C76851-E117-4248-8A1C-483A61C6C7B5}">
      <dgm:prSet/>
      <dgm:spPr/>
      <dgm:t>
        <a:bodyPr/>
        <a:lstStyle/>
        <a:p>
          <a:r>
            <a:rPr lang="en-US" dirty="0" err="1"/>
            <a:t>OpenJPA</a:t>
          </a:r>
          <a:endParaRPr lang="en-US" dirty="0"/>
        </a:p>
      </dgm:t>
    </dgm:pt>
    <dgm:pt modelId="{1343207F-AA8B-4D63-BC34-127F129CCDB3}" type="parTrans" cxnId="{6327C25C-88B6-40A0-86D0-04D086D93204}">
      <dgm:prSet/>
      <dgm:spPr/>
      <dgm:t>
        <a:bodyPr/>
        <a:lstStyle/>
        <a:p>
          <a:endParaRPr lang="it-IT"/>
        </a:p>
      </dgm:t>
    </dgm:pt>
    <dgm:pt modelId="{1C4BB1DE-0A7A-45A8-A75A-C629F5CB789A}" type="sibTrans" cxnId="{6327C25C-88B6-40A0-86D0-04D086D93204}">
      <dgm:prSet/>
      <dgm:spPr/>
      <dgm:t>
        <a:bodyPr/>
        <a:lstStyle/>
        <a:p>
          <a:endParaRPr lang="it-IT"/>
        </a:p>
      </dgm:t>
    </dgm:pt>
    <dgm:pt modelId="{640D4818-BF76-4924-A72B-86D8D046E741}" type="pres">
      <dgm:prSet presAssocID="{F56F5817-0FD0-4FE8-8786-69C242FED705}" presName="Name0" presStyleCnt="0">
        <dgm:presLayoutVars>
          <dgm:dir/>
          <dgm:animLvl val="lvl"/>
          <dgm:resizeHandles val="exact"/>
        </dgm:presLayoutVars>
      </dgm:prSet>
      <dgm:spPr/>
    </dgm:pt>
    <dgm:pt modelId="{D4576568-E14F-4804-BB3C-ABD141674410}" type="pres">
      <dgm:prSet presAssocID="{0BECB531-957E-4F21-89CD-15BCB51444AB}" presName="linNode" presStyleCnt="0"/>
      <dgm:spPr/>
    </dgm:pt>
    <dgm:pt modelId="{3C2D86C7-F6B4-4630-A077-94A6A6B938CC}" type="pres">
      <dgm:prSet presAssocID="{0BECB531-957E-4F21-89CD-15BCB51444AB}" presName="parentText" presStyleLbl="node1" presStyleIdx="0" presStyleCnt="7">
        <dgm:presLayoutVars>
          <dgm:chMax val="1"/>
          <dgm:bulletEnabled val="1"/>
        </dgm:presLayoutVars>
      </dgm:prSet>
      <dgm:spPr/>
    </dgm:pt>
    <dgm:pt modelId="{57AACEFB-F4BA-470A-ADE9-7F681E167226}" type="pres">
      <dgm:prSet presAssocID="{0BECB531-957E-4F21-89CD-15BCB51444AB}" presName="descendantText" presStyleLbl="alignAccFollowNode1" presStyleIdx="0" presStyleCnt="7">
        <dgm:presLayoutVars>
          <dgm:bulletEnabled val="1"/>
        </dgm:presLayoutVars>
      </dgm:prSet>
      <dgm:spPr/>
    </dgm:pt>
    <dgm:pt modelId="{22E40C50-CF20-4E6E-A11A-D6D15390A012}" type="pres">
      <dgm:prSet presAssocID="{E21971B0-3E1A-4160-BEA5-49F269F62F23}" presName="sp" presStyleCnt="0"/>
      <dgm:spPr/>
    </dgm:pt>
    <dgm:pt modelId="{55B4E303-E8D1-43BF-BD3A-21B5A3B6E65A}" type="pres">
      <dgm:prSet presAssocID="{7266B8BB-2F2A-4817-9660-4643CEBC67DF}" presName="linNode" presStyleCnt="0"/>
      <dgm:spPr/>
    </dgm:pt>
    <dgm:pt modelId="{5B9631BB-D0F5-4E7A-B27A-19A1C604504B}" type="pres">
      <dgm:prSet presAssocID="{7266B8BB-2F2A-4817-9660-4643CEBC67DF}" presName="parentText" presStyleLbl="node1" presStyleIdx="1" presStyleCnt="7">
        <dgm:presLayoutVars>
          <dgm:chMax val="1"/>
          <dgm:bulletEnabled val="1"/>
        </dgm:presLayoutVars>
      </dgm:prSet>
      <dgm:spPr/>
    </dgm:pt>
    <dgm:pt modelId="{7F6AD7F1-1223-42F1-81A9-278D87B01EA1}" type="pres">
      <dgm:prSet presAssocID="{7266B8BB-2F2A-4817-9660-4643CEBC67DF}" presName="descendantText" presStyleLbl="alignAccFollowNode1" presStyleIdx="1" presStyleCnt="7" custScaleY="167398">
        <dgm:presLayoutVars>
          <dgm:bulletEnabled val="1"/>
        </dgm:presLayoutVars>
      </dgm:prSet>
      <dgm:spPr/>
    </dgm:pt>
    <dgm:pt modelId="{CE77BA45-A66B-4EC0-BDCC-B1334BEB6373}" type="pres">
      <dgm:prSet presAssocID="{D9F2057E-8A98-4780-B851-93AADD132C8E}" presName="sp" presStyleCnt="0"/>
      <dgm:spPr/>
    </dgm:pt>
    <dgm:pt modelId="{F8A157AB-C175-4311-B0BE-541E3A775BED}" type="pres">
      <dgm:prSet presAssocID="{8C63D59D-E2D9-426B-8E3C-BEBE7FBD6AED}" presName="linNode" presStyleCnt="0"/>
      <dgm:spPr/>
    </dgm:pt>
    <dgm:pt modelId="{DC6C8459-A6FE-45F3-AA89-3E6E2639A721}" type="pres">
      <dgm:prSet presAssocID="{8C63D59D-E2D9-426B-8E3C-BEBE7FBD6AED}" presName="parentText" presStyleLbl="node1" presStyleIdx="2" presStyleCnt="7">
        <dgm:presLayoutVars>
          <dgm:chMax val="1"/>
          <dgm:bulletEnabled val="1"/>
        </dgm:presLayoutVars>
      </dgm:prSet>
      <dgm:spPr/>
    </dgm:pt>
    <dgm:pt modelId="{674F175E-525B-4F96-A14B-D6B5D2915A74}" type="pres">
      <dgm:prSet presAssocID="{8C63D59D-E2D9-426B-8E3C-BEBE7FBD6AED}" presName="descendantText" presStyleLbl="alignAccFollowNode1" presStyleIdx="2" presStyleCnt="7">
        <dgm:presLayoutVars>
          <dgm:bulletEnabled val="1"/>
        </dgm:presLayoutVars>
      </dgm:prSet>
      <dgm:spPr/>
    </dgm:pt>
    <dgm:pt modelId="{A6CA7494-0B75-4B75-8A07-C4D4B2C0B8B4}" type="pres">
      <dgm:prSet presAssocID="{3B0A5CF9-D46B-4521-A29D-542D68F339C6}" presName="sp" presStyleCnt="0"/>
      <dgm:spPr/>
    </dgm:pt>
    <dgm:pt modelId="{2F318495-D31A-4416-940E-FEA0488EC760}" type="pres">
      <dgm:prSet presAssocID="{7635C808-5FA8-4A8C-96D9-9A57CDB68B2C}" presName="linNode" presStyleCnt="0"/>
      <dgm:spPr/>
    </dgm:pt>
    <dgm:pt modelId="{0A977085-96C0-4F25-88C4-89B6C7260245}" type="pres">
      <dgm:prSet presAssocID="{7635C808-5FA8-4A8C-96D9-9A57CDB68B2C}" presName="parentText" presStyleLbl="node1" presStyleIdx="3" presStyleCnt="7">
        <dgm:presLayoutVars>
          <dgm:chMax val="1"/>
          <dgm:bulletEnabled val="1"/>
        </dgm:presLayoutVars>
      </dgm:prSet>
      <dgm:spPr/>
    </dgm:pt>
    <dgm:pt modelId="{27129651-8251-497C-80D8-DD871507D0FE}" type="pres">
      <dgm:prSet presAssocID="{7635C808-5FA8-4A8C-96D9-9A57CDB68B2C}" presName="descendantText" presStyleLbl="alignAccFollowNode1" presStyleIdx="3" presStyleCnt="7">
        <dgm:presLayoutVars>
          <dgm:bulletEnabled val="1"/>
        </dgm:presLayoutVars>
      </dgm:prSet>
      <dgm:spPr/>
    </dgm:pt>
    <dgm:pt modelId="{B25F834E-C889-416F-B62F-0F8F889CDA1E}" type="pres">
      <dgm:prSet presAssocID="{DF3814CC-C1CD-4FE2-8E56-B5682E66FF29}" presName="sp" presStyleCnt="0"/>
      <dgm:spPr/>
    </dgm:pt>
    <dgm:pt modelId="{4D66DAC1-D2B8-4625-9FFE-8203EC003958}" type="pres">
      <dgm:prSet presAssocID="{F953E605-F419-41A6-910D-8BF0F9430371}" presName="linNode" presStyleCnt="0"/>
      <dgm:spPr/>
    </dgm:pt>
    <dgm:pt modelId="{4FEB2629-EA59-4A79-A819-77CDA9D77615}" type="pres">
      <dgm:prSet presAssocID="{F953E605-F419-41A6-910D-8BF0F9430371}" presName="parentText" presStyleLbl="node1" presStyleIdx="4" presStyleCnt="7">
        <dgm:presLayoutVars>
          <dgm:chMax val="1"/>
          <dgm:bulletEnabled val="1"/>
        </dgm:presLayoutVars>
      </dgm:prSet>
      <dgm:spPr/>
    </dgm:pt>
    <dgm:pt modelId="{67223E51-97D6-4E3E-B23C-30A08B998A7A}" type="pres">
      <dgm:prSet presAssocID="{F953E605-F419-41A6-910D-8BF0F9430371}" presName="descendantText" presStyleLbl="alignAccFollowNode1" presStyleIdx="4" presStyleCnt="7">
        <dgm:presLayoutVars>
          <dgm:bulletEnabled val="1"/>
        </dgm:presLayoutVars>
      </dgm:prSet>
      <dgm:spPr/>
    </dgm:pt>
    <dgm:pt modelId="{C3E056DE-D8B1-483C-A6CE-E8F1321244B3}" type="pres">
      <dgm:prSet presAssocID="{30169E0F-60B5-463C-8626-4884F19E9CD9}" presName="sp" presStyleCnt="0"/>
      <dgm:spPr/>
    </dgm:pt>
    <dgm:pt modelId="{EBE535D7-4F70-40BA-8AEA-FB922494E9E9}" type="pres">
      <dgm:prSet presAssocID="{56A78D69-53AC-4287-8030-CE9ECF3F9075}" presName="linNode" presStyleCnt="0"/>
      <dgm:spPr/>
    </dgm:pt>
    <dgm:pt modelId="{5FD486DC-74AC-4533-86BE-68F7868B4128}" type="pres">
      <dgm:prSet presAssocID="{56A78D69-53AC-4287-8030-CE9ECF3F9075}" presName="parentText" presStyleLbl="node1" presStyleIdx="5" presStyleCnt="7">
        <dgm:presLayoutVars>
          <dgm:chMax val="1"/>
          <dgm:bulletEnabled val="1"/>
        </dgm:presLayoutVars>
      </dgm:prSet>
      <dgm:spPr/>
    </dgm:pt>
    <dgm:pt modelId="{76EE125C-16EC-4CE1-A62C-5051C34B760A}" type="pres">
      <dgm:prSet presAssocID="{56A78D69-53AC-4287-8030-CE9ECF3F9075}" presName="descendantText" presStyleLbl="alignAccFollowNode1" presStyleIdx="5" presStyleCnt="7">
        <dgm:presLayoutVars>
          <dgm:bulletEnabled val="1"/>
        </dgm:presLayoutVars>
      </dgm:prSet>
      <dgm:spPr/>
    </dgm:pt>
    <dgm:pt modelId="{ABA7D00A-1A22-4229-8EE8-D87209C24D7E}" type="pres">
      <dgm:prSet presAssocID="{7D63FEF4-4911-4527-82AF-A1FA9BB39EDD}" presName="sp" presStyleCnt="0"/>
      <dgm:spPr/>
    </dgm:pt>
    <dgm:pt modelId="{159659C4-09E5-49E2-8102-876290BB4B33}" type="pres">
      <dgm:prSet presAssocID="{F118DECB-8113-4A01-B865-860B13128C00}" presName="linNode" presStyleCnt="0"/>
      <dgm:spPr/>
    </dgm:pt>
    <dgm:pt modelId="{14D64B6E-CF2B-451B-BCE1-C3BE346275C1}" type="pres">
      <dgm:prSet presAssocID="{F118DECB-8113-4A01-B865-860B13128C00}" presName="parentText" presStyleLbl="node1" presStyleIdx="6" presStyleCnt="7">
        <dgm:presLayoutVars>
          <dgm:chMax val="1"/>
          <dgm:bulletEnabled val="1"/>
        </dgm:presLayoutVars>
      </dgm:prSet>
      <dgm:spPr/>
    </dgm:pt>
    <dgm:pt modelId="{5F72A4C4-E4E3-4CB5-94F3-D092F1FA0369}" type="pres">
      <dgm:prSet presAssocID="{F118DECB-8113-4A01-B865-860B13128C00}" presName="descendantText" presStyleLbl="alignAccFollowNode1" presStyleIdx="6" presStyleCnt="7">
        <dgm:presLayoutVars>
          <dgm:bulletEnabled val="1"/>
        </dgm:presLayoutVars>
      </dgm:prSet>
      <dgm:spPr/>
    </dgm:pt>
  </dgm:ptLst>
  <dgm:cxnLst>
    <dgm:cxn modelId="{19B1400B-9B93-4536-9677-5AB294D4E00E}" type="presOf" srcId="{25214A74-F749-42D3-B476-8540EA28B6F9}" destId="{27129651-8251-497C-80D8-DD871507D0FE}" srcOrd="0" destOrd="1" presId="urn:microsoft.com/office/officeart/2005/8/layout/vList5"/>
    <dgm:cxn modelId="{549AF00B-63F7-4947-A1E7-E7F3208ED16D}" type="presOf" srcId="{A7C76851-E117-4248-8A1C-483A61C6C7B5}" destId="{67223E51-97D6-4E3E-B23C-30A08B998A7A}" srcOrd="0" destOrd="1" presId="urn:microsoft.com/office/officeart/2005/8/layout/vList5"/>
    <dgm:cxn modelId="{63BE070D-1EF5-4D59-9A22-211601648F7B}" srcId="{F953E605-F419-41A6-910D-8BF0F9430371}" destId="{F54EBD5A-33B9-4ECE-95EB-066B95F6264E}" srcOrd="0" destOrd="0" parTransId="{4B4D4611-CAF0-4301-936F-AFE0D2691A4A}" sibTransId="{418AAF23-0916-4999-836B-D0AC4E3A221D}"/>
    <dgm:cxn modelId="{52DF5F2F-6DF8-4439-86DA-9CAE2D26CCB1}" srcId="{56A78D69-53AC-4287-8030-CE9ECF3F9075}" destId="{62759D4D-965B-45D8-B899-4840A488E0B4}" srcOrd="0" destOrd="0" parTransId="{DDA3A5A2-0233-4589-994A-BF318E95A748}" sibTransId="{182BFC10-CA0D-4519-BB0F-07615C56247F}"/>
    <dgm:cxn modelId="{B1610F30-FC59-43DD-B2DF-15E2F023E227}" type="presOf" srcId="{F118DECB-8113-4A01-B865-860B13128C00}" destId="{14D64B6E-CF2B-451B-BCE1-C3BE346275C1}" srcOrd="0" destOrd="0" presId="urn:microsoft.com/office/officeart/2005/8/layout/vList5"/>
    <dgm:cxn modelId="{528D4C30-79C4-4C2F-A3EA-02BA728E25D5}" type="presOf" srcId="{62759D4D-965B-45D8-B899-4840A488E0B4}" destId="{76EE125C-16EC-4CE1-A62C-5051C34B760A}" srcOrd="0" destOrd="0" presId="urn:microsoft.com/office/officeart/2005/8/layout/vList5"/>
    <dgm:cxn modelId="{644CDA35-FF25-46A6-A44A-AD0899D62E3F}" srcId="{F56F5817-0FD0-4FE8-8786-69C242FED705}" destId="{7266B8BB-2F2A-4817-9660-4643CEBC67DF}" srcOrd="1" destOrd="0" parTransId="{2A2BF916-3793-4B7F-9E91-50B06DB47D0B}" sibTransId="{D9F2057E-8A98-4780-B851-93AADD132C8E}"/>
    <dgm:cxn modelId="{8006BA5C-6F8C-4610-B097-3E93AEC57820}" type="presOf" srcId="{0BECB531-957E-4F21-89CD-15BCB51444AB}" destId="{3C2D86C7-F6B4-4630-A077-94A6A6B938CC}" srcOrd="0" destOrd="0" presId="urn:microsoft.com/office/officeart/2005/8/layout/vList5"/>
    <dgm:cxn modelId="{6327C25C-88B6-40A0-86D0-04D086D93204}" srcId="{F953E605-F419-41A6-910D-8BF0F9430371}" destId="{A7C76851-E117-4248-8A1C-483A61C6C7B5}" srcOrd="1" destOrd="0" parTransId="{1343207F-AA8B-4D63-BC34-127F129CCDB3}" sibTransId="{1C4BB1DE-0A7A-45A8-A75A-C629F5CB789A}"/>
    <dgm:cxn modelId="{7B409163-109C-4A31-A240-8149A56DCFDA}" type="presOf" srcId="{7266B8BB-2F2A-4817-9660-4643CEBC67DF}" destId="{5B9631BB-D0F5-4E7A-B27A-19A1C604504B}" srcOrd="0" destOrd="0" presId="urn:microsoft.com/office/officeart/2005/8/layout/vList5"/>
    <dgm:cxn modelId="{3CB90344-1E50-44C4-84BE-471425F1A239}" type="presOf" srcId="{F56F5817-0FD0-4FE8-8786-69C242FED705}" destId="{640D4818-BF76-4924-A72B-86D8D046E741}" srcOrd="0" destOrd="0" presId="urn:microsoft.com/office/officeart/2005/8/layout/vList5"/>
    <dgm:cxn modelId="{87589867-5748-4198-8597-67D82B2F444B}" srcId="{F56F5817-0FD0-4FE8-8786-69C242FED705}" destId="{7635C808-5FA8-4A8C-96D9-9A57CDB68B2C}" srcOrd="3" destOrd="0" parTransId="{38CE2BA7-5D4B-4BE0-BC56-6FE3DC3FA5A5}" sibTransId="{DF3814CC-C1CD-4FE2-8E56-B5682E66FF29}"/>
    <dgm:cxn modelId="{394DF070-597F-47F7-8DDC-E0DE81F7F038}" srcId="{7266B8BB-2F2A-4817-9660-4643CEBC67DF}" destId="{348C036A-F792-4127-A40C-51DD1DDA3DEC}" srcOrd="1" destOrd="0" parTransId="{2BBD0EB6-8C49-4E0A-AD92-6CC4F36E6877}" sibTransId="{2F3593AC-5704-4FB2-96FD-56BC2E388799}"/>
    <dgm:cxn modelId="{40678A52-2CDC-4192-B7FC-0EB95548C9A3}" srcId="{8C63D59D-E2D9-426B-8E3C-BEBE7FBD6AED}" destId="{96F11844-2902-4F97-A9B1-CDEB13131A0D}" srcOrd="0" destOrd="0" parTransId="{3B327504-B957-4C67-98C7-2E46C77C9D14}" sibTransId="{CCAD4797-734E-421D-95A9-6FFDC81B6A19}"/>
    <dgm:cxn modelId="{61714C53-1C74-40EF-AB94-42692C015326}" type="presOf" srcId="{5CB81C01-38AB-48C1-8CED-0C64B92F2F71}" destId="{27129651-8251-497C-80D8-DD871507D0FE}" srcOrd="0" destOrd="0" presId="urn:microsoft.com/office/officeart/2005/8/layout/vList5"/>
    <dgm:cxn modelId="{AE6B4776-A4D4-42FF-9238-A644B87577EE}" type="presOf" srcId="{EC051F3C-58BF-43F3-881B-7BE4E7F53586}" destId="{7F6AD7F1-1223-42F1-81A9-278D87B01EA1}" srcOrd="0" destOrd="0" presId="urn:microsoft.com/office/officeart/2005/8/layout/vList5"/>
    <dgm:cxn modelId="{F883A078-6242-4A87-80C5-09514DC521BE}" type="presOf" srcId="{348C036A-F792-4127-A40C-51DD1DDA3DEC}" destId="{7F6AD7F1-1223-42F1-81A9-278D87B01EA1}" srcOrd="0" destOrd="1" presId="urn:microsoft.com/office/officeart/2005/8/layout/vList5"/>
    <dgm:cxn modelId="{C7AE0B59-3172-4CDE-8D43-6DD8DDB44774}" srcId="{F118DECB-8113-4A01-B865-860B13128C00}" destId="{D54035C6-43BC-4D54-BB91-FD532A4C8CAE}" srcOrd="0" destOrd="0" parTransId="{67F5C53F-CD54-461D-AA5C-28FC77412F81}" sibTransId="{F58B7D04-2E72-4B19-90F9-B4C6849CE485}"/>
    <dgm:cxn modelId="{C505F05A-151A-4C30-9864-D5438FFF4D38}" srcId="{F56F5817-0FD0-4FE8-8786-69C242FED705}" destId="{F953E605-F419-41A6-910D-8BF0F9430371}" srcOrd="4" destOrd="0" parTransId="{AEB44923-F3DB-408C-9543-E39B8119D80D}" sibTransId="{30169E0F-60B5-463C-8626-4884F19E9CD9}"/>
    <dgm:cxn modelId="{63365D7E-F7C0-4173-A65C-BF6D39D3EDA0}" srcId="{7635C808-5FA8-4A8C-96D9-9A57CDB68B2C}" destId="{25214A74-F749-42D3-B476-8540EA28B6F9}" srcOrd="1" destOrd="0" parTransId="{A899638E-C174-488C-A006-E4E4BC7DD01B}" sibTransId="{1B685B0A-9522-4490-B2E7-D1D4D1395D86}"/>
    <dgm:cxn modelId="{C098CC82-E68D-44D9-AC41-A81BCCCD1B50}" type="presOf" srcId="{7635C808-5FA8-4A8C-96D9-9A57CDB68B2C}" destId="{0A977085-96C0-4F25-88C4-89B6C7260245}" srcOrd="0" destOrd="0" presId="urn:microsoft.com/office/officeart/2005/8/layout/vList5"/>
    <dgm:cxn modelId="{3072398D-66DE-42E6-AE9B-D19459AEC2B0}" srcId="{7266B8BB-2F2A-4817-9660-4643CEBC67DF}" destId="{EC051F3C-58BF-43F3-881B-7BE4E7F53586}" srcOrd="0" destOrd="0" parTransId="{4C28BA69-9143-4246-90E4-AAAA51435374}" sibTransId="{815C2AB7-9B1A-4ABC-9116-430C3B7D2E7A}"/>
    <dgm:cxn modelId="{05528190-3FB5-4938-9550-A33F6175EA35}" type="presOf" srcId="{D54035C6-43BC-4D54-BB91-FD532A4C8CAE}" destId="{5F72A4C4-E4E3-4CB5-94F3-D092F1FA0369}" srcOrd="0" destOrd="0" presId="urn:microsoft.com/office/officeart/2005/8/layout/vList5"/>
    <dgm:cxn modelId="{63863096-F4D4-41B6-867C-DF303066DA27}" srcId="{F56F5817-0FD0-4FE8-8786-69C242FED705}" destId="{8C63D59D-E2D9-426B-8E3C-BEBE7FBD6AED}" srcOrd="2" destOrd="0" parTransId="{75CBF674-7F72-4D24-8813-339C7F4B10E1}" sibTransId="{3B0A5CF9-D46B-4521-A29D-542D68F339C6}"/>
    <dgm:cxn modelId="{3863FEAC-3BA6-4AA5-BE80-47F9895A3047}" srcId="{F56F5817-0FD0-4FE8-8786-69C242FED705}" destId="{56A78D69-53AC-4287-8030-CE9ECF3F9075}" srcOrd="5" destOrd="0" parTransId="{532AE3A1-C965-46E4-9794-FD127DF3DFC9}" sibTransId="{7D63FEF4-4911-4527-82AF-A1FA9BB39EDD}"/>
    <dgm:cxn modelId="{59C3B2B4-BF68-474F-B6FF-186682C265E1}" type="presOf" srcId="{C2430817-2414-47B5-81B3-A93F50AEA2FE}" destId="{7F6AD7F1-1223-42F1-81A9-278D87B01EA1}" srcOrd="0" destOrd="2" presId="urn:microsoft.com/office/officeart/2005/8/layout/vList5"/>
    <dgm:cxn modelId="{FF21DEC2-793C-4259-9215-CEFE5622596B}" type="presOf" srcId="{F953E605-F419-41A6-910D-8BF0F9430371}" destId="{4FEB2629-EA59-4A79-A819-77CDA9D77615}" srcOrd="0" destOrd="0" presId="urn:microsoft.com/office/officeart/2005/8/layout/vList5"/>
    <dgm:cxn modelId="{E969F0C6-1928-4CA4-9393-689C1B236D63}" srcId="{7635C808-5FA8-4A8C-96D9-9A57CDB68B2C}" destId="{5CB81C01-38AB-48C1-8CED-0C64B92F2F71}" srcOrd="0" destOrd="0" parTransId="{79E11F09-D54C-4C0E-86E4-2AEC91F309A4}" sibTransId="{B5817B6E-5371-4B12-AE02-BB2B29B8DE6C}"/>
    <dgm:cxn modelId="{19E50DC7-F9C5-47E5-84D7-4112B7BE07C0}" type="presOf" srcId="{BF76BEE5-E364-44F3-B819-5E5D9B130956}" destId="{57AACEFB-F4BA-470A-ADE9-7F681E167226}" srcOrd="0" destOrd="0" presId="urn:microsoft.com/office/officeart/2005/8/layout/vList5"/>
    <dgm:cxn modelId="{EEC5C4CB-1160-4892-A067-BD3B6D9BC762}" srcId="{F56F5817-0FD0-4FE8-8786-69C242FED705}" destId="{F118DECB-8113-4A01-B865-860B13128C00}" srcOrd="6" destOrd="0" parTransId="{017F4353-EDA8-4805-9C20-4065B7B8F648}" sibTransId="{CEDF3B5C-57ED-4479-9B84-FF1C64BEBFA4}"/>
    <dgm:cxn modelId="{8FE34FCE-F285-4BCD-B270-4F6B185E7871}" srcId="{0BECB531-957E-4F21-89CD-15BCB51444AB}" destId="{BF76BEE5-E364-44F3-B819-5E5D9B130956}" srcOrd="0" destOrd="0" parTransId="{4E2A6E54-64B9-4FB0-BF86-9294B85C4C1B}" sibTransId="{17C241F4-E00F-49CC-A69E-92751A2DEAF1}"/>
    <dgm:cxn modelId="{018850D1-CC49-4B13-94D9-A0C8F7E3EDA3}" type="presOf" srcId="{56A78D69-53AC-4287-8030-CE9ECF3F9075}" destId="{5FD486DC-74AC-4533-86BE-68F7868B4128}" srcOrd="0" destOrd="0" presId="urn:microsoft.com/office/officeart/2005/8/layout/vList5"/>
    <dgm:cxn modelId="{28C160E0-88E8-4136-83BE-E6362C8153CF}" srcId="{F56F5817-0FD0-4FE8-8786-69C242FED705}" destId="{0BECB531-957E-4F21-89CD-15BCB51444AB}" srcOrd="0" destOrd="0" parTransId="{DDEF8A8F-E4BF-4FB0-A182-95D2F86511AD}" sibTransId="{E21971B0-3E1A-4160-BEA5-49F269F62F23}"/>
    <dgm:cxn modelId="{E25B42E0-2B6C-42ED-BF49-F16441FF2ABB}" type="presOf" srcId="{8C63D59D-E2D9-426B-8E3C-BEBE7FBD6AED}" destId="{DC6C8459-A6FE-45F3-AA89-3E6E2639A721}" srcOrd="0" destOrd="0" presId="urn:microsoft.com/office/officeart/2005/8/layout/vList5"/>
    <dgm:cxn modelId="{5E6D71EC-81DD-492F-B2D0-82914D507EC3}" type="presOf" srcId="{96F11844-2902-4F97-A9B1-CDEB13131A0D}" destId="{674F175E-525B-4F96-A14B-D6B5D2915A74}" srcOrd="0" destOrd="0" presId="urn:microsoft.com/office/officeart/2005/8/layout/vList5"/>
    <dgm:cxn modelId="{E4875DF5-C1F9-496B-82CE-DD89D667DA6D}" type="presOf" srcId="{F54EBD5A-33B9-4ECE-95EB-066B95F6264E}" destId="{67223E51-97D6-4E3E-B23C-30A08B998A7A}" srcOrd="0" destOrd="0" presId="urn:microsoft.com/office/officeart/2005/8/layout/vList5"/>
    <dgm:cxn modelId="{D937EDF9-1BD3-42A2-A128-C882EC3A57DF}" srcId="{7266B8BB-2F2A-4817-9660-4643CEBC67DF}" destId="{C2430817-2414-47B5-81B3-A93F50AEA2FE}" srcOrd="2" destOrd="0" parTransId="{102C4755-C7E4-4386-A917-AF8BCA4D81B1}" sibTransId="{6DEACC0F-8948-442D-AE90-1C7C03DB6247}"/>
    <dgm:cxn modelId="{C62A641D-3272-4070-82E8-7C3314A3EC30}" type="presParOf" srcId="{640D4818-BF76-4924-A72B-86D8D046E741}" destId="{D4576568-E14F-4804-BB3C-ABD141674410}" srcOrd="0" destOrd="0" presId="urn:microsoft.com/office/officeart/2005/8/layout/vList5"/>
    <dgm:cxn modelId="{3F39D64D-B597-47D9-99AA-D3DED72F4A56}" type="presParOf" srcId="{D4576568-E14F-4804-BB3C-ABD141674410}" destId="{3C2D86C7-F6B4-4630-A077-94A6A6B938CC}" srcOrd="0" destOrd="0" presId="urn:microsoft.com/office/officeart/2005/8/layout/vList5"/>
    <dgm:cxn modelId="{B84B8276-5346-46C8-BF77-5BCDAE724115}" type="presParOf" srcId="{D4576568-E14F-4804-BB3C-ABD141674410}" destId="{57AACEFB-F4BA-470A-ADE9-7F681E167226}" srcOrd="1" destOrd="0" presId="urn:microsoft.com/office/officeart/2005/8/layout/vList5"/>
    <dgm:cxn modelId="{1BC7F386-B281-449A-9C87-1DD7AD7EE7F9}" type="presParOf" srcId="{640D4818-BF76-4924-A72B-86D8D046E741}" destId="{22E40C50-CF20-4E6E-A11A-D6D15390A012}" srcOrd="1" destOrd="0" presId="urn:microsoft.com/office/officeart/2005/8/layout/vList5"/>
    <dgm:cxn modelId="{D860EF41-7F06-48E7-9345-0665A8E5D319}" type="presParOf" srcId="{640D4818-BF76-4924-A72B-86D8D046E741}" destId="{55B4E303-E8D1-43BF-BD3A-21B5A3B6E65A}" srcOrd="2" destOrd="0" presId="urn:microsoft.com/office/officeart/2005/8/layout/vList5"/>
    <dgm:cxn modelId="{BDF1CCA0-21EE-4540-9E89-C960DA610CFD}" type="presParOf" srcId="{55B4E303-E8D1-43BF-BD3A-21B5A3B6E65A}" destId="{5B9631BB-D0F5-4E7A-B27A-19A1C604504B}" srcOrd="0" destOrd="0" presId="urn:microsoft.com/office/officeart/2005/8/layout/vList5"/>
    <dgm:cxn modelId="{9B1019DD-D91C-472F-975D-CDC2609C8C67}" type="presParOf" srcId="{55B4E303-E8D1-43BF-BD3A-21B5A3B6E65A}" destId="{7F6AD7F1-1223-42F1-81A9-278D87B01EA1}" srcOrd="1" destOrd="0" presId="urn:microsoft.com/office/officeart/2005/8/layout/vList5"/>
    <dgm:cxn modelId="{2E398A5F-8154-4605-8FC6-EEB389504BC6}" type="presParOf" srcId="{640D4818-BF76-4924-A72B-86D8D046E741}" destId="{CE77BA45-A66B-4EC0-BDCC-B1334BEB6373}" srcOrd="3" destOrd="0" presId="urn:microsoft.com/office/officeart/2005/8/layout/vList5"/>
    <dgm:cxn modelId="{E9F73617-B046-4570-8484-B3C91BBCF408}" type="presParOf" srcId="{640D4818-BF76-4924-A72B-86D8D046E741}" destId="{F8A157AB-C175-4311-B0BE-541E3A775BED}" srcOrd="4" destOrd="0" presId="urn:microsoft.com/office/officeart/2005/8/layout/vList5"/>
    <dgm:cxn modelId="{9E666FA0-E174-4B3D-B1ED-2455DEDF1417}" type="presParOf" srcId="{F8A157AB-C175-4311-B0BE-541E3A775BED}" destId="{DC6C8459-A6FE-45F3-AA89-3E6E2639A721}" srcOrd="0" destOrd="0" presId="urn:microsoft.com/office/officeart/2005/8/layout/vList5"/>
    <dgm:cxn modelId="{B749907D-48A9-4801-B349-AF996E053824}" type="presParOf" srcId="{F8A157AB-C175-4311-B0BE-541E3A775BED}" destId="{674F175E-525B-4F96-A14B-D6B5D2915A74}" srcOrd="1" destOrd="0" presId="urn:microsoft.com/office/officeart/2005/8/layout/vList5"/>
    <dgm:cxn modelId="{32657561-BB44-42C1-A426-E2307FF66E90}" type="presParOf" srcId="{640D4818-BF76-4924-A72B-86D8D046E741}" destId="{A6CA7494-0B75-4B75-8A07-C4D4B2C0B8B4}" srcOrd="5" destOrd="0" presId="urn:microsoft.com/office/officeart/2005/8/layout/vList5"/>
    <dgm:cxn modelId="{FEFB85F1-37C0-41AD-A0AF-099FAA4C72F5}" type="presParOf" srcId="{640D4818-BF76-4924-A72B-86D8D046E741}" destId="{2F318495-D31A-4416-940E-FEA0488EC760}" srcOrd="6" destOrd="0" presId="urn:microsoft.com/office/officeart/2005/8/layout/vList5"/>
    <dgm:cxn modelId="{4B15DF8C-2463-4C3B-8BF2-D5BC494C5D49}" type="presParOf" srcId="{2F318495-D31A-4416-940E-FEA0488EC760}" destId="{0A977085-96C0-4F25-88C4-89B6C7260245}" srcOrd="0" destOrd="0" presId="urn:microsoft.com/office/officeart/2005/8/layout/vList5"/>
    <dgm:cxn modelId="{B0A9181E-B906-472C-8815-5B8D605D8CC1}" type="presParOf" srcId="{2F318495-D31A-4416-940E-FEA0488EC760}" destId="{27129651-8251-497C-80D8-DD871507D0FE}" srcOrd="1" destOrd="0" presId="urn:microsoft.com/office/officeart/2005/8/layout/vList5"/>
    <dgm:cxn modelId="{B2574C90-B871-4587-9C98-10924AD043F8}" type="presParOf" srcId="{640D4818-BF76-4924-A72B-86D8D046E741}" destId="{B25F834E-C889-416F-B62F-0F8F889CDA1E}" srcOrd="7" destOrd="0" presId="urn:microsoft.com/office/officeart/2005/8/layout/vList5"/>
    <dgm:cxn modelId="{E7EB0FF1-5FEA-402C-AA0C-D57440C31037}" type="presParOf" srcId="{640D4818-BF76-4924-A72B-86D8D046E741}" destId="{4D66DAC1-D2B8-4625-9FFE-8203EC003958}" srcOrd="8" destOrd="0" presId="urn:microsoft.com/office/officeart/2005/8/layout/vList5"/>
    <dgm:cxn modelId="{0A13F408-C735-49A2-A188-3C875BFBCC9E}" type="presParOf" srcId="{4D66DAC1-D2B8-4625-9FFE-8203EC003958}" destId="{4FEB2629-EA59-4A79-A819-77CDA9D77615}" srcOrd="0" destOrd="0" presId="urn:microsoft.com/office/officeart/2005/8/layout/vList5"/>
    <dgm:cxn modelId="{7245C0AD-75A1-4C02-A2FB-59A1F6B6F527}" type="presParOf" srcId="{4D66DAC1-D2B8-4625-9FFE-8203EC003958}" destId="{67223E51-97D6-4E3E-B23C-30A08B998A7A}" srcOrd="1" destOrd="0" presId="urn:microsoft.com/office/officeart/2005/8/layout/vList5"/>
    <dgm:cxn modelId="{E4CD1D01-D62F-4FF6-BCBB-E8810FE8318E}" type="presParOf" srcId="{640D4818-BF76-4924-A72B-86D8D046E741}" destId="{C3E056DE-D8B1-483C-A6CE-E8F1321244B3}" srcOrd="9" destOrd="0" presId="urn:microsoft.com/office/officeart/2005/8/layout/vList5"/>
    <dgm:cxn modelId="{4B661162-40FF-4254-A183-6DC976DA7458}" type="presParOf" srcId="{640D4818-BF76-4924-A72B-86D8D046E741}" destId="{EBE535D7-4F70-40BA-8AEA-FB922494E9E9}" srcOrd="10" destOrd="0" presId="urn:microsoft.com/office/officeart/2005/8/layout/vList5"/>
    <dgm:cxn modelId="{31EEC6CE-40C8-485B-A1A2-E8BA5FB373A2}" type="presParOf" srcId="{EBE535D7-4F70-40BA-8AEA-FB922494E9E9}" destId="{5FD486DC-74AC-4533-86BE-68F7868B4128}" srcOrd="0" destOrd="0" presId="urn:microsoft.com/office/officeart/2005/8/layout/vList5"/>
    <dgm:cxn modelId="{3B08E086-541C-457E-B19D-DA9729FC2661}" type="presParOf" srcId="{EBE535D7-4F70-40BA-8AEA-FB922494E9E9}" destId="{76EE125C-16EC-4CE1-A62C-5051C34B760A}" srcOrd="1" destOrd="0" presId="urn:microsoft.com/office/officeart/2005/8/layout/vList5"/>
    <dgm:cxn modelId="{715B1101-27F4-4500-88A7-2A7851ED6DA5}" type="presParOf" srcId="{640D4818-BF76-4924-A72B-86D8D046E741}" destId="{ABA7D00A-1A22-4229-8EE8-D87209C24D7E}" srcOrd="11" destOrd="0" presId="urn:microsoft.com/office/officeart/2005/8/layout/vList5"/>
    <dgm:cxn modelId="{E9158613-C7F9-4A63-ACDB-C15AB58908F0}" type="presParOf" srcId="{640D4818-BF76-4924-A72B-86D8D046E741}" destId="{159659C4-09E5-49E2-8102-876290BB4B33}" srcOrd="12" destOrd="0" presId="urn:microsoft.com/office/officeart/2005/8/layout/vList5"/>
    <dgm:cxn modelId="{6358ABB3-C7AA-4A7F-BCAA-4CCD1DAED84C}" type="presParOf" srcId="{159659C4-09E5-49E2-8102-876290BB4B33}" destId="{14D64B6E-CF2B-451B-BCE1-C3BE346275C1}" srcOrd="0" destOrd="0" presId="urn:microsoft.com/office/officeart/2005/8/layout/vList5"/>
    <dgm:cxn modelId="{275E74BC-B8CB-41F4-8AC0-3E88FD43B33F}" type="presParOf" srcId="{159659C4-09E5-49E2-8102-876290BB4B33}" destId="{5F72A4C4-E4E3-4CB5-94F3-D092F1FA03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BD0348-D2A2-4B24-90DB-014AC24CB61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C2A80F9-5B4A-4AE8-B4E3-F686DCE987CE}">
      <dgm:prSet custT="1"/>
      <dgm:spPr/>
      <dgm:t>
        <a:bodyPr/>
        <a:lstStyle/>
        <a:p>
          <a:pPr>
            <a:lnSpc>
              <a:spcPct val="100000"/>
            </a:lnSpc>
            <a:defRPr cap="all"/>
          </a:pPr>
          <a:r>
            <a:rPr lang="it-IT" sz="1200" dirty="0"/>
            <a:t>La stima di bug all’interno del codice è un’attività fondamentale in ambito industriale e di ricerca, in quanto fornisce delle linee guida riguardo l’</a:t>
          </a:r>
          <a:r>
            <a:rPr lang="it-IT" sz="1200" dirty="0" err="1"/>
            <a:t>effort</a:t>
          </a:r>
          <a:r>
            <a:rPr lang="it-IT" sz="1200" dirty="0"/>
            <a:t> da dedicare nell’ambito di software testing.</a:t>
          </a:r>
          <a:endParaRPr lang="en-US" sz="1200" dirty="0"/>
        </a:p>
      </dgm:t>
    </dgm:pt>
    <dgm:pt modelId="{52F2595A-1535-4EF8-8F62-C3DDD8C4E1C0}" type="parTrans" cxnId="{9D8CC723-5C44-4EBD-8436-5E12DF589EF8}">
      <dgm:prSet/>
      <dgm:spPr/>
      <dgm:t>
        <a:bodyPr/>
        <a:lstStyle/>
        <a:p>
          <a:endParaRPr lang="en-US"/>
        </a:p>
      </dgm:t>
    </dgm:pt>
    <dgm:pt modelId="{2BF7C073-5F63-41DB-82BC-F2834B448337}" type="sibTrans" cxnId="{9D8CC723-5C44-4EBD-8436-5E12DF589EF8}">
      <dgm:prSet/>
      <dgm:spPr/>
      <dgm:t>
        <a:bodyPr/>
        <a:lstStyle/>
        <a:p>
          <a:endParaRPr lang="en-US"/>
        </a:p>
      </dgm:t>
    </dgm:pt>
    <dgm:pt modelId="{8097B17A-DD30-42B1-A190-B89770806584}">
      <dgm:prSet custT="1"/>
      <dgm:spPr/>
      <dgm:t>
        <a:bodyPr/>
        <a:lstStyle/>
        <a:p>
          <a:pPr>
            <a:lnSpc>
              <a:spcPct val="100000"/>
            </a:lnSpc>
            <a:defRPr cap="all"/>
          </a:pPr>
          <a:r>
            <a:rPr lang="it-IT" sz="1200"/>
            <a:t>Disporre di uno strumento in grado di indirizzare lo sviluppo di casi di test risulta un problema centrale in un contesto reale in cui le risorse economiche e/o temporali sono limitate.</a:t>
          </a:r>
          <a:endParaRPr lang="en-US" sz="1200"/>
        </a:p>
      </dgm:t>
    </dgm:pt>
    <dgm:pt modelId="{3DD69CEA-DD3D-452E-90C4-16BB7DB4F854}" type="parTrans" cxnId="{172A6DB6-FE5C-4D5D-BBBA-EEDCE6BFD02B}">
      <dgm:prSet/>
      <dgm:spPr/>
      <dgm:t>
        <a:bodyPr/>
        <a:lstStyle/>
        <a:p>
          <a:endParaRPr lang="en-US"/>
        </a:p>
      </dgm:t>
    </dgm:pt>
    <dgm:pt modelId="{7CA3A03B-DECA-4B21-A54A-DB157762DC8D}" type="sibTrans" cxnId="{172A6DB6-FE5C-4D5D-BBBA-EEDCE6BFD02B}">
      <dgm:prSet/>
      <dgm:spPr/>
      <dgm:t>
        <a:bodyPr/>
        <a:lstStyle/>
        <a:p>
          <a:endParaRPr lang="en-US"/>
        </a:p>
      </dgm:t>
    </dgm:pt>
    <dgm:pt modelId="{1D891A1E-01F3-4AF2-957F-77912D80779C}">
      <dgm:prSet custT="1"/>
      <dgm:spPr/>
      <dgm:t>
        <a:bodyPr/>
        <a:lstStyle/>
        <a:p>
          <a:pPr>
            <a:lnSpc>
              <a:spcPct val="100000"/>
            </a:lnSpc>
            <a:defRPr cap="all"/>
          </a:pPr>
          <a:r>
            <a:rPr lang="it-IT" sz="1200"/>
            <a:t>Per effettuare queste stime si possono utilizzare algoritmi di Machine Learning basati su supervised learning, ovvero che utilizzano esempi passati come dati di input dell’algoritmo.</a:t>
          </a:r>
          <a:endParaRPr lang="en-US" sz="1200"/>
        </a:p>
      </dgm:t>
    </dgm:pt>
    <dgm:pt modelId="{C9406FFD-4AF3-4080-A996-16767531A3D0}" type="parTrans" cxnId="{2F0052AB-58B6-4C82-A2A6-9540066949B2}">
      <dgm:prSet/>
      <dgm:spPr/>
      <dgm:t>
        <a:bodyPr/>
        <a:lstStyle/>
        <a:p>
          <a:endParaRPr lang="en-US"/>
        </a:p>
      </dgm:t>
    </dgm:pt>
    <dgm:pt modelId="{8F9C3363-EAA5-489F-B8F0-73D7649CB414}" type="sibTrans" cxnId="{2F0052AB-58B6-4C82-A2A6-9540066949B2}">
      <dgm:prSet/>
      <dgm:spPr/>
      <dgm:t>
        <a:bodyPr/>
        <a:lstStyle/>
        <a:p>
          <a:endParaRPr lang="en-US"/>
        </a:p>
      </dgm:t>
    </dgm:pt>
    <dgm:pt modelId="{3E246E10-F3DC-4201-9A69-2D81B567DDF8}" type="pres">
      <dgm:prSet presAssocID="{70BD0348-D2A2-4B24-90DB-014AC24CB61B}" presName="root" presStyleCnt="0">
        <dgm:presLayoutVars>
          <dgm:dir/>
          <dgm:resizeHandles val="exact"/>
        </dgm:presLayoutVars>
      </dgm:prSet>
      <dgm:spPr/>
    </dgm:pt>
    <dgm:pt modelId="{3D1BB8D5-3F82-4387-B137-1197DE9F0C5C}" type="pres">
      <dgm:prSet presAssocID="{FC2A80F9-5B4A-4AE8-B4E3-F686DCE987CE}" presName="compNode" presStyleCnt="0"/>
      <dgm:spPr/>
    </dgm:pt>
    <dgm:pt modelId="{7E4D2C57-3338-4F14-80C6-9164E326EA03}" type="pres">
      <dgm:prSet presAssocID="{FC2A80F9-5B4A-4AE8-B4E3-F686DCE987CE}" presName="iconBgRect" presStyleLbl="bgShp" presStyleIdx="0" presStyleCnt="3"/>
      <dgm:spPr/>
    </dgm:pt>
    <dgm:pt modelId="{804883F9-AD0C-4011-9350-6EAF1D356C10}" type="pres">
      <dgm:prSet presAssocID="{FC2A80F9-5B4A-4AE8-B4E3-F686DCE987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nsetto"/>
        </a:ext>
      </dgm:extLst>
    </dgm:pt>
    <dgm:pt modelId="{FA714C32-B7C6-4044-9C9A-B5A1736799DB}" type="pres">
      <dgm:prSet presAssocID="{FC2A80F9-5B4A-4AE8-B4E3-F686DCE987CE}" presName="spaceRect" presStyleCnt="0"/>
      <dgm:spPr/>
    </dgm:pt>
    <dgm:pt modelId="{5B75EE05-76BE-4CC9-80CA-23A53621ACAA}" type="pres">
      <dgm:prSet presAssocID="{FC2A80F9-5B4A-4AE8-B4E3-F686DCE987CE}" presName="textRect" presStyleLbl="revTx" presStyleIdx="0" presStyleCnt="3">
        <dgm:presLayoutVars>
          <dgm:chMax val="1"/>
          <dgm:chPref val="1"/>
        </dgm:presLayoutVars>
      </dgm:prSet>
      <dgm:spPr/>
    </dgm:pt>
    <dgm:pt modelId="{D1E89659-D4F9-47CF-9772-42D60391627F}" type="pres">
      <dgm:prSet presAssocID="{2BF7C073-5F63-41DB-82BC-F2834B448337}" presName="sibTrans" presStyleCnt="0"/>
      <dgm:spPr/>
    </dgm:pt>
    <dgm:pt modelId="{6F207937-A0E6-4126-8B82-9534ADF0655E}" type="pres">
      <dgm:prSet presAssocID="{8097B17A-DD30-42B1-A190-B89770806584}" presName="compNode" presStyleCnt="0"/>
      <dgm:spPr/>
    </dgm:pt>
    <dgm:pt modelId="{D4C7EC3E-D00D-4586-8666-04379E8BEF90}" type="pres">
      <dgm:prSet presAssocID="{8097B17A-DD30-42B1-A190-B89770806584}" presName="iconBgRect" presStyleLbl="bgShp" presStyleIdx="1" presStyleCnt="3"/>
      <dgm:spPr/>
    </dgm:pt>
    <dgm:pt modelId="{94071C06-BB81-415E-99AE-A0C2DEFD1EDF}" type="pres">
      <dgm:prSet presAssocID="{8097B17A-DD30-42B1-A190-B897708065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io"/>
        </a:ext>
      </dgm:extLst>
    </dgm:pt>
    <dgm:pt modelId="{42D08391-4D2F-4D94-826D-9D3E11D660F1}" type="pres">
      <dgm:prSet presAssocID="{8097B17A-DD30-42B1-A190-B89770806584}" presName="spaceRect" presStyleCnt="0"/>
      <dgm:spPr/>
    </dgm:pt>
    <dgm:pt modelId="{8CA4088B-D0CD-4F65-A88E-585AE6DB538B}" type="pres">
      <dgm:prSet presAssocID="{8097B17A-DD30-42B1-A190-B89770806584}" presName="textRect" presStyleLbl="revTx" presStyleIdx="1" presStyleCnt="3">
        <dgm:presLayoutVars>
          <dgm:chMax val="1"/>
          <dgm:chPref val="1"/>
        </dgm:presLayoutVars>
      </dgm:prSet>
      <dgm:spPr/>
    </dgm:pt>
    <dgm:pt modelId="{7FABD64E-AFBB-4C6B-B3F8-6814DE3E9856}" type="pres">
      <dgm:prSet presAssocID="{7CA3A03B-DECA-4B21-A54A-DB157762DC8D}" presName="sibTrans" presStyleCnt="0"/>
      <dgm:spPr/>
    </dgm:pt>
    <dgm:pt modelId="{0299CA60-D214-46E5-955D-B3A380EFA650}" type="pres">
      <dgm:prSet presAssocID="{1D891A1E-01F3-4AF2-957F-77912D80779C}" presName="compNode" presStyleCnt="0"/>
      <dgm:spPr/>
    </dgm:pt>
    <dgm:pt modelId="{314B8772-B49F-4E62-9DBE-813D432736D9}" type="pres">
      <dgm:prSet presAssocID="{1D891A1E-01F3-4AF2-957F-77912D80779C}" presName="iconBgRect" presStyleLbl="bgShp" presStyleIdx="2" presStyleCnt="3"/>
      <dgm:spPr/>
    </dgm:pt>
    <dgm:pt modelId="{45350860-5E69-47B4-B2E7-85FBE59A3F3C}" type="pres">
      <dgm:prSet presAssocID="{1D891A1E-01F3-4AF2-957F-77912D8077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B7A19340-59C3-4898-A242-952F8ABBCA72}" type="pres">
      <dgm:prSet presAssocID="{1D891A1E-01F3-4AF2-957F-77912D80779C}" presName="spaceRect" presStyleCnt="0"/>
      <dgm:spPr/>
    </dgm:pt>
    <dgm:pt modelId="{CA3A2F48-55E0-419D-BEBD-2ECE1989C195}" type="pres">
      <dgm:prSet presAssocID="{1D891A1E-01F3-4AF2-957F-77912D80779C}" presName="textRect" presStyleLbl="revTx" presStyleIdx="2" presStyleCnt="3">
        <dgm:presLayoutVars>
          <dgm:chMax val="1"/>
          <dgm:chPref val="1"/>
        </dgm:presLayoutVars>
      </dgm:prSet>
      <dgm:spPr/>
    </dgm:pt>
  </dgm:ptLst>
  <dgm:cxnLst>
    <dgm:cxn modelId="{FCB9DD0A-56A4-49FE-96E1-2EA18DEB9229}" type="presOf" srcId="{70BD0348-D2A2-4B24-90DB-014AC24CB61B}" destId="{3E246E10-F3DC-4201-9A69-2D81B567DDF8}" srcOrd="0" destOrd="0" presId="urn:microsoft.com/office/officeart/2018/5/layout/IconCircleLabelList"/>
    <dgm:cxn modelId="{9D8CC723-5C44-4EBD-8436-5E12DF589EF8}" srcId="{70BD0348-D2A2-4B24-90DB-014AC24CB61B}" destId="{FC2A80F9-5B4A-4AE8-B4E3-F686DCE987CE}" srcOrd="0" destOrd="0" parTransId="{52F2595A-1535-4EF8-8F62-C3DDD8C4E1C0}" sibTransId="{2BF7C073-5F63-41DB-82BC-F2834B448337}"/>
    <dgm:cxn modelId="{4DA03E42-EC5F-45C8-AB10-B5EE4A94CAC7}" type="presOf" srcId="{1D891A1E-01F3-4AF2-957F-77912D80779C}" destId="{CA3A2F48-55E0-419D-BEBD-2ECE1989C195}" srcOrd="0" destOrd="0" presId="urn:microsoft.com/office/officeart/2018/5/layout/IconCircleLabelList"/>
    <dgm:cxn modelId="{79F9F883-33E3-4F72-A770-CB4077666347}" type="presOf" srcId="{FC2A80F9-5B4A-4AE8-B4E3-F686DCE987CE}" destId="{5B75EE05-76BE-4CC9-80CA-23A53621ACAA}" srcOrd="0" destOrd="0" presId="urn:microsoft.com/office/officeart/2018/5/layout/IconCircleLabelList"/>
    <dgm:cxn modelId="{20D25B89-5D24-400E-8CE6-DE83CD8E92EB}" type="presOf" srcId="{8097B17A-DD30-42B1-A190-B89770806584}" destId="{8CA4088B-D0CD-4F65-A88E-585AE6DB538B}" srcOrd="0" destOrd="0" presId="urn:microsoft.com/office/officeart/2018/5/layout/IconCircleLabelList"/>
    <dgm:cxn modelId="{2F0052AB-58B6-4C82-A2A6-9540066949B2}" srcId="{70BD0348-D2A2-4B24-90DB-014AC24CB61B}" destId="{1D891A1E-01F3-4AF2-957F-77912D80779C}" srcOrd="2" destOrd="0" parTransId="{C9406FFD-4AF3-4080-A996-16767531A3D0}" sibTransId="{8F9C3363-EAA5-489F-B8F0-73D7649CB414}"/>
    <dgm:cxn modelId="{172A6DB6-FE5C-4D5D-BBBA-EEDCE6BFD02B}" srcId="{70BD0348-D2A2-4B24-90DB-014AC24CB61B}" destId="{8097B17A-DD30-42B1-A190-B89770806584}" srcOrd="1" destOrd="0" parTransId="{3DD69CEA-DD3D-452E-90C4-16BB7DB4F854}" sibTransId="{7CA3A03B-DECA-4B21-A54A-DB157762DC8D}"/>
    <dgm:cxn modelId="{122C9223-A69F-49FD-B107-380DCDBBF9A5}" type="presParOf" srcId="{3E246E10-F3DC-4201-9A69-2D81B567DDF8}" destId="{3D1BB8D5-3F82-4387-B137-1197DE9F0C5C}" srcOrd="0" destOrd="0" presId="urn:microsoft.com/office/officeart/2018/5/layout/IconCircleLabelList"/>
    <dgm:cxn modelId="{AEDD7ED1-ACBC-467A-ACC5-4364A5416A77}" type="presParOf" srcId="{3D1BB8D5-3F82-4387-B137-1197DE9F0C5C}" destId="{7E4D2C57-3338-4F14-80C6-9164E326EA03}" srcOrd="0" destOrd="0" presId="urn:microsoft.com/office/officeart/2018/5/layout/IconCircleLabelList"/>
    <dgm:cxn modelId="{469BD01D-826A-49EF-8B26-6C063B4318D3}" type="presParOf" srcId="{3D1BB8D5-3F82-4387-B137-1197DE9F0C5C}" destId="{804883F9-AD0C-4011-9350-6EAF1D356C10}" srcOrd="1" destOrd="0" presId="urn:microsoft.com/office/officeart/2018/5/layout/IconCircleLabelList"/>
    <dgm:cxn modelId="{5906AE6A-2EF2-419A-951D-E9FA4DE83290}" type="presParOf" srcId="{3D1BB8D5-3F82-4387-B137-1197DE9F0C5C}" destId="{FA714C32-B7C6-4044-9C9A-B5A1736799DB}" srcOrd="2" destOrd="0" presId="urn:microsoft.com/office/officeart/2018/5/layout/IconCircleLabelList"/>
    <dgm:cxn modelId="{ABB34280-4EE9-45E5-ADC0-00DA8EAA4DE8}" type="presParOf" srcId="{3D1BB8D5-3F82-4387-B137-1197DE9F0C5C}" destId="{5B75EE05-76BE-4CC9-80CA-23A53621ACAA}" srcOrd="3" destOrd="0" presId="urn:microsoft.com/office/officeart/2018/5/layout/IconCircleLabelList"/>
    <dgm:cxn modelId="{C4384066-07FF-419F-9423-BD2CD1384146}" type="presParOf" srcId="{3E246E10-F3DC-4201-9A69-2D81B567DDF8}" destId="{D1E89659-D4F9-47CF-9772-42D60391627F}" srcOrd="1" destOrd="0" presId="urn:microsoft.com/office/officeart/2018/5/layout/IconCircleLabelList"/>
    <dgm:cxn modelId="{B566EFA2-5D13-4B28-AD38-502DA066DD6F}" type="presParOf" srcId="{3E246E10-F3DC-4201-9A69-2D81B567DDF8}" destId="{6F207937-A0E6-4126-8B82-9534ADF0655E}" srcOrd="2" destOrd="0" presId="urn:microsoft.com/office/officeart/2018/5/layout/IconCircleLabelList"/>
    <dgm:cxn modelId="{9FB3BD8F-B478-4636-B759-3ADCCF95E9CC}" type="presParOf" srcId="{6F207937-A0E6-4126-8B82-9534ADF0655E}" destId="{D4C7EC3E-D00D-4586-8666-04379E8BEF90}" srcOrd="0" destOrd="0" presId="urn:microsoft.com/office/officeart/2018/5/layout/IconCircleLabelList"/>
    <dgm:cxn modelId="{31946B69-173B-4163-A355-20AB2EC9B7BC}" type="presParOf" srcId="{6F207937-A0E6-4126-8B82-9534ADF0655E}" destId="{94071C06-BB81-415E-99AE-A0C2DEFD1EDF}" srcOrd="1" destOrd="0" presId="urn:microsoft.com/office/officeart/2018/5/layout/IconCircleLabelList"/>
    <dgm:cxn modelId="{072D2B12-A9E4-46E7-97DB-0D198E4A3A99}" type="presParOf" srcId="{6F207937-A0E6-4126-8B82-9534ADF0655E}" destId="{42D08391-4D2F-4D94-826D-9D3E11D660F1}" srcOrd="2" destOrd="0" presId="urn:microsoft.com/office/officeart/2018/5/layout/IconCircleLabelList"/>
    <dgm:cxn modelId="{2BDC4170-C6DF-42BB-9D1C-E0D61A1B2A90}" type="presParOf" srcId="{6F207937-A0E6-4126-8B82-9534ADF0655E}" destId="{8CA4088B-D0CD-4F65-A88E-585AE6DB538B}" srcOrd="3" destOrd="0" presId="urn:microsoft.com/office/officeart/2018/5/layout/IconCircleLabelList"/>
    <dgm:cxn modelId="{DE8459E7-4A3F-420B-8EE7-049610FA9C9A}" type="presParOf" srcId="{3E246E10-F3DC-4201-9A69-2D81B567DDF8}" destId="{7FABD64E-AFBB-4C6B-B3F8-6814DE3E9856}" srcOrd="3" destOrd="0" presId="urn:microsoft.com/office/officeart/2018/5/layout/IconCircleLabelList"/>
    <dgm:cxn modelId="{6A25BAC6-99C7-478B-B1BC-AD0948F2B8C9}" type="presParOf" srcId="{3E246E10-F3DC-4201-9A69-2D81B567DDF8}" destId="{0299CA60-D214-46E5-955D-B3A380EFA650}" srcOrd="4" destOrd="0" presId="urn:microsoft.com/office/officeart/2018/5/layout/IconCircleLabelList"/>
    <dgm:cxn modelId="{80021EC8-CAE3-4BEB-AD1E-B01209B81197}" type="presParOf" srcId="{0299CA60-D214-46E5-955D-B3A380EFA650}" destId="{314B8772-B49F-4E62-9DBE-813D432736D9}" srcOrd="0" destOrd="0" presId="urn:microsoft.com/office/officeart/2018/5/layout/IconCircleLabelList"/>
    <dgm:cxn modelId="{537ED857-1B7D-4E8D-8186-CB8184C9F19A}" type="presParOf" srcId="{0299CA60-D214-46E5-955D-B3A380EFA650}" destId="{45350860-5E69-47B4-B2E7-85FBE59A3F3C}" srcOrd="1" destOrd="0" presId="urn:microsoft.com/office/officeart/2018/5/layout/IconCircleLabelList"/>
    <dgm:cxn modelId="{4871B2AA-00BF-4C87-AF89-E94B0F295D05}" type="presParOf" srcId="{0299CA60-D214-46E5-955D-B3A380EFA650}" destId="{B7A19340-59C3-4898-A242-952F8ABBCA72}" srcOrd="2" destOrd="0" presId="urn:microsoft.com/office/officeart/2018/5/layout/IconCircleLabelList"/>
    <dgm:cxn modelId="{30981347-CA74-469B-A3C2-1E1BF4D315DB}" type="presParOf" srcId="{0299CA60-D214-46E5-955D-B3A380EFA650}" destId="{CA3A2F48-55E0-419D-BEBD-2ECE1989C19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13A312-BEF7-42C6-85EB-1D80F8CCAB7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B39A523-3AA2-4FA2-91B7-0F1096A397FD}">
      <dgm:prSet/>
      <dgm:spPr/>
      <dgm:t>
        <a:bodyPr/>
        <a:lstStyle/>
        <a:p>
          <a:pPr>
            <a:lnSpc>
              <a:spcPct val="100000"/>
            </a:lnSpc>
          </a:pPr>
          <a:r>
            <a:rPr lang="it-IT" noProof="0" dirty="0"/>
            <a:t>Per acquisire I dati necessari a fornire degli esempi necessari nella fase di training del nostro algoritmo ho utilizzato due tool distinti:</a:t>
          </a:r>
        </a:p>
      </dgm:t>
    </dgm:pt>
    <dgm:pt modelId="{0ED656F1-25B6-4245-8D86-B7E22C5C9468}" type="parTrans" cxnId="{346277F0-4F57-440A-8476-125A6B7316A9}">
      <dgm:prSet/>
      <dgm:spPr/>
      <dgm:t>
        <a:bodyPr/>
        <a:lstStyle/>
        <a:p>
          <a:endParaRPr lang="en-US"/>
        </a:p>
      </dgm:t>
    </dgm:pt>
    <dgm:pt modelId="{D256516D-7627-48DE-BA87-3D9F15134024}" type="sibTrans" cxnId="{346277F0-4F57-440A-8476-125A6B7316A9}">
      <dgm:prSet/>
      <dgm:spPr/>
      <dgm:t>
        <a:bodyPr/>
        <a:lstStyle/>
        <a:p>
          <a:endParaRPr lang="en-US"/>
        </a:p>
      </dgm:t>
    </dgm:pt>
    <dgm:pt modelId="{11F79469-6C57-49A0-B7CA-7983FD98C18B}">
      <dgm:prSet/>
      <dgm:spPr/>
      <dgm:t>
        <a:bodyPr/>
        <a:lstStyle/>
        <a:p>
          <a:pPr>
            <a:lnSpc>
              <a:spcPct val="100000"/>
            </a:lnSpc>
          </a:pPr>
          <a:r>
            <a:rPr lang="it-IT" noProof="0" dirty="0"/>
            <a:t>GitHub: in particolare ho utilizzato la libreria </a:t>
          </a:r>
          <a:r>
            <a:rPr lang="it-IT" noProof="0" dirty="0" err="1"/>
            <a:t>jgit</a:t>
          </a:r>
          <a:r>
            <a:rPr lang="it-IT" noProof="0" dirty="0"/>
            <a:t> di Java per ottenere informazioni relative ai </a:t>
          </a:r>
          <a:r>
            <a:rPr lang="it-IT" noProof="0" dirty="0" err="1"/>
            <a:t>commit</a:t>
          </a:r>
          <a:r>
            <a:rPr lang="it-IT" noProof="0" dirty="0"/>
            <a:t>.</a:t>
          </a:r>
        </a:p>
      </dgm:t>
    </dgm:pt>
    <dgm:pt modelId="{76E2BB00-EB58-4071-BB3B-2BF7B0F47764}" type="parTrans" cxnId="{D49E434C-B0FE-4558-99ED-0D0B16C934AF}">
      <dgm:prSet/>
      <dgm:spPr/>
      <dgm:t>
        <a:bodyPr/>
        <a:lstStyle/>
        <a:p>
          <a:endParaRPr lang="en-US"/>
        </a:p>
      </dgm:t>
    </dgm:pt>
    <dgm:pt modelId="{775AA2C9-5D1D-48A0-B690-E904E116CE30}" type="sibTrans" cxnId="{D49E434C-B0FE-4558-99ED-0D0B16C934AF}">
      <dgm:prSet/>
      <dgm:spPr/>
      <dgm:t>
        <a:bodyPr/>
        <a:lstStyle/>
        <a:p>
          <a:endParaRPr lang="en-US"/>
        </a:p>
      </dgm:t>
    </dgm:pt>
    <dgm:pt modelId="{C2148A63-CD9D-4B09-9546-3BB55DCE927F}">
      <dgm:prSet/>
      <dgm:spPr/>
      <dgm:t>
        <a:bodyPr/>
        <a:lstStyle/>
        <a:p>
          <a:pPr>
            <a:lnSpc>
              <a:spcPct val="100000"/>
            </a:lnSpc>
          </a:pPr>
          <a:r>
            <a:rPr lang="en-US"/>
            <a:t>Jira: in particolare ho utilizzato le REST API fornite per ottenere informazioni relative a release e issues.</a:t>
          </a:r>
        </a:p>
      </dgm:t>
    </dgm:pt>
    <dgm:pt modelId="{36AE9AFB-8591-4DB9-8EAF-10107BB2349E}" type="parTrans" cxnId="{CAD60A51-BCFE-41DC-9E11-D84B8DCD4EC7}">
      <dgm:prSet/>
      <dgm:spPr/>
      <dgm:t>
        <a:bodyPr/>
        <a:lstStyle/>
        <a:p>
          <a:endParaRPr lang="en-US"/>
        </a:p>
      </dgm:t>
    </dgm:pt>
    <dgm:pt modelId="{AF301788-505E-4AC8-B06D-069969EB7663}" type="sibTrans" cxnId="{CAD60A51-BCFE-41DC-9E11-D84B8DCD4EC7}">
      <dgm:prSet/>
      <dgm:spPr/>
      <dgm:t>
        <a:bodyPr/>
        <a:lstStyle/>
        <a:p>
          <a:endParaRPr lang="en-US"/>
        </a:p>
      </dgm:t>
    </dgm:pt>
    <dgm:pt modelId="{D447F013-A961-424C-AEA0-1157868762C4}" type="pres">
      <dgm:prSet presAssocID="{B713A312-BEF7-42C6-85EB-1D80F8CCAB77}" presName="root" presStyleCnt="0">
        <dgm:presLayoutVars>
          <dgm:dir/>
          <dgm:resizeHandles val="exact"/>
        </dgm:presLayoutVars>
      </dgm:prSet>
      <dgm:spPr/>
    </dgm:pt>
    <dgm:pt modelId="{BDFFB6E6-037F-42DD-864C-FC766AFB2399}" type="pres">
      <dgm:prSet presAssocID="{CB39A523-3AA2-4FA2-91B7-0F1096A397FD}" presName="compNode" presStyleCnt="0"/>
      <dgm:spPr/>
    </dgm:pt>
    <dgm:pt modelId="{1733EA1C-F2FA-4093-A68E-BA602A783BD0}" type="pres">
      <dgm:prSet presAssocID="{CB39A523-3AA2-4FA2-91B7-0F1096A397FD}" presName="bgRect" presStyleLbl="bgShp" presStyleIdx="0" presStyleCnt="3"/>
      <dgm:spPr/>
    </dgm:pt>
    <dgm:pt modelId="{60BCC7B5-FDCB-4C03-9FC6-B03117551C97}" type="pres">
      <dgm:prSet presAssocID="{CB39A523-3AA2-4FA2-91B7-0F1096A397F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AAC05254-4641-4C39-A0E4-949F8850A9D4}" type="pres">
      <dgm:prSet presAssocID="{CB39A523-3AA2-4FA2-91B7-0F1096A397FD}" presName="spaceRect" presStyleCnt="0"/>
      <dgm:spPr/>
    </dgm:pt>
    <dgm:pt modelId="{5E708C18-1409-4C37-BAE1-DCA1F8040BDB}" type="pres">
      <dgm:prSet presAssocID="{CB39A523-3AA2-4FA2-91B7-0F1096A397FD}" presName="parTx" presStyleLbl="revTx" presStyleIdx="0" presStyleCnt="3">
        <dgm:presLayoutVars>
          <dgm:chMax val="0"/>
          <dgm:chPref val="0"/>
        </dgm:presLayoutVars>
      </dgm:prSet>
      <dgm:spPr/>
    </dgm:pt>
    <dgm:pt modelId="{E8A7B0B1-49C4-471E-9740-8582C48774EA}" type="pres">
      <dgm:prSet presAssocID="{D256516D-7627-48DE-BA87-3D9F15134024}" presName="sibTrans" presStyleCnt="0"/>
      <dgm:spPr/>
    </dgm:pt>
    <dgm:pt modelId="{0B88F664-E888-44F4-B387-7AB8F81BED3D}" type="pres">
      <dgm:prSet presAssocID="{11F79469-6C57-49A0-B7CA-7983FD98C18B}" presName="compNode" presStyleCnt="0"/>
      <dgm:spPr/>
    </dgm:pt>
    <dgm:pt modelId="{21156A20-3392-4848-895D-3B8B6A782D8E}" type="pres">
      <dgm:prSet presAssocID="{11F79469-6C57-49A0-B7CA-7983FD98C18B}" presName="bgRect" presStyleLbl="bgShp" presStyleIdx="1" presStyleCnt="3"/>
      <dgm:spPr/>
    </dgm:pt>
    <dgm:pt modelId="{C4BB774E-BB4E-4959-A557-7DCBF48BE619}" type="pres">
      <dgm:prSet presAssocID="{11F79469-6C57-49A0-B7CA-7983FD98C1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bri"/>
        </a:ext>
      </dgm:extLst>
    </dgm:pt>
    <dgm:pt modelId="{7E88922D-6F89-4941-B803-2B9401A9313B}" type="pres">
      <dgm:prSet presAssocID="{11F79469-6C57-49A0-B7CA-7983FD98C18B}" presName="spaceRect" presStyleCnt="0"/>
      <dgm:spPr/>
    </dgm:pt>
    <dgm:pt modelId="{A4A613B9-FFEA-486F-A5AA-05475D4EFCFD}" type="pres">
      <dgm:prSet presAssocID="{11F79469-6C57-49A0-B7CA-7983FD98C18B}" presName="parTx" presStyleLbl="revTx" presStyleIdx="1" presStyleCnt="3">
        <dgm:presLayoutVars>
          <dgm:chMax val="0"/>
          <dgm:chPref val="0"/>
        </dgm:presLayoutVars>
      </dgm:prSet>
      <dgm:spPr/>
    </dgm:pt>
    <dgm:pt modelId="{5A56F62E-E354-4803-BBC6-E73A86A7F8ED}" type="pres">
      <dgm:prSet presAssocID="{775AA2C9-5D1D-48A0-B690-E904E116CE30}" presName="sibTrans" presStyleCnt="0"/>
      <dgm:spPr/>
    </dgm:pt>
    <dgm:pt modelId="{5A822F2E-F32F-42EB-84EC-A2911F3C6E79}" type="pres">
      <dgm:prSet presAssocID="{C2148A63-CD9D-4B09-9546-3BB55DCE927F}" presName="compNode" presStyleCnt="0"/>
      <dgm:spPr/>
    </dgm:pt>
    <dgm:pt modelId="{B6215429-1169-476D-812F-EF2E9B7A22DA}" type="pres">
      <dgm:prSet presAssocID="{C2148A63-CD9D-4B09-9546-3BB55DCE927F}" presName="bgRect" presStyleLbl="bgShp" presStyleIdx="2" presStyleCnt="3"/>
      <dgm:spPr/>
    </dgm:pt>
    <dgm:pt modelId="{71092B10-F358-45CE-B323-99EBDA2576F4}" type="pres">
      <dgm:prSet presAssocID="{C2148A63-CD9D-4B09-9546-3BB55DCE92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pe"/>
        </a:ext>
      </dgm:extLst>
    </dgm:pt>
    <dgm:pt modelId="{6E2EA774-D4CD-4B89-BF71-6A8674039CDC}" type="pres">
      <dgm:prSet presAssocID="{C2148A63-CD9D-4B09-9546-3BB55DCE927F}" presName="spaceRect" presStyleCnt="0"/>
      <dgm:spPr/>
    </dgm:pt>
    <dgm:pt modelId="{6BDC70DC-5B5E-4C3A-B5E7-5EEB02CD8189}" type="pres">
      <dgm:prSet presAssocID="{C2148A63-CD9D-4B09-9546-3BB55DCE927F}" presName="parTx" presStyleLbl="revTx" presStyleIdx="2" presStyleCnt="3">
        <dgm:presLayoutVars>
          <dgm:chMax val="0"/>
          <dgm:chPref val="0"/>
        </dgm:presLayoutVars>
      </dgm:prSet>
      <dgm:spPr/>
    </dgm:pt>
  </dgm:ptLst>
  <dgm:cxnLst>
    <dgm:cxn modelId="{D49E434C-B0FE-4558-99ED-0D0B16C934AF}" srcId="{B713A312-BEF7-42C6-85EB-1D80F8CCAB77}" destId="{11F79469-6C57-49A0-B7CA-7983FD98C18B}" srcOrd="1" destOrd="0" parTransId="{76E2BB00-EB58-4071-BB3B-2BF7B0F47764}" sibTransId="{775AA2C9-5D1D-48A0-B690-E904E116CE30}"/>
    <dgm:cxn modelId="{C7ACC14D-5C52-4964-A871-40106AEDFE69}" type="presOf" srcId="{C2148A63-CD9D-4B09-9546-3BB55DCE927F}" destId="{6BDC70DC-5B5E-4C3A-B5E7-5EEB02CD8189}" srcOrd="0" destOrd="0" presId="urn:microsoft.com/office/officeart/2018/2/layout/IconVerticalSolidList"/>
    <dgm:cxn modelId="{2EB7976F-37B7-4858-892E-BDCB4818EE7B}" type="presOf" srcId="{CB39A523-3AA2-4FA2-91B7-0F1096A397FD}" destId="{5E708C18-1409-4C37-BAE1-DCA1F8040BDB}" srcOrd="0" destOrd="0" presId="urn:microsoft.com/office/officeart/2018/2/layout/IconVerticalSolidList"/>
    <dgm:cxn modelId="{CAD60A51-BCFE-41DC-9E11-D84B8DCD4EC7}" srcId="{B713A312-BEF7-42C6-85EB-1D80F8CCAB77}" destId="{C2148A63-CD9D-4B09-9546-3BB55DCE927F}" srcOrd="2" destOrd="0" parTransId="{36AE9AFB-8591-4DB9-8EAF-10107BB2349E}" sibTransId="{AF301788-505E-4AC8-B06D-069969EB7663}"/>
    <dgm:cxn modelId="{116175C2-1879-4680-BD2B-F2596FC8B148}" type="presOf" srcId="{B713A312-BEF7-42C6-85EB-1D80F8CCAB77}" destId="{D447F013-A961-424C-AEA0-1157868762C4}" srcOrd="0" destOrd="0" presId="urn:microsoft.com/office/officeart/2018/2/layout/IconVerticalSolidList"/>
    <dgm:cxn modelId="{42E48CEF-C6B3-4827-8D4B-14349A41F6D7}" type="presOf" srcId="{11F79469-6C57-49A0-B7CA-7983FD98C18B}" destId="{A4A613B9-FFEA-486F-A5AA-05475D4EFCFD}" srcOrd="0" destOrd="0" presId="urn:microsoft.com/office/officeart/2018/2/layout/IconVerticalSolidList"/>
    <dgm:cxn modelId="{346277F0-4F57-440A-8476-125A6B7316A9}" srcId="{B713A312-BEF7-42C6-85EB-1D80F8CCAB77}" destId="{CB39A523-3AA2-4FA2-91B7-0F1096A397FD}" srcOrd="0" destOrd="0" parTransId="{0ED656F1-25B6-4245-8D86-B7E22C5C9468}" sibTransId="{D256516D-7627-48DE-BA87-3D9F15134024}"/>
    <dgm:cxn modelId="{159E014D-CB4F-41AD-B650-09ADB4EC40D4}" type="presParOf" srcId="{D447F013-A961-424C-AEA0-1157868762C4}" destId="{BDFFB6E6-037F-42DD-864C-FC766AFB2399}" srcOrd="0" destOrd="0" presId="urn:microsoft.com/office/officeart/2018/2/layout/IconVerticalSolidList"/>
    <dgm:cxn modelId="{819416B1-EF37-4289-A70F-FFEB8C97D4B2}" type="presParOf" srcId="{BDFFB6E6-037F-42DD-864C-FC766AFB2399}" destId="{1733EA1C-F2FA-4093-A68E-BA602A783BD0}" srcOrd="0" destOrd="0" presId="urn:microsoft.com/office/officeart/2018/2/layout/IconVerticalSolidList"/>
    <dgm:cxn modelId="{2B1C8075-602D-4152-A6A6-9AAA04080C08}" type="presParOf" srcId="{BDFFB6E6-037F-42DD-864C-FC766AFB2399}" destId="{60BCC7B5-FDCB-4C03-9FC6-B03117551C97}" srcOrd="1" destOrd="0" presId="urn:microsoft.com/office/officeart/2018/2/layout/IconVerticalSolidList"/>
    <dgm:cxn modelId="{D1DCFCAB-DDB8-4C8A-9310-B73B6F46BD72}" type="presParOf" srcId="{BDFFB6E6-037F-42DD-864C-FC766AFB2399}" destId="{AAC05254-4641-4C39-A0E4-949F8850A9D4}" srcOrd="2" destOrd="0" presId="urn:microsoft.com/office/officeart/2018/2/layout/IconVerticalSolidList"/>
    <dgm:cxn modelId="{48593D3E-62C4-4E65-8B9F-E41F86BD5E16}" type="presParOf" srcId="{BDFFB6E6-037F-42DD-864C-FC766AFB2399}" destId="{5E708C18-1409-4C37-BAE1-DCA1F8040BDB}" srcOrd="3" destOrd="0" presId="urn:microsoft.com/office/officeart/2018/2/layout/IconVerticalSolidList"/>
    <dgm:cxn modelId="{DD6DC39E-8F15-4923-AE35-672F6D1F36A8}" type="presParOf" srcId="{D447F013-A961-424C-AEA0-1157868762C4}" destId="{E8A7B0B1-49C4-471E-9740-8582C48774EA}" srcOrd="1" destOrd="0" presId="urn:microsoft.com/office/officeart/2018/2/layout/IconVerticalSolidList"/>
    <dgm:cxn modelId="{E4E7E670-F443-4C80-93C5-7812C74991E7}" type="presParOf" srcId="{D447F013-A961-424C-AEA0-1157868762C4}" destId="{0B88F664-E888-44F4-B387-7AB8F81BED3D}" srcOrd="2" destOrd="0" presId="urn:microsoft.com/office/officeart/2018/2/layout/IconVerticalSolidList"/>
    <dgm:cxn modelId="{BB9648E5-B112-4BF5-9C8C-D75CC2611556}" type="presParOf" srcId="{0B88F664-E888-44F4-B387-7AB8F81BED3D}" destId="{21156A20-3392-4848-895D-3B8B6A782D8E}" srcOrd="0" destOrd="0" presId="urn:microsoft.com/office/officeart/2018/2/layout/IconVerticalSolidList"/>
    <dgm:cxn modelId="{6C0922D5-1B0D-48A8-991E-AEA8B0AEDB5D}" type="presParOf" srcId="{0B88F664-E888-44F4-B387-7AB8F81BED3D}" destId="{C4BB774E-BB4E-4959-A557-7DCBF48BE619}" srcOrd="1" destOrd="0" presId="urn:microsoft.com/office/officeart/2018/2/layout/IconVerticalSolidList"/>
    <dgm:cxn modelId="{D852AADF-19B7-49EE-95A1-B1226DFC5A6E}" type="presParOf" srcId="{0B88F664-E888-44F4-B387-7AB8F81BED3D}" destId="{7E88922D-6F89-4941-B803-2B9401A9313B}" srcOrd="2" destOrd="0" presId="urn:microsoft.com/office/officeart/2018/2/layout/IconVerticalSolidList"/>
    <dgm:cxn modelId="{1E6B2942-2B27-497F-85C0-844916D8B39F}" type="presParOf" srcId="{0B88F664-E888-44F4-B387-7AB8F81BED3D}" destId="{A4A613B9-FFEA-486F-A5AA-05475D4EFCFD}" srcOrd="3" destOrd="0" presId="urn:microsoft.com/office/officeart/2018/2/layout/IconVerticalSolidList"/>
    <dgm:cxn modelId="{52E06F3D-A48F-4965-8519-9BE06DD44FE8}" type="presParOf" srcId="{D447F013-A961-424C-AEA0-1157868762C4}" destId="{5A56F62E-E354-4803-BBC6-E73A86A7F8ED}" srcOrd="3" destOrd="0" presId="urn:microsoft.com/office/officeart/2018/2/layout/IconVerticalSolidList"/>
    <dgm:cxn modelId="{0764AE35-6C71-41EF-8C65-E8EA5412DEA9}" type="presParOf" srcId="{D447F013-A961-424C-AEA0-1157868762C4}" destId="{5A822F2E-F32F-42EB-84EC-A2911F3C6E79}" srcOrd="4" destOrd="0" presId="urn:microsoft.com/office/officeart/2018/2/layout/IconVerticalSolidList"/>
    <dgm:cxn modelId="{48123875-1190-409C-B884-8CF4795A6964}" type="presParOf" srcId="{5A822F2E-F32F-42EB-84EC-A2911F3C6E79}" destId="{B6215429-1169-476D-812F-EF2E9B7A22DA}" srcOrd="0" destOrd="0" presId="urn:microsoft.com/office/officeart/2018/2/layout/IconVerticalSolidList"/>
    <dgm:cxn modelId="{79C8AD32-0709-4ED0-A93F-37F28F2A9DC9}" type="presParOf" srcId="{5A822F2E-F32F-42EB-84EC-A2911F3C6E79}" destId="{71092B10-F358-45CE-B323-99EBDA2576F4}" srcOrd="1" destOrd="0" presId="urn:microsoft.com/office/officeart/2018/2/layout/IconVerticalSolidList"/>
    <dgm:cxn modelId="{F2523318-C4D0-4B3B-9120-B20363815CBD}" type="presParOf" srcId="{5A822F2E-F32F-42EB-84EC-A2911F3C6E79}" destId="{6E2EA774-D4CD-4B89-BF71-6A8674039CDC}" srcOrd="2" destOrd="0" presId="urn:microsoft.com/office/officeart/2018/2/layout/IconVerticalSolidList"/>
    <dgm:cxn modelId="{2E47CCB1-C511-4DA8-9242-A50391D887DD}" type="presParOf" srcId="{5A822F2E-F32F-42EB-84EC-A2911F3C6E79}" destId="{6BDC70DC-5B5E-4C3A-B5E7-5EEB02CD818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65E124-2759-47F3-BDDC-2320E25FE5F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DAB2DAD-4F5E-4CB7-BAAD-02381F76F986}">
      <dgm:prSet/>
      <dgm:spPr/>
      <dgm:t>
        <a:bodyPr/>
        <a:lstStyle/>
        <a:p>
          <a:r>
            <a:rPr lang="it-IT" dirty="0"/>
            <a:t>Precision</a:t>
          </a:r>
          <a:endParaRPr lang="en-US" dirty="0"/>
        </a:p>
      </dgm:t>
    </dgm:pt>
    <dgm:pt modelId="{B9D92BDD-A6B3-4F1F-A0F9-F21857DBCDA3}" type="parTrans" cxnId="{FBDDBB0B-D28B-4986-84F4-7D82D461D7EA}">
      <dgm:prSet/>
      <dgm:spPr/>
      <dgm:t>
        <a:bodyPr/>
        <a:lstStyle/>
        <a:p>
          <a:endParaRPr lang="en-US"/>
        </a:p>
      </dgm:t>
    </dgm:pt>
    <dgm:pt modelId="{83F98D22-E6CA-4CEE-B6F8-B360DDDE479F}" type="sibTrans" cxnId="{FBDDBB0B-D28B-4986-84F4-7D82D461D7EA}">
      <dgm:prSet/>
      <dgm:spPr/>
      <dgm:t>
        <a:bodyPr/>
        <a:lstStyle/>
        <a:p>
          <a:endParaRPr lang="en-US"/>
        </a:p>
      </dgm:t>
    </dgm:pt>
    <dgm:pt modelId="{92DBBC25-0DA3-4EBB-ABCA-BC1D275AD7F2}">
      <dgm:prSet custT="1"/>
      <dgm:spPr/>
      <dgm:t>
        <a:bodyPr/>
        <a:lstStyle/>
        <a:p>
          <a:r>
            <a:rPr lang="it-IT" sz="1700" dirty="0" err="1"/>
            <a:t>Naive</a:t>
          </a:r>
          <a:r>
            <a:rPr lang="it-IT" sz="1700" dirty="0"/>
            <a:t> </a:t>
          </a:r>
          <a:r>
            <a:rPr lang="it-IT" sz="1700" dirty="0" err="1"/>
            <a:t>Bayess</a:t>
          </a:r>
          <a:r>
            <a:rPr lang="it-IT" sz="1700" dirty="0"/>
            <a:t>: </a:t>
          </a:r>
          <a:r>
            <a:rPr lang="it-IT" sz="1700" dirty="0">
              <a:solidFill>
                <a:schemeClr val="tx1">
                  <a:lumMod val="75000"/>
                  <a:lumOff val="25000"/>
                </a:schemeClr>
              </a:solidFill>
            </a:rPr>
            <a:t>in generale il peggior classificatore, dato che non ho effettuato nessun tuning sul parametro alpha del classificatore e non ho applicato nessuno </a:t>
          </a:r>
          <a:r>
            <a:rPr lang="it-IT" sz="1700" dirty="0" err="1">
              <a:solidFill>
                <a:schemeClr val="tx1">
                  <a:lumMod val="75000"/>
                  <a:lumOff val="25000"/>
                </a:schemeClr>
              </a:solidFill>
            </a:rPr>
            <a:t>smoothing</a:t>
          </a:r>
          <a:r>
            <a:rPr lang="it-IT" sz="1700" dirty="0">
              <a:solidFill>
                <a:schemeClr val="tx1">
                  <a:lumMod val="75000"/>
                  <a:lumOff val="25000"/>
                </a:schemeClr>
              </a:solidFill>
            </a:rPr>
            <a:t>, scartando di fatto tutte le istanze non presenti nel training set (probabilità pari a 0 assegnata dal classificatore). Come mi aspetto effettuando </a:t>
          </a:r>
          <a:r>
            <a:rPr lang="it-IT" sz="1700" dirty="0" err="1">
              <a:solidFill>
                <a:schemeClr val="tx1">
                  <a:lumMod val="75000"/>
                  <a:lumOff val="25000"/>
                </a:schemeClr>
              </a:solidFill>
            </a:rPr>
            <a:t>oversampling</a:t>
          </a:r>
          <a:r>
            <a:rPr lang="it-IT" sz="1700" dirty="0">
              <a:solidFill>
                <a:schemeClr val="tx1">
                  <a:lumMod val="75000"/>
                  <a:lumOff val="25000"/>
                </a:schemeClr>
              </a:solidFill>
            </a:rPr>
            <a:t> ho il risultato migliore, mentre SMOTE risulta quello maggiormente veritiero e infatti risulta migliore rispetto a </a:t>
          </a:r>
          <a:r>
            <a:rPr lang="it-IT" sz="1700" dirty="0" err="1">
              <a:solidFill>
                <a:schemeClr val="tx1">
                  <a:lumMod val="75000"/>
                  <a:lumOff val="25000"/>
                </a:schemeClr>
              </a:solidFill>
            </a:rPr>
            <a:t>undersampling</a:t>
          </a:r>
          <a:r>
            <a:rPr lang="it-IT" sz="1700" dirty="0">
              <a:solidFill>
                <a:schemeClr val="tx1">
                  <a:lumMod val="75000"/>
                  <a:lumOff val="25000"/>
                </a:schemeClr>
              </a:solidFill>
            </a:rPr>
            <a:t>, ma peggiore rispetto a </a:t>
          </a:r>
          <a:r>
            <a:rPr lang="it-IT" sz="1700" dirty="0" err="1">
              <a:solidFill>
                <a:schemeClr val="tx1">
                  <a:lumMod val="75000"/>
                  <a:lumOff val="25000"/>
                </a:schemeClr>
              </a:solidFill>
            </a:rPr>
            <a:t>oversampling</a:t>
          </a:r>
          <a:r>
            <a:rPr lang="it-IT" sz="1700" dirty="0">
              <a:solidFill>
                <a:schemeClr val="tx1">
                  <a:lumMod val="75000"/>
                  <a:lumOff val="25000"/>
                </a:schemeClr>
              </a:solidFill>
            </a:rPr>
            <a:t> in media, essendo una tecnica apposita per dataset non bilanciati. Inoltre le metriche trovate utilizzando questo classificatore sono quelle con variabilità maggiore.</a:t>
          </a:r>
          <a:endParaRPr lang="en-US" sz="1700" dirty="0"/>
        </a:p>
      </dgm:t>
    </dgm:pt>
    <dgm:pt modelId="{E40F50E8-EFF1-4D3F-8315-1B33F9DCECBA}" type="parTrans" cxnId="{465956C8-6CAB-4260-B73A-7D89DA8C700D}">
      <dgm:prSet/>
      <dgm:spPr/>
      <dgm:t>
        <a:bodyPr/>
        <a:lstStyle/>
        <a:p>
          <a:endParaRPr lang="en-US"/>
        </a:p>
      </dgm:t>
    </dgm:pt>
    <dgm:pt modelId="{2D9F27C8-4B00-4222-BFFF-E68407475DDA}" type="sibTrans" cxnId="{465956C8-6CAB-4260-B73A-7D89DA8C700D}">
      <dgm:prSet/>
      <dgm:spPr/>
      <dgm:t>
        <a:bodyPr/>
        <a:lstStyle/>
        <a:p>
          <a:endParaRPr lang="en-US"/>
        </a:p>
      </dgm:t>
    </dgm:pt>
    <dgm:pt modelId="{BACDB1B5-1A54-4744-B9CB-218F3AA880B8}">
      <dgm:prSet custT="1"/>
      <dgm:spPr/>
      <dgm:t>
        <a:bodyPr/>
        <a:lstStyle/>
        <a:p>
          <a:r>
            <a:rPr lang="it-IT" sz="1700" dirty="0"/>
            <a:t>IBK: </a:t>
          </a:r>
          <a:r>
            <a:rPr lang="it-IT" sz="1700" dirty="0">
              <a:solidFill>
                <a:schemeClr val="tx1">
                  <a:lumMod val="75000"/>
                  <a:lumOff val="25000"/>
                </a:schemeClr>
              </a:solidFill>
            </a:rPr>
            <a:t>è il classificatore che tra tutti e tre utilizza criteri decisionali più semplici e infatti mostra valori migliori senza utilizzare filtri di nessun tipo. In media rimane abbastanza stabile</a:t>
          </a:r>
          <a:r>
            <a:rPr lang="it-IT" sz="1900" dirty="0">
              <a:solidFill>
                <a:schemeClr val="tx1">
                  <a:lumMod val="75000"/>
                  <a:lumOff val="25000"/>
                </a:schemeClr>
              </a:solidFill>
            </a:rPr>
            <a:t>.</a:t>
          </a:r>
          <a:endParaRPr lang="en-US" sz="1900" dirty="0"/>
        </a:p>
      </dgm:t>
    </dgm:pt>
    <dgm:pt modelId="{4857090E-7089-4D41-8F8E-32C9120C985C}" type="parTrans" cxnId="{A768B1BC-12AB-41B1-A21F-D588543A4B1C}">
      <dgm:prSet/>
      <dgm:spPr/>
      <dgm:t>
        <a:bodyPr/>
        <a:lstStyle/>
        <a:p>
          <a:endParaRPr lang="en-US"/>
        </a:p>
      </dgm:t>
    </dgm:pt>
    <dgm:pt modelId="{33295D72-FA92-45A2-B542-E65254818866}" type="sibTrans" cxnId="{A768B1BC-12AB-41B1-A21F-D588543A4B1C}">
      <dgm:prSet/>
      <dgm:spPr/>
      <dgm:t>
        <a:bodyPr/>
        <a:lstStyle/>
        <a:p>
          <a:endParaRPr lang="en-US"/>
        </a:p>
      </dgm:t>
    </dgm:pt>
    <dgm:pt modelId="{32A23738-9664-4CE8-A463-8B87EB51939F}">
      <dgm:prSet custT="1"/>
      <dgm:spPr/>
      <dgm:t>
        <a:bodyPr/>
        <a:lstStyle/>
        <a:p>
          <a:r>
            <a:rPr lang="it-IT" sz="1700" dirty="0"/>
            <a:t>Random </a:t>
          </a:r>
          <a:r>
            <a:rPr lang="it-IT" sz="1700" dirty="0" err="1"/>
            <a:t>Forest</a:t>
          </a:r>
          <a:r>
            <a:rPr lang="it-IT" sz="1700" dirty="0"/>
            <a:t>: </a:t>
          </a:r>
          <a:r>
            <a:rPr lang="it-IT" sz="1700" dirty="0">
              <a:solidFill>
                <a:schemeClr val="tx1">
                  <a:lumMod val="75000"/>
                  <a:lumOff val="25000"/>
                </a:schemeClr>
              </a:solidFill>
            </a:rPr>
            <a:t>in media è il miglior classificatore tranne che nel caso di </a:t>
          </a:r>
          <a:r>
            <a:rPr lang="it-IT" sz="1700" dirty="0" err="1">
              <a:solidFill>
                <a:schemeClr val="tx1">
                  <a:lumMod val="75000"/>
                  <a:lumOff val="25000"/>
                </a:schemeClr>
              </a:solidFill>
            </a:rPr>
            <a:t>undersampling</a:t>
          </a:r>
          <a:r>
            <a:rPr lang="it-IT" sz="1700" dirty="0">
              <a:solidFill>
                <a:schemeClr val="tx1">
                  <a:lumMod val="75000"/>
                  <a:lumOff val="25000"/>
                </a:schemeClr>
              </a:solidFill>
            </a:rPr>
            <a:t>. In questo caso SMOTE riporta i risultati in media migliori</a:t>
          </a:r>
          <a:endParaRPr lang="en-US" sz="1700" dirty="0"/>
        </a:p>
      </dgm:t>
    </dgm:pt>
    <dgm:pt modelId="{4F13DA1D-B0E2-4983-8453-33D6F9F960AA}" type="parTrans" cxnId="{1C7FE874-9274-4982-95C1-F372864B80C3}">
      <dgm:prSet/>
      <dgm:spPr/>
      <dgm:t>
        <a:bodyPr/>
        <a:lstStyle/>
        <a:p>
          <a:endParaRPr lang="en-US"/>
        </a:p>
      </dgm:t>
    </dgm:pt>
    <dgm:pt modelId="{F9BD92F0-8168-492C-BD71-ABF6D825F5BA}" type="sibTrans" cxnId="{1C7FE874-9274-4982-95C1-F372864B80C3}">
      <dgm:prSet/>
      <dgm:spPr/>
      <dgm:t>
        <a:bodyPr/>
        <a:lstStyle/>
        <a:p>
          <a:endParaRPr lang="en-US"/>
        </a:p>
      </dgm:t>
    </dgm:pt>
    <dgm:pt modelId="{164DBC2F-9A22-4478-8231-D9332D9F028A}" type="pres">
      <dgm:prSet presAssocID="{B365E124-2759-47F3-BDDC-2320E25FE5F9}" presName="vert0" presStyleCnt="0">
        <dgm:presLayoutVars>
          <dgm:dir/>
          <dgm:animOne val="branch"/>
          <dgm:animLvl val="lvl"/>
        </dgm:presLayoutVars>
      </dgm:prSet>
      <dgm:spPr/>
    </dgm:pt>
    <dgm:pt modelId="{B4E4A317-36D6-494E-92BC-6FE529A05FC2}" type="pres">
      <dgm:prSet presAssocID="{5DAB2DAD-4F5E-4CB7-BAAD-02381F76F986}" presName="thickLine" presStyleLbl="alignNode1" presStyleIdx="0" presStyleCnt="1"/>
      <dgm:spPr/>
    </dgm:pt>
    <dgm:pt modelId="{E8D95640-C4C1-4854-9181-1DFCDA9B02C6}" type="pres">
      <dgm:prSet presAssocID="{5DAB2DAD-4F5E-4CB7-BAAD-02381F76F986}" presName="horz1" presStyleCnt="0"/>
      <dgm:spPr/>
    </dgm:pt>
    <dgm:pt modelId="{D80D78DA-811E-4495-8F7D-1E2ECE72C0C8}" type="pres">
      <dgm:prSet presAssocID="{5DAB2DAD-4F5E-4CB7-BAAD-02381F76F986}" presName="tx1" presStyleLbl="revTx" presStyleIdx="0" presStyleCnt="4"/>
      <dgm:spPr/>
    </dgm:pt>
    <dgm:pt modelId="{6083D4A7-59CD-47D6-8262-6F7906CF7855}" type="pres">
      <dgm:prSet presAssocID="{5DAB2DAD-4F5E-4CB7-BAAD-02381F76F986}" presName="vert1" presStyleCnt="0"/>
      <dgm:spPr/>
    </dgm:pt>
    <dgm:pt modelId="{C9D53BB3-FCDA-4C28-9727-98F9B7B1A297}" type="pres">
      <dgm:prSet presAssocID="{92DBBC25-0DA3-4EBB-ABCA-BC1D275AD7F2}" presName="vertSpace2a" presStyleCnt="0"/>
      <dgm:spPr/>
    </dgm:pt>
    <dgm:pt modelId="{9CD3D447-1503-4D5F-97DC-0F2ED49AB8A3}" type="pres">
      <dgm:prSet presAssocID="{92DBBC25-0DA3-4EBB-ABCA-BC1D275AD7F2}" presName="horz2" presStyleCnt="0"/>
      <dgm:spPr/>
    </dgm:pt>
    <dgm:pt modelId="{C36A26B8-F992-461F-BAA2-7ED96EC0A981}" type="pres">
      <dgm:prSet presAssocID="{92DBBC25-0DA3-4EBB-ABCA-BC1D275AD7F2}" presName="horzSpace2" presStyleCnt="0"/>
      <dgm:spPr/>
    </dgm:pt>
    <dgm:pt modelId="{E585C3C8-7618-41E9-996B-5F2EC4B78ECE}" type="pres">
      <dgm:prSet presAssocID="{92DBBC25-0DA3-4EBB-ABCA-BC1D275AD7F2}" presName="tx2" presStyleLbl="revTx" presStyleIdx="1" presStyleCnt="4" custScaleY="231275"/>
      <dgm:spPr/>
    </dgm:pt>
    <dgm:pt modelId="{7D68E8E0-C10A-4D26-B1D2-38CF0A25A3B5}" type="pres">
      <dgm:prSet presAssocID="{92DBBC25-0DA3-4EBB-ABCA-BC1D275AD7F2}" presName="vert2" presStyleCnt="0"/>
      <dgm:spPr/>
    </dgm:pt>
    <dgm:pt modelId="{77ACF078-8E21-49B7-9508-15E8A826B2EC}" type="pres">
      <dgm:prSet presAssocID="{92DBBC25-0DA3-4EBB-ABCA-BC1D275AD7F2}" presName="thinLine2b" presStyleLbl="callout" presStyleIdx="0" presStyleCnt="3"/>
      <dgm:spPr/>
    </dgm:pt>
    <dgm:pt modelId="{016EB7E5-AAAD-45E9-8D86-D1CE9AB29ABF}" type="pres">
      <dgm:prSet presAssocID="{92DBBC25-0DA3-4EBB-ABCA-BC1D275AD7F2}" presName="vertSpace2b" presStyleCnt="0"/>
      <dgm:spPr/>
    </dgm:pt>
    <dgm:pt modelId="{8BDFCCCE-42A9-432B-B915-259B9E873888}" type="pres">
      <dgm:prSet presAssocID="{BACDB1B5-1A54-4744-B9CB-218F3AA880B8}" presName="horz2" presStyleCnt="0"/>
      <dgm:spPr/>
    </dgm:pt>
    <dgm:pt modelId="{6D2517EF-3B0C-48E3-BAC3-AB791B6F2F8E}" type="pres">
      <dgm:prSet presAssocID="{BACDB1B5-1A54-4744-B9CB-218F3AA880B8}" presName="horzSpace2" presStyleCnt="0"/>
      <dgm:spPr/>
    </dgm:pt>
    <dgm:pt modelId="{F9A6452C-9576-4368-8CA9-5F0C79600778}" type="pres">
      <dgm:prSet presAssocID="{BACDB1B5-1A54-4744-B9CB-218F3AA880B8}" presName="tx2" presStyleLbl="revTx" presStyleIdx="2" presStyleCnt="4"/>
      <dgm:spPr/>
    </dgm:pt>
    <dgm:pt modelId="{392B239D-FA78-45D8-B479-F7A6E2310DC8}" type="pres">
      <dgm:prSet presAssocID="{BACDB1B5-1A54-4744-B9CB-218F3AA880B8}" presName="vert2" presStyleCnt="0"/>
      <dgm:spPr/>
    </dgm:pt>
    <dgm:pt modelId="{53DB6B9B-9AF9-40A0-950B-322AAD3BB219}" type="pres">
      <dgm:prSet presAssocID="{BACDB1B5-1A54-4744-B9CB-218F3AA880B8}" presName="thinLine2b" presStyleLbl="callout" presStyleIdx="1" presStyleCnt="3"/>
      <dgm:spPr/>
    </dgm:pt>
    <dgm:pt modelId="{68E6786D-C3E2-4CCB-9B60-B59144CB0CE1}" type="pres">
      <dgm:prSet presAssocID="{BACDB1B5-1A54-4744-B9CB-218F3AA880B8}" presName="vertSpace2b" presStyleCnt="0"/>
      <dgm:spPr/>
    </dgm:pt>
    <dgm:pt modelId="{EEF0D206-0BA7-46E6-BF0B-21FB734FCD0D}" type="pres">
      <dgm:prSet presAssocID="{32A23738-9664-4CE8-A463-8B87EB51939F}" presName="horz2" presStyleCnt="0"/>
      <dgm:spPr/>
    </dgm:pt>
    <dgm:pt modelId="{CF07CF98-829B-4AC7-A082-C42B690F8191}" type="pres">
      <dgm:prSet presAssocID="{32A23738-9664-4CE8-A463-8B87EB51939F}" presName="horzSpace2" presStyleCnt="0"/>
      <dgm:spPr/>
    </dgm:pt>
    <dgm:pt modelId="{57D8CF82-8A12-433A-AE44-2EC1F6F17EEB}" type="pres">
      <dgm:prSet presAssocID="{32A23738-9664-4CE8-A463-8B87EB51939F}" presName="tx2" presStyleLbl="revTx" presStyleIdx="3" presStyleCnt="4"/>
      <dgm:spPr/>
    </dgm:pt>
    <dgm:pt modelId="{7396336C-CD84-4EFB-880E-EC54407A5233}" type="pres">
      <dgm:prSet presAssocID="{32A23738-9664-4CE8-A463-8B87EB51939F}" presName="vert2" presStyleCnt="0"/>
      <dgm:spPr/>
    </dgm:pt>
    <dgm:pt modelId="{018EC306-C384-4170-BB00-84ABE14CBC5D}" type="pres">
      <dgm:prSet presAssocID="{32A23738-9664-4CE8-A463-8B87EB51939F}" presName="thinLine2b" presStyleLbl="callout" presStyleIdx="2" presStyleCnt="3"/>
      <dgm:spPr/>
    </dgm:pt>
    <dgm:pt modelId="{FBEA127A-07E9-4672-B07B-2F93986910D4}" type="pres">
      <dgm:prSet presAssocID="{32A23738-9664-4CE8-A463-8B87EB51939F}" presName="vertSpace2b" presStyleCnt="0"/>
      <dgm:spPr/>
    </dgm:pt>
  </dgm:ptLst>
  <dgm:cxnLst>
    <dgm:cxn modelId="{FBDDBB0B-D28B-4986-84F4-7D82D461D7EA}" srcId="{B365E124-2759-47F3-BDDC-2320E25FE5F9}" destId="{5DAB2DAD-4F5E-4CB7-BAAD-02381F76F986}" srcOrd="0" destOrd="0" parTransId="{B9D92BDD-A6B3-4F1F-A0F9-F21857DBCDA3}" sibTransId="{83F98D22-E6CA-4CEE-B6F8-B360DDDE479F}"/>
    <dgm:cxn modelId="{B7E2C538-19F3-40CC-8A44-AA885651480C}" type="presOf" srcId="{BACDB1B5-1A54-4744-B9CB-218F3AA880B8}" destId="{F9A6452C-9576-4368-8CA9-5F0C79600778}" srcOrd="0" destOrd="0" presId="urn:microsoft.com/office/officeart/2008/layout/LinedList"/>
    <dgm:cxn modelId="{1C7FE874-9274-4982-95C1-F372864B80C3}" srcId="{5DAB2DAD-4F5E-4CB7-BAAD-02381F76F986}" destId="{32A23738-9664-4CE8-A463-8B87EB51939F}" srcOrd="2" destOrd="0" parTransId="{4F13DA1D-B0E2-4983-8453-33D6F9F960AA}" sibTransId="{F9BD92F0-8168-492C-BD71-ABF6D825F5BA}"/>
    <dgm:cxn modelId="{6534F49D-233B-442A-ACB8-393B3B340849}" type="presOf" srcId="{B365E124-2759-47F3-BDDC-2320E25FE5F9}" destId="{164DBC2F-9A22-4478-8231-D9332D9F028A}" srcOrd="0" destOrd="0" presId="urn:microsoft.com/office/officeart/2008/layout/LinedList"/>
    <dgm:cxn modelId="{723D65A7-8492-47C9-BB19-521EC70E366E}" type="presOf" srcId="{5DAB2DAD-4F5E-4CB7-BAAD-02381F76F986}" destId="{D80D78DA-811E-4495-8F7D-1E2ECE72C0C8}" srcOrd="0" destOrd="0" presId="urn:microsoft.com/office/officeart/2008/layout/LinedList"/>
    <dgm:cxn modelId="{A768B1BC-12AB-41B1-A21F-D588543A4B1C}" srcId="{5DAB2DAD-4F5E-4CB7-BAAD-02381F76F986}" destId="{BACDB1B5-1A54-4744-B9CB-218F3AA880B8}" srcOrd="1" destOrd="0" parTransId="{4857090E-7089-4D41-8F8E-32C9120C985C}" sibTransId="{33295D72-FA92-45A2-B542-E65254818866}"/>
    <dgm:cxn modelId="{465956C8-6CAB-4260-B73A-7D89DA8C700D}" srcId="{5DAB2DAD-4F5E-4CB7-BAAD-02381F76F986}" destId="{92DBBC25-0DA3-4EBB-ABCA-BC1D275AD7F2}" srcOrd="0" destOrd="0" parTransId="{E40F50E8-EFF1-4D3F-8315-1B33F9DCECBA}" sibTransId="{2D9F27C8-4B00-4222-BFFF-E68407475DDA}"/>
    <dgm:cxn modelId="{3A3E06D3-346A-401E-A25A-2DA7D09A97E0}" type="presOf" srcId="{92DBBC25-0DA3-4EBB-ABCA-BC1D275AD7F2}" destId="{E585C3C8-7618-41E9-996B-5F2EC4B78ECE}" srcOrd="0" destOrd="0" presId="urn:microsoft.com/office/officeart/2008/layout/LinedList"/>
    <dgm:cxn modelId="{F080FEF9-7015-4FCD-AFC4-E4AD25429AC2}" type="presOf" srcId="{32A23738-9664-4CE8-A463-8B87EB51939F}" destId="{57D8CF82-8A12-433A-AE44-2EC1F6F17EEB}" srcOrd="0" destOrd="0" presId="urn:microsoft.com/office/officeart/2008/layout/LinedList"/>
    <dgm:cxn modelId="{65193D68-F196-4BE1-AB89-2BAA6BAE9F3F}" type="presParOf" srcId="{164DBC2F-9A22-4478-8231-D9332D9F028A}" destId="{B4E4A317-36D6-494E-92BC-6FE529A05FC2}" srcOrd="0" destOrd="0" presId="urn:microsoft.com/office/officeart/2008/layout/LinedList"/>
    <dgm:cxn modelId="{B51F2F91-B15E-458E-A787-DD5E46D434EC}" type="presParOf" srcId="{164DBC2F-9A22-4478-8231-D9332D9F028A}" destId="{E8D95640-C4C1-4854-9181-1DFCDA9B02C6}" srcOrd="1" destOrd="0" presId="urn:microsoft.com/office/officeart/2008/layout/LinedList"/>
    <dgm:cxn modelId="{BF472F7B-2661-4131-A735-BF6879E69D28}" type="presParOf" srcId="{E8D95640-C4C1-4854-9181-1DFCDA9B02C6}" destId="{D80D78DA-811E-4495-8F7D-1E2ECE72C0C8}" srcOrd="0" destOrd="0" presId="urn:microsoft.com/office/officeart/2008/layout/LinedList"/>
    <dgm:cxn modelId="{04C0E790-735E-43C4-A802-60B616C85CAE}" type="presParOf" srcId="{E8D95640-C4C1-4854-9181-1DFCDA9B02C6}" destId="{6083D4A7-59CD-47D6-8262-6F7906CF7855}" srcOrd="1" destOrd="0" presId="urn:microsoft.com/office/officeart/2008/layout/LinedList"/>
    <dgm:cxn modelId="{41E69822-9A1A-472C-BAE3-744CA6ECE5F4}" type="presParOf" srcId="{6083D4A7-59CD-47D6-8262-6F7906CF7855}" destId="{C9D53BB3-FCDA-4C28-9727-98F9B7B1A297}" srcOrd="0" destOrd="0" presId="urn:microsoft.com/office/officeart/2008/layout/LinedList"/>
    <dgm:cxn modelId="{C33A9A84-37F3-4B9E-9E1E-B3B5F7A3C935}" type="presParOf" srcId="{6083D4A7-59CD-47D6-8262-6F7906CF7855}" destId="{9CD3D447-1503-4D5F-97DC-0F2ED49AB8A3}" srcOrd="1" destOrd="0" presId="urn:microsoft.com/office/officeart/2008/layout/LinedList"/>
    <dgm:cxn modelId="{4B05F374-F3BC-411F-BB00-0B42EA2FC571}" type="presParOf" srcId="{9CD3D447-1503-4D5F-97DC-0F2ED49AB8A3}" destId="{C36A26B8-F992-461F-BAA2-7ED96EC0A981}" srcOrd="0" destOrd="0" presId="urn:microsoft.com/office/officeart/2008/layout/LinedList"/>
    <dgm:cxn modelId="{3AC4E58E-5F56-4D61-9CAD-1CBF9F42E287}" type="presParOf" srcId="{9CD3D447-1503-4D5F-97DC-0F2ED49AB8A3}" destId="{E585C3C8-7618-41E9-996B-5F2EC4B78ECE}" srcOrd="1" destOrd="0" presId="urn:microsoft.com/office/officeart/2008/layout/LinedList"/>
    <dgm:cxn modelId="{97A76E0B-1A72-4E3C-94CA-9A52B389898B}" type="presParOf" srcId="{9CD3D447-1503-4D5F-97DC-0F2ED49AB8A3}" destId="{7D68E8E0-C10A-4D26-B1D2-38CF0A25A3B5}" srcOrd="2" destOrd="0" presId="urn:microsoft.com/office/officeart/2008/layout/LinedList"/>
    <dgm:cxn modelId="{5317C7BB-9A27-4BB3-8657-83713D3DA346}" type="presParOf" srcId="{6083D4A7-59CD-47D6-8262-6F7906CF7855}" destId="{77ACF078-8E21-49B7-9508-15E8A826B2EC}" srcOrd="2" destOrd="0" presId="urn:microsoft.com/office/officeart/2008/layout/LinedList"/>
    <dgm:cxn modelId="{8D9673FF-5844-439E-AB64-457A9789F13D}" type="presParOf" srcId="{6083D4A7-59CD-47D6-8262-6F7906CF7855}" destId="{016EB7E5-AAAD-45E9-8D86-D1CE9AB29ABF}" srcOrd="3" destOrd="0" presId="urn:microsoft.com/office/officeart/2008/layout/LinedList"/>
    <dgm:cxn modelId="{634495FD-B535-451F-B708-6DD4CE3151D7}" type="presParOf" srcId="{6083D4A7-59CD-47D6-8262-6F7906CF7855}" destId="{8BDFCCCE-42A9-432B-B915-259B9E873888}" srcOrd="4" destOrd="0" presId="urn:microsoft.com/office/officeart/2008/layout/LinedList"/>
    <dgm:cxn modelId="{2E6B1DD7-3022-4936-86A6-7F177567B39B}" type="presParOf" srcId="{8BDFCCCE-42A9-432B-B915-259B9E873888}" destId="{6D2517EF-3B0C-48E3-BAC3-AB791B6F2F8E}" srcOrd="0" destOrd="0" presId="urn:microsoft.com/office/officeart/2008/layout/LinedList"/>
    <dgm:cxn modelId="{8B6E2A35-4E5A-45D2-A5B5-1D9D09F9E4A3}" type="presParOf" srcId="{8BDFCCCE-42A9-432B-B915-259B9E873888}" destId="{F9A6452C-9576-4368-8CA9-5F0C79600778}" srcOrd="1" destOrd="0" presId="urn:microsoft.com/office/officeart/2008/layout/LinedList"/>
    <dgm:cxn modelId="{1503ADD7-2E94-4EEF-8D27-1D0580A3103C}" type="presParOf" srcId="{8BDFCCCE-42A9-432B-B915-259B9E873888}" destId="{392B239D-FA78-45D8-B479-F7A6E2310DC8}" srcOrd="2" destOrd="0" presId="urn:microsoft.com/office/officeart/2008/layout/LinedList"/>
    <dgm:cxn modelId="{076BB536-4853-44AA-9B6A-E8AA208DDB67}" type="presParOf" srcId="{6083D4A7-59CD-47D6-8262-6F7906CF7855}" destId="{53DB6B9B-9AF9-40A0-950B-322AAD3BB219}" srcOrd="5" destOrd="0" presId="urn:microsoft.com/office/officeart/2008/layout/LinedList"/>
    <dgm:cxn modelId="{B5A7E137-CBD3-437A-978C-470909D214C8}" type="presParOf" srcId="{6083D4A7-59CD-47D6-8262-6F7906CF7855}" destId="{68E6786D-C3E2-4CCB-9B60-B59144CB0CE1}" srcOrd="6" destOrd="0" presId="urn:microsoft.com/office/officeart/2008/layout/LinedList"/>
    <dgm:cxn modelId="{F206956D-0DC2-441C-BF44-510C76D0F942}" type="presParOf" srcId="{6083D4A7-59CD-47D6-8262-6F7906CF7855}" destId="{EEF0D206-0BA7-46E6-BF0B-21FB734FCD0D}" srcOrd="7" destOrd="0" presId="urn:microsoft.com/office/officeart/2008/layout/LinedList"/>
    <dgm:cxn modelId="{3624BE53-50DD-4690-A07D-4D51D6B77F4F}" type="presParOf" srcId="{EEF0D206-0BA7-46E6-BF0B-21FB734FCD0D}" destId="{CF07CF98-829B-4AC7-A082-C42B690F8191}" srcOrd="0" destOrd="0" presId="urn:microsoft.com/office/officeart/2008/layout/LinedList"/>
    <dgm:cxn modelId="{F8270C74-1C00-40FD-97E5-6586590DE067}" type="presParOf" srcId="{EEF0D206-0BA7-46E6-BF0B-21FB734FCD0D}" destId="{57D8CF82-8A12-433A-AE44-2EC1F6F17EEB}" srcOrd="1" destOrd="0" presId="urn:microsoft.com/office/officeart/2008/layout/LinedList"/>
    <dgm:cxn modelId="{F9A5C461-FC76-4FFB-A85E-4D65B791E09B}" type="presParOf" srcId="{EEF0D206-0BA7-46E6-BF0B-21FB734FCD0D}" destId="{7396336C-CD84-4EFB-880E-EC54407A5233}" srcOrd="2" destOrd="0" presId="urn:microsoft.com/office/officeart/2008/layout/LinedList"/>
    <dgm:cxn modelId="{822C4D87-5F34-43EB-9D01-B679D00E05DF}" type="presParOf" srcId="{6083D4A7-59CD-47D6-8262-6F7906CF7855}" destId="{018EC306-C384-4170-BB00-84ABE14CBC5D}" srcOrd="8" destOrd="0" presId="urn:microsoft.com/office/officeart/2008/layout/LinedList"/>
    <dgm:cxn modelId="{9D308868-BD9E-4EB8-A573-1BE6053F2D60}" type="presParOf" srcId="{6083D4A7-59CD-47D6-8262-6F7906CF7855}" destId="{FBEA127A-07E9-4672-B07B-2F93986910D4}"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65E124-2759-47F3-BDDC-2320E25FE5F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DAB2DAD-4F5E-4CB7-BAAD-02381F76F986}">
      <dgm:prSet custT="1"/>
      <dgm:spPr/>
      <dgm:t>
        <a:bodyPr/>
        <a:lstStyle/>
        <a:p>
          <a:r>
            <a:rPr lang="it-IT" sz="3300" dirty="0"/>
            <a:t>Recall</a:t>
          </a:r>
          <a:endParaRPr lang="en-US" sz="3300" dirty="0"/>
        </a:p>
      </dgm:t>
    </dgm:pt>
    <dgm:pt modelId="{B9D92BDD-A6B3-4F1F-A0F9-F21857DBCDA3}" type="parTrans" cxnId="{FBDDBB0B-D28B-4986-84F4-7D82D461D7EA}">
      <dgm:prSet/>
      <dgm:spPr/>
      <dgm:t>
        <a:bodyPr/>
        <a:lstStyle/>
        <a:p>
          <a:endParaRPr lang="en-US"/>
        </a:p>
      </dgm:t>
    </dgm:pt>
    <dgm:pt modelId="{83F98D22-E6CA-4CEE-B6F8-B360DDDE479F}" type="sibTrans" cxnId="{FBDDBB0B-D28B-4986-84F4-7D82D461D7EA}">
      <dgm:prSet/>
      <dgm:spPr/>
      <dgm:t>
        <a:bodyPr/>
        <a:lstStyle/>
        <a:p>
          <a:endParaRPr lang="en-US"/>
        </a:p>
      </dgm:t>
    </dgm:pt>
    <dgm:pt modelId="{92DBBC25-0DA3-4EBB-ABCA-BC1D275AD7F2}">
      <dgm:prSet custT="1"/>
      <dgm:spPr/>
      <dgm:t>
        <a:bodyPr/>
        <a:lstStyle/>
        <a:p>
          <a:r>
            <a:rPr lang="it-IT" sz="1700" dirty="0" err="1"/>
            <a:t>Naive</a:t>
          </a:r>
          <a:r>
            <a:rPr lang="it-IT" sz="1700" dirty="0"/>
            <a:t> </a:t>
          </a:r>
          <a:r>
            <a:rPr lang="it-IT" sz="1700" dirty="0" err="1"/>
            <a:t>Bayess</a:t>
          </a:r>
          <a:r>
            <a:rPr lang="it-IT" sz="1700" dirty="0"/>
            <a:t>: riporta risultati molto sotto la media rispetto gli altri due classificatori, rimanendo quasi del tutto costante e migliorando significativamente solo dopo aver applicato Feature </a:t>
          </a:r>
          <a:r>
            <a:rPr lang="it-IT" sz="1700" dirty="0" err="1"/>
            <a:t>Selection</a:t>
          </a:r>
          <a:r>
            <a:rPr lang="it-IT" sz="1700" dirty="0"/>
            <a:t>. Inoltre il grafico mostra come sia presente un </a:t>
          </a:r>
          <a:r>
            <a:rPr lang="it-IT" sz="1700" dirty="0" err="1"/>
            <a:t>outlayer</a:t>
          </a:r>
          <a:r>
            <a:rPr lang="it-IT" sz="1700" dirty="0"/>
            <a:t>, corrispondente ad una release per cui la recall differisce di molto dalle altre release.</a:t>
          </a:r>
          <a:endParaRPr lang="en-US" sz="1700" dirty="0"/>
        </a:p>
      </dgm:t>
    </dgm:pt>
    <dgm:pt modelId="{E40F50E8-EFF1-4D3F-8315-1B33F9DCECBA}" type="parTrans" cxnId="{465956C8-6CAB-4260-B73A-7D89DA8C700D}">
      <dgm:prSet/>
      <dgm:spPr/>
      <dgm:t>
        <a:bodyPr/>
        <a:lstStyle/>
        <a:p>
          <a:endParaRPr lang="en-US"/>
        </a:p>
      </dgm:t>
    </dgm:pt>
    <dgm:pt modelId="{2D9F27C8-4B00-4222-BFFF-E68407475DDA}" type="sibTrans" cxnId="{465956C8-6CAB-4260-B73A-7D89DA8C700D}">
      <dgm:prSet/>
      <dgm:spPr/>
      <dgm:t>
        <a:bodyPr/>
        <a:lstStyle/>
        <a:p>
          <a:endParaRPr lang="en-US"/>
        </a:p>
      </dgm:t>
    </dgm:pt>
    <dgm:pt modelId="{BACDB1B5-1A54-4744-B9CB-218F3AA880B8}">
      <dgm:prSet custT="1"/>
      <dgm:spPr/>
      <dgm:t>
        <a:bodyPr/>
        <a:lstStyle/>
        <a:p>
          <a:r>
            <a:rPr lang="it-IT" sz="1700" dirty="0"/>
            <a:t>IBK: in media presenta valori simili a Random </a:t>
          </a:r>
          <a:r>
            <a:rPr lang="it-IT" sz="1700" dirty="0" err="1"/>
            <a:t>Forest</a:t>
          </a:r>
          <a:r>
            <a:rPr lang="it-IT" sz="1700" dirty="0"/>
            <a:t>, ma risulta meno variabile di quest’ultima, anche se presenta un </a:t>
          </a:r>
          <a:r>
            <a:rPr lang="it-IT" sz="1700" b="0" i="0" dirty="0" err="1"/>
            <a:t>outlier</a:t>
          </a:r>
          <a:r>
            <a:rPr lang="it-IT" sz="1700" dirty="0"/>
            <a:t>. Anche in questo caso ho ottenuto i risultati migliori utilizzando </a:t>
          </a:r>
          <a:r>
            <a:rPr lang="it-IT" sz="1700" dirty="0" err="1"/>
            <a:t>oversampling</a:t>
          </a:r>
          <a:r>
            <a:rPr lang="it-IT" sz="1700" dirty="0"/>
            <a:t>. In media questo risulta il miglior classificatore per recall e quindi il classificatore che accetta meno falsi negativi.</a:t>
          </a:r>
          <a:endParaRPr lang="en-US" sz="1700" dirty="0"/>
        </a:p>
      </dgm:t>
    </dgm:pt>
    <dgm:pt modelId="{4857090E-7089-4D41-8F8E-32C9120C985C}" type="parTrans" cxnId="{A768B1BC-12AB-41B1-A21F-D588543A4B1C}">
      <dgm:prSet/>
      <dgm:spPr/>
      <dgm:t>
        <a:bodyPr/>
        <a:lstStyle/>
        <a:p>
          <a:endParaRPr lang="en-US"/>
        </a:p>
      </dgm:t>
    </dgm:pt>
    <dgm:pt modelId="{33295D72-FA92-45A2-B542-E65254818866}" type="sibTrans" cxnId="{A768B1BC-12AB-41B1-A21F-D588543A4B1C}">
      <dgm:prSet/>
      <dgm:spPr/>
      <dgm:t>
        <a:bodyPr/>
        <a:lstStyle/>
        <a:p>
          <a:endParaRPr lang="en-US"/>
        </a:p>
      </dgm:t>
    </dgm:pt>
    <dgm:pt modelId="{32A23738-9664-4CE8-A463-8B87EB51939F}">
      <dgm:prSet custT="1"/>
      <dgm:spPr/>
      <dgm:t>
        <a:bodyPr/>
        <a:lstStyle/>
        <a:p>
          <a:r>
            <a:rPr lang="it-IT" sz="1700" dirty="0"/>
            <a:t>Random </a:t>
          </a:r>
          <a:r>
            <a:rPr lang="it-IT" sz="1700" dirty="0" err="1"/>
            <a:t>Forest</a:t>
          </a:r>
          <a:r>
            <a:rPr lang="it-IT" sz="1700" dirty="0"/>
            <a:t>: presenta valori medi approssimabili a quelli di IBK, presentando però una variabilità maggiore, ma senza presenza di </a:t>
          </a:r>
          <a:r>
            <a:rPr lang="it-IT" sz="1700" b="0" i="0" dirty="0" err="1"/>
            <a:t>outlier</a:t>
          </a:r>
          <a:r>
            <a:rPr lang="it-IT" sz="1700" dirty="0"/>
            <a:t>.</a:t>
          </a:r>
          <a:endParaRPr lang="en-US" sz="1700" dirty="0"/>
        </a:p>
      </dgm:t>
    </dgm:pt>
    <dgm:pt modelId="{4F13DA1D-B0E2-4983-8453-33D6F9F960AA}" type="parTrans" cxnId="{1C7FE874-9274-4982-95C1-F372864B80C3}">
      <dgm:prSet/>
      <dgm:spPr/>
      <dgm:t>
        <a:bodyPr/>
        <a:lstStyle/>
        <a:p>
          <a:endParaRPr lang="en-US"/>
        </a:p>
      </dgm:t>
    </dgm:pt>
    <dgm:pt modelId="{F9BD92F0-8168-492C-BD71-ABF6D825F5BA}" type="sibTrans" cxnId="{1C7FE874-9274-4982-95C1-F372864B80C3}">
      <dgm:prSet/>
      <dgm:spPr/>
      <dgm:t>
        <a:bodyPr/>
        <a:lstStyle/>
        <a:p>
          <a:endParaRPr lang="en-US"/>
        </a:p>
      </dgm:t>
    </dgm:pt>
    <dgm:pt modelId="{164DBC2F-9A22-4478-8231-D9332D9F028A}" type="pres">
      <dgm:prSet presAssocID="{B365E124-2759-47F3-BDDC-2320E25FE5F9}" presName="vert0" presStyleCnt="0">
        <dgm:presLayoutVars>
          <dgm:dir/>
          <dgm:animOne val="branch"/>
          <dgm:animLvl val="lvl"/>
        </dgm:presLayoutVars>
      </dgm:prSet>
      <dgm:spPr/>
    </dgm:pt>
    <dgm:pt modelId="{B4E4A317-36D6-494E-92BC-6FE529A05FC2}" type="pres">
      <dgm:prSet presAssocID="{5DAB2DAD-4F5E-4CB7-BAAD-02381F76F986}" presName="thickLine" presStyleLbl="alignNode1" presStyleIdx="0" presStyleCnt="1"/>
      <dgm:spPr/>
    </dgm:pt>
    <dgm:pt modelId="{E8D95640-C4C1-4854-9181-1DFCDA9B02C6}" type="pres">
      <dgm:prSet presAssocID="{5DAB2DAD-4F5E-4CB7-BAAD-02381F76F986}" presName="horz1" presStyleCnt="0"/>
      <dgm:spPr/>
    </dgm:pt>
    <dgm:pt modelId="{D80D78DA-811E-4495-8F7D-1E2ECE72C0C8}" type="pres">
      <dgm:prSet presAssocID="{5DAB2DAD-4F5E-4CB7-BAAD-02381F76F986}" presName="tx1" presStyleLbl="revTx" presStyleIdx="0" presStyleCnt="4"/>
      <dgm:spPr/>
    </dgm:pt>
    <dgm:pt modelId="{6083D4A7-59CD-47D6-8262-6F7906CF7855}" type="pres">
      <dgm:prSet presAssocID="{5DAB2DAD-4F5E-4CB7-BAAD-02381F76F986}" presName="vert1" presStyleCnt="0"/>
      <dgm:spPr/>
    </dgm:pt>
    <dgm:pt modelId="{C9D53BB3-FCDA-4C28-9727-98F9B7B1A297}" type="pres">
      <dgm:prSet presAssocID="{92DBBC25-0DA3-4EBB-ABCA-BC1D275AD7F2}" presName="vertSpace2a" presStyleCnt="0"/>
      <dgm:spPr/>
    </dgm:pt>
    <dgm:pt modelId="{9CD3D447-1503-4D5F-97DC-0F2ED49AB8A3}" type="pres">
      <dgm:prSet presAssocID="{92DBBC25-0DA3-4EBB-ABCA-BC1D275AD7F2}" presName="horz2" presStyleCnt="0"/>
      <dgm:spPr/>
    </dgm:pt>
    <dgm:pt modelId="{C36A26B8-F992-461F-BAA2-7ED96EC0A981}" type="pres">
      <dgm:prSet presAssocID="{92DBBC25-0DA3-4EBB-ABCA-BC1D275AD7F2}" presName="horzSpace2" presStyleCnt="0"/>
      <dgm:spPr/>
    </dgm:pt>
    <dgm:pt modelId="{E585C3C8-7618-41E9-996B-5F2EC4B78ECE}" type="pres">
      <dgm:prSet presAssocID="{92DBBC25-0DA3-4EBB-ABCA-BC1D275AD7F2}" presName="tx2" presStyleLbl="revTx" presStyleIdx="1" presStyleCnt="4" custScaleY="92703"/>
      <dgm:spPr/>
    </dgm:pt>
    <dgm:pt modelId="{7D68E8E0-C10A-4D26-B1D2-38CF0A25A3B5}" type="pres">
      <dgm:prSet presAssocID="{92DBBC25-0DA3-4EBB-ABCA-BC1D275AD7F2}" presName="vert2" presStyleCnt="0"/>
      <dgm:spPr/>
    </dgm:pt>
    <dgm:pt modelId="{77ACF078-8E21-49B7-9508-15E8A826B2EC}" type="pres">
      <dgm:prSet presAssocID="{92DBBC25-0DA3-4EBB-ABCA-BC1D275AD7F2}" presName="thinLine2b" presStyleLbl="callout" presStyleIdx="0" presStyleCnt="3"/>
      <dgm:spPr/>
    </dgm:pt>
    <dgm:pt modelId="{016EB7E5-AAAD-45E9-8D86-D1CE9AB29ABF}" type="pres">
      <dgm:prSet presAssocID="{92DBBC25-0DA3-4EBB-ABCA-BC1D275AD7F2}" presName="vertSpace2b" presStyleCnt="0"/>
      <dgm:spPr/>
    </dgm:pt>
    <dgm:pt modelId="{8BDFCCCE-42A9-432B-B915-259B9E873888}" type="pres">
      <dgm:prSet presAssocID="{BACDB1B5-1A54-4744-B9CB-218F3AA880B8}" presName="horz2" presStyleCnt="0"/>
      <dgm:spPr/>
    </dgm:pt>
    <dgm:pt modelId="{6D2517EF-3B0C-48E3-BAC3-AB791B6F2F8E}" type="pres">
      <dgm:prSet presAssocID="{BACDB1B5-1A54-4744-B9CB-218F3AA880B8}" presName="horzSpace2" presStyleCnt="0"/>
      <dgm:spPr/>
    </dgm:pt>
    <dgm:pt modelId="{F9A6452C-9576-4368-8CA9-5F0C79600778}" type="pres">
      <dgm:prSet presAssocID="{BACDB1B5-1A54-4744-B9CB-218F3AA880B8}" presName="tx2" presStyleLbl="revTx" presStyleIdx="2" presStyleCnt="4"/>
      <dgm:spPr/>
    </dgm:pt>
    <dgm:pt modelId="{392B239D-FA78-45D8-B479-F7A6E2310DC8}" type="pres">
      <dgm:prSet presAssocID="{BACDB1B5-1A54-4744-B9CB-218F3AA880B8}" presName="vert2" presStyleCnt="0"/>
      <dgm:spPr/>
    </dgm:pt>
    <dgm:pt modelId="{53DB6B9B-9AF9-40A0-950B-322AAD3BB219}" type="pres">
      <dgm:prSet presAssocID="{BACDB1B5-1A54-4744-B9CB-218F3AA880B8}" presName="thinLine2b" presStyleLbl="callout" presStyleIdx="1" presStyleCnt="3"/>
      <dgm:spPr/>
    </dgm:pt>
    <dgm:pt modelId="{68E6786D-C3E2-4CCB-9B60-B59144CB0CE1}" type="pres">
      <dgm:prSet presAssocID="{BACDB1B5-1A54-4744-B9CB-218F3AA880B8}" presName="vertSpace2b" presStyleCnt="0"/>
      <dgm:spPr/>
    </dgm:pt>
    <dgm:pt modelId="{EEF0D206-0BA7-46E6-BF0B-21FB734FCD0D}" type="pres">
      <dgm:prSet presAssocID="{32A23738-9664-4CE8-A463-8B87EB51939F}" presName="horz2" presStyleCnt="0"/>
      <dgm:spPr/>
    </dgm:pt>
    <dgm:pt modelId="{CF07CF98-829B-4AC7-A082-C42B690F8191}" type="pres">
      <dgm:prSet presAssocID="{32A23738-9664-4CE8-A463-8B87EB51939F}" presName="horzSpace2" presStyleCnt="0"/>
      <dgm:spPr/>
    </dgm:pt>
    <dgm:pt modelId="{57D8CF82-8A12-433A-AE44-2EC1F6F17EEB}" type="pres">
      <dgm:prSet presAssocID="{32A23738-9664-4CE8-A463-8B87EB51939F}" presName="tx2" presStyleLbl="revTx" presStyleIdx="3" presStyleCnt="4"/>
      <dgm:spPr/>
    </dgm:pt>
    <dgm:pt modelId="{7396336C-CD84-4EFB-880E-EC54407A5233}" type="pres">
      <dgm:prSet presAssocID="{32A23738-9664-4CE8-A463-8B87EB51939F}" presName="vert2" presStyleCnt="0"/>
      <dgm:spPr/>
    </dgm:pt>
    <dgm:pt modelId="{018EC306-C384-4170-BB00-84ABE14CBC5D}" type="pres">
      <dgm:prSet presAssocID="{32A23738-9664-4CE8-A463-8B87EB51939F}" presName="thinLine2b" presStyleLbl="callout" presStyleIdx="2" presStyleCnt="3"/>
      <dgm:spPr/>
    </dgm:pt>
    <dgm:pt modelId="{FBEA127A-07E9-4672-B07B-2F93986910D4}" type="pres">
      <dgm:prSet presAssocID="{32A23738-9664-4CE8-A463-8B87EB51939F}" presName="vertSpace2b" presStyleCnt="0"/>
      <dgm:spPr/>
    </dgm:pt>
  </dgm:ptLst>
  <dgm:cxnLst>
    <dgm:cxn modelId="{FBDDBB0B-D28B-4986-84F4-7D82D461D7EA}" srcId="{B365E124-2759-47F3-BDDC-2320E25FE5F9}" destId="{5DAB2DAD-4F5E-4CB7-BAAD-02381F76F986}" srcOrd="0" destOrd="0" parTransId="{B9D92BDD-A6B3-4F1F-A0F9-F21857DBCDA3}" sibTransId="{83F98D22-E6CA-4CEE-B6F8-B360DDDE479F}"/>
    <dgm:cxn modelId="{B7E2C538-19F3-40CC-8A44-AA885651480C}" type="presOf" srcId="{BACDB1B5-1A54-4744-B9CB-218F3AA880B8}" destId="{F9A6452C-9576-4368-8CA9-5F0C79600778}" srcOrd="0" destOrd="0" presId="urn:microsoft.com/office/officeart/2008/layout/LinedList"/>
    <dgm:cxn modelId="{1C7FE874-9274-4982-95C1-F372864B80C3}" srcId="{5DAB2DAD-4F5E-4CB7-BAAD-02381F76F986}" destId="{32A23738-9664-4CE8-A463-8B87EB51939F}" srcOrd="2" destOrd="0" parTransId="{4F13DA1D-B0E2-4983-8453-33D6F9F960AA}" sibTransId="{F9BD92F0-8168-492C-BD71-ABF6D825F5BA}"/>
    <dgm:cxn modelId="{6534F49D-233B-442A-ACB8-393B3B340849}" type="presOf" srcId="{B365E124-2759-47F3-BDDC-2320E25FE5F9}" destId="{164DBC2F-9A22-4478-8231-D9332D9F028A}" srcOrd="0" destOrd="0" presId="urn:microsoft.com/office/officeart/2008/layout/LinedList"/>
    <dgm:cxn modelId="{723D65A7-8492-47C9-BB19-521EC70E366E}" type="presOf" srcId="{5DAB2DAD-4F5E-4CB7-BAAD-02381F76F986}" destId="{D80D78DA-811E-4495-8F7D-1E2ECE72C0C8}" srcOrd="0" destOrd="0" presId="urn:microsoft.com/office/officeart/2008/layout/LinedList"/>
    <dgm:cxn modelId="{A768B1BC-12AB-41B1-A21F-D588543A4B1C}" srcId="{5DAB2DAD-4F5E-4CB7-BAAD-02381F76F986}" destId="{BACDB1B5-1A54-4744-B9CB-218F3AA880B8}" srcOrd="1" destOrd="0" parTransId="{4857090E-7089-4D41-8F8E-32C9120C985C}" sibTransId="{33295D72-FA92-45A2-B542-E65254818866}"/>
    <dgm:cxn modelId="{465956C8-6CAB-4260-B73A-7D89DA8C700D}" srcId="{5DAB2DAD-4F5E-4CB7-BAAD-02381F76F986}" destId="{92DBBC25-0DA3-4EBB-ABCA-BC1D275AD7F2}" srcOrd="0" destOrd="0" parTransId="{E40F50E8-EFF1-4D3F-8315-1B33F9DCECBA}" sibTransId="{2D9F27C8-4B00-4222-BFFF-E68407475DDA}"/>
    <dgm:cxn modelId="{3A3E06D3-346A-401E-A25A-2DA7D09A97E0}" type="presOf" srcId="{92DBBC25-0DA3-4EBB-ABCA-BC1D275AD7F2}" destId="{E585C3C8-7618-41E9-996B-5F2EC4B78ECE}" srcOrd="0" destOrd="0" presId="urn:microsoft.com/office/officeart/2008/layout/LinedList"/>
    <dgm:cxn modelId="{F080FEF9-7015-4FCD-AFC4-E4AD25429AC2}" type="presOf" srcId="{32A23738-9664-4CE8-A463-8B87EB51939F}" destId="{57D8CF82-8A12-433A-AE44-2EC1F6F17EEB}" srcOrd="0" destOrd="0" presId="urn:microsoft.com/office/officeart/2008/layout/LinedList"/>
    <dgm:cxn modelId="{65193D68-F196-4BE1-AB89-2BAA6BAE9F3F}" type="presParOf" srcId="{164DBC2F-9A22-4478-8231-D9332D9F028A}" destId="{B4E4A317-36D6-494E-92BC-6FE529A05FC2}" srcOrd="0" destOrd="0" presId="urn:microsoft.com/office/officeart/2008/layout/LinedList"/>
    <dgm:cxn modelId="{B51F2F91-B15E-458E-A787-DD5E46D434EC}" type="presParOf" srcId="{164DBC2F-9A22-4478-8231-D9332D9F028A}" destId="{E8D95640-C4C1-4854-9181-1DFCDA9B02C6}" srcOrd="1" destOrd="0" presId="urn:microsoft.com/office/officeart/2008/layout/LinedList"/>
    <dgm:cxn modelId="{BF472F7B-2661-4131-A735-BF6879E69D28}" type="presParOf" srcId="{E8D95640-C4C1-4854-9181-1DFCDA9B02C6}" destId="{D80D78DA-811E-4495-8F7D-1E2ECE72C0C8}" srcOrd="0" destOrd="0" presId="urn:microsoft.com/office/officeart/2008/layout/LinedList"/>
    <dgm:cxn modelId="{04C0E790-735E-43C4-A802-60B616C85CAE}" type="presParOf" srcId="{E8D95640-C4C1-4854-9181-1DFCDA9B02C6}" destId="{6083D4A7-59CD-47D6-8262-6F7906CF7855}" srcOrd="1" destOrd="0" presId="urn:microsoft.com/office/officeart/2008/layout/LinedList"/>
    <dgm:cxn modelId="{41E69822-9A1A-472C-BAE3-744CA6ECE5F4}" type="presParOf" srcId="{6083D4A7-59CD-47D6-8262-6F7906CF7855}" destId="{C9D53BB3-FCDA-4C28-9727-98F9B7B1A297}" srcOrd="0" destOrd="0" presId="urn:microsoft.com/office/officeart/2008/layout/LinedList"/>
    <dgm:cxn modelId="{C33A9A84-37F3-4B9E-9E1E-B3B5F7A3C935}" type="presParOf" srcId="{6083D4A7-59CD-47D6-8262-6F7906CF7855}" destId="{9CD3D447-1503-4D5F-97DC-0F2ED49AB8A3}" srcOrd="1" destOrd="0" presId="urn:microsoft.com/office/officeart/2008/layout/LinedList"/>
    <dgm:cxn modelId="{4B05F374-F3BC-411F-BB00-0B42EA2FC571}" type="presParOf" srcId="{9CD3D447-1503-4D5F-97DC-0F2ED49AB8A3}" destId="{C36A26B8-F992-461F-BAA2-7ED96EC0A981}" srcOrd="0" destOrd="0" presId="urn:microsoft.com/office/officeart/2008/layout/LinedList"/>
    <dgm:cxn modelId="{3AC4E58E-5F56-4D61-9CAD-1CBF9F42E287}" type="presParOf" srcId="{9CD3D447-1503-4D5F-97DC-0F2ED49AB8A3}" destId="{E585C3C8-7618-41E9-996B-5F2EC4B78ECE}" srcOrd="1" destOrd="0" presId="urn:microsoft.com/office/officeart/2008/layout/LinedList"/>
    <dgm:cxn modelId="{97A76E0B-1A72-4E3C-94CA-9A52B389898B}" type="presParOf" srcId="{9CD3D447-1503-4D5F-97DC-0F2ED49AB8A3}" destId="{7D68E8E0-C10A-4D26-B1D2-38CF0A25A3B5}" srcOrd="2" destOrd="0" presId="urn:microsoft.com/office/officeart/2008/layout/LinedList"/>
    <dgm:cxn modelId="{5317C7BB-9A27-4BB3-8657-83713D3DA346}" type="presParOf" srcId="{6083D4A7-59CD-47D6-8262-6F7906CF7855}" destId="{77ACF078-8E21-49B7-9508-15E8A826B2EC}" srcOrd="2" destOrd="0" presId="urn:microsoft.com/office/officeart/2008/layout/LinedList"/>
    <dgm:cxn modelId="{8D9673FF-5844-439E-AB64-457A9789F13D}" type="presParOf" srcId="{6083D4A7-59CD-47D6-8262-6F7906CF7855}" destId="{016EB7E5-AAAD-45E9-8D86-D1CE9AB29ABF}" srcOrd="3" destOrd="0" presId="urn:microsoft.com/office/officeart/2008/layout/LinedList"/>
    <dgm:cxn modelId="{634495FD-B535-451F-B708-6DD4CE3151D7}" type="presParOf" srcId="{6083D4A7-59CD-47D6-8262-6F7906CF7855}" destId="{8BDFCCCE-42A9-432B-B915-259B9E873888}" srcOrd="4" destOrd="0" presId="urn:microsoft.com/office/officeart/2008/layout/LinedList"/>
    <dgm:cxn modelId="{2E6B1DD7-3022-4936-86A6-7F177567B39B}" type="presParOf" srcId="{8BDFCCCE-42A9-432B-B915-259B9E873888}" destId="{6D2517EF-3B0C-48E3-BAC3-AB791B6F2F8E}" srcOrd="0" destOrd="0" presId="urn:microsoft.com/office/officeart/2008/layout/LinedList"/>
    <dgm:cxn modelId="{8B6E2A35-4E5A-45D2-A5B5-1D9D09F9E4A3}" type="presParOf" srcId="{8BDFCCCE-42A9-432B-B915-259B9E873888}" destId="{F9A6452C-9576-4368-8CA9-5F0C79600778}" srcOrd="1" destOrd="0" presId="urn:microsoft.com/office/officeart/2008/layout/LinedList"/>
    <dgm:cxn modelId="{1503ADD7-2E94-4EEF-8D27-1D0580A3103C}" type="presParOf" srcId="{8BDFCCCE-42A9-432B-B915-259B9E873888}" destId="{392B239D-FA78-45D8-B479-F7A6E2310DC8}" srcOrd="2" destOrd="0" presId="urn:microsoft.com/office/officeart/2008/layout/LinedList"/>
    <dgm:cxn modelId="{076BB536-4853-44AA-9B6A-E8AA208DDB67}" type="presParOf" srcId="{6083D4A7-59CD-47D6-8262-6F7906CF7855}" destId="{53DB6B9B-9AF9-40A0-950B-322AAD3BB219}" srcOrd="5" destOrd="0" presId="urn:microsoft.com/office/officeart/2008/layout/LinedList"/>
    <dgm:cxn modelId="{B5A7E137-CBD3-437A-978C-470909D214C8}" type="presParOf" srcId="{6083D4A7-59CD-47D6-8262-6F7906CF7855}" destId="{68E6786D-C3E2-4CCB-9B60-B59144CB0CE1}" srcOrd="6" destOrd="0" presId="urn:microsoft.com/office/officeart/2008/layout/LinedList"/>
    <dgm:cxn modelId="{F206956D-0DC2-441C-BF44-510C76D0F942}" type="presParOf" srcId="{6083D4A7-59CD-47D6-8262-6F7906CF7855}" destId="{EEF0D206-0BA7-46E6-BF0B-21FB734FCD0D}" srcOrd="7" destOrd="0" presId="urn:microsoft.com/office/officeart/2008/layout/LinedList"/>
    <dgm:cxn modelId="{3624BE53-50DD-4690-A07D-4D51D6B77F4F}" type="presParOf" srcId="{EEF0D206-0BA7-46E6-BF0B-21FB734FCD0D}" destId="{CF07CF98-829B-4AC7-A082-C42B690F8191}" srcOrd="0" destOrd="0" presId="urn:microsoft.com/office/officeart/2008/layout/LinedList"/>
    <dgm:cxn modelId="{F8270C74-1C00-40FD-97E5-6586590DE067}" type="presParOf" srcId="{EEF0D206-0BA7-46E6-BF0B-21FB734FCD0D}" destId="{57D8CF82-8A12-433A-AE44-2EC1F6F17EEB}" srcOrd="1" destOrd="0" presId="urn:microsoft.com/office/officeart/2008/layout/LinedList"/>
    <dgm:cxn modelId="{F9A5C461-FC76-4FFB-A85E-4D65B791E09B}" type="presParOf" srcId="{EEF0D206-0BA7-46E6-BF0B-21FB734FCD0D}" destId="{7396336C-CD84-4EFB-880E-EC54407A5233}" srcOrd="2" destOrd="0" presId="urn:microsoft.com/office/officeart/2008/layout/LinedList"/>
    <dgm:cxn modelId="{822C4D87-5F34-43EB-9D01-B679D00E05DF}" type="presParOf" srcId="{6083D4A7-59CD-47D6-8262-6F7906CF7855}" destId="{018EC306-C384-4170-BB00-84ABE14CBC5D}" srcOrd="8" destOrd="0" presId="urn:microsoft.com/office/officeart/2008/layout/LinedList"/>
    <dgm:cxn modelId="{9D308868-BD9E-4EB8-A573-1BE6053F2D60}" type="presParOf" srcId="{6083D4A7-59CD-47D6-8262-6F7906CF7855}" destId="{FBEA127A-07E9-4672-B07B-2F93986910D4}"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65E124-2759-47F3-BDDC-2320E25FE5F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DAB2DAD-4F5E-4CB7-BAAD-02381F76F986}">
      <dgm:prSet custT="1"/>
      <dgm:spPr/>
      <dgm:t>
        <a:bodyPr/>
        <a:lstStyle/>
        <a:p>
          <a:r>
            <a:rPr lang="it-IT" sz="2400" dirty="0"/>
            <a:t>AUC</a:t>
          </a:r>
          <a:endParaRPr lang="en-US" sz="3300" dirty="0"/>
        </a:p>
      </dgm:t>
    </dgm:pt>
    <dgm:pt modelId="{B9D92BDD-A6B3-4F1F-A0F9-F21857DBCDA3}" type="parTrans" cxnId="{FBDDBB0B-D28B-4986-84F4-7D82D461D7EA}">
      <dgm:prSet/>
      <dgm:spPr/>
      <dgm:t>
        <a:bodyPr/>
        <a:lstStyle/>
        <a:p>
          <a:endParaRPr lang="en-US"/>
        </a:p>
      </dgm:t>
    </dgm:pt>
    <dgm:pt modelId="{83F98D22-E6CA-4CEE-B6F8-B360DDDE479F}" type="sibTrans" cxnId="{FBDDBB0B-D28B-4986-84F4-7D82D461D7EA}">
      <dgm:prSet/>
      <dgm:spPr/>
      <dgm:t>
        <a:bodyPr/>
        <a:lstStyle/>
        <a:p>
          <a:endParaRPr lang="en-US"/>
        </a:p>
      </dgm:t>
    </dgm:pt>
    <dgm:pt modelId="{92DBBC25-0DA3-4EBB-ABCA-BC1D275AD7F2}">
      <dgm:prSet custT="1"/>
      <dgm:spPr/>
      <dgm:t>
        <a:bodyPr/>
        <a:lstStyle/>
        <a:p>
          <a:r>
            <a:rPr lang="it-IT" sz="1700" dirty="0" err="1"/>
            <a:t>Naive</a:t>
          </a:r>
          <a:r>
            <a:rPr lang="it-IT" sz="1700" dirty="0"/>
            <a:t> </a:t>
          </a:r>
          <a:r>
            <a:rPr lang="it-IT" sz="1700" dirty="0" err="1"/>
            <a:t>Bayess</a:t>
          </a:r>
          <a:r>
            <a:rPr lang="it-IT" sz="1700" dirty="0"/>
            <a:t>: in media risulta il classificatore migliore, poco variabile, anche se presenta un </a:t>
          </a:r>
          <a:r>
            <a:rPr lang="it-IT" sz="1700" b="0" i="0" dirty="0" err="1"/>
            <a:t>outlier</a:t>
          </a:r>
          <a:r>
            <a:rPr lang="it-IT" sz="1700" dirty="0"/>
            <a:t>. In generale presenta valori molto buoni.</a:t>
          </a:r>
          <a:endParaRPr lang="en-US" sz="1700" dirty="0"/>
        </a:p>
      </dgm:t>
    </dgm:pt>
    <dgm:pt modelId="{E40F50E8-EFF1-4D3F-8315-1B33F9DCECBA}" type="parTrans" cxnId="{465956C8-6CAB-4260-B73A-7D89DA8C700D}">
      <dgm:prSet/>
      <dgm:spPr/>
      <dgm:t>
        <a:bodyPr/>
        <a:lstStyle/>
        <a:p>
          <a:endParaRPr lang="en-US"/>
        </a:p>
      </dgm:t>
    </dgm:pt>
    <dgm:pt modelId="{2D9F27C8-4B00-4222-BFFF-E68407475DDA}" type="sibTrans" cxnId="{465956C8-6CAB-4260-B73A-7D89DA8C700D}">
      <dgm:prSet/>
      <dgm:spPr/>
      <dgm:t>
        <a:bodyPr/>
        <a:lstStyle/>
        <a:p>
          <a:endParaRPr lang="en-US"/>
        </a:p>
      </dgm:t>
    </dgm:pt>
    <dgm:pt modelId="{BACDB1B5-1A54-4744-B9CB-218F3AA880B8}">
      <dgm:prSet custT="1"/>
      <dgm:spPr/>
      <dgm:t>
        <a:bodyPr/>
        <a:lstStyle/>
        <a:p>
          <a:r>
            <a:rPr lang="it-IT" sz="1700" dirty="0"/>
            <a:t>IBK: dopo aver effettuato feature </a:t>
          </a:r>
          <a:r>
            <a:rPr lang="it-IT" sz="1700" dirty="0" err="1"/>
            <a:t>selection</a:t>
          </a:r>
          <a:r>
            <a:rPr lang="it-IT" sz="1700" dirty="0"/>
            <a:t> rimane quasi costante, in generale presenta un valore accettabile per distinguere positivi e negativi (&gt;0,5) </a:t>
          </a:r>
          <a:endParaRPr lang="en-US" sz="1700" dirty="0"/>
        </a:p>
      </dgm:t>
    </dgm:pt>
    <dgm:pt modelId="{4857090E-7089-4D41-8F8E-32C9120C985C}" type="parTrans" cxnId="{A768B1BC-12AB-41B1-A21F-D588543A4B1C}">
      <dgm:prSet/>
      <dgm:spPr/>
      <dgm:t>
        <a:bodyPr/>
        <a:lstStyle/>
        <a:p>
          <a:endParaRPr lang="en-US"/>
        </a:p>
      </dgm:t>
    </dgm:pt>
    <dgm:pt modelId="{33295D72-FA92-45A2-B542-E65254818866}" type="sibTrans" cxnId="{A768B1BC-12AB-41B1-A21F-D588543A4B1C}">
      <dgm:prSet/>
      <dgm:spPr/>
      <dgm:t>
        <a:bodyPr/>
        <a:lstStyle/>
        <a:p>
          <a:endParaRPr lang="en-US"/>
        </a:p>
      </dgm:t>
    </dgm:pt>
    <dgm:pt modelId="{32A23738-9664-4CE8-A463-8B87EB51939F}">
      <dgm:prSet custT="1"/>
      <dgm:spPr/>
      <dgm:t>
        <a:bodyPr/>
        <a:lstStyle/>
        <a:p>
          <a:r>
            <a:rPr lang="it-IT" sz="1700" dirty="0"/>
            <a:t>Random </a:t>
          </a:r>
          <a:r>
            <a:rPr lang="it-IT" sz="1700" dirty="0" err="1"/>
            <a:t>Forest</a:t>
          </a:r>
          <a:r>
            <a:rPr lang="it-IT" sz="1700" dirty="0"/>
            <a:t>: discorso analogo che per IBK, solo con una variabilità maggiore (minimo e massimo formano un intervallo più ampio).</a:t>
          </a:r>
          <a:endParaRPr lang="en-US" sz="1700" dirty="0"/>
        </a:p>
      </dgm:t>
    </dgm:pt>
    <dgm:pt modelId="{4F13DA1D-B0E2-4983-8453-33D6F9F960AA}" type="parTrans" cxnId="{1C7FE874-9274-4982-95C1-F372864B80C3}">
      <dgm:prSet/>
      <dgm:spPr/>
      <dgm:t>
        <a:bodyPr/>
        <a:lstStyle/>
        <a:p>
          <a:endParaRPr lang="en-US"/>
        </a:p>
      </dgm:t>
    </dgm:pt>
    <dgm:pt modelId="{F9BD92F0-8168-492C-BD71-ABF6D825F5BA}" type="sibTrans" cxnId="{1C7FE874-9274-4982-95C1-F372864B80C3}">
      <dgm:prSet/>
      <dgm:spPr/>
      <dgm:t>
        <a:bodyPr/>
        <a:lstStyle/>
        <a:p>
          <a:endParaRPr lang="en-US"/>
        </a:p>
      </dgm:t>
    </dgm:pt>
    <dgm:pt modelId="{A5AB3C68-5B5C-41C7-9913-2BF6374061E4}">
      <dgm:prSet custT="1"/>
      <dgm:spPr/>
      <dgm:t>
        <a:bodyPr/>
        <a:lstStyle/>
        <a:p>
          <a:r>
            <a:rPr lang="it-IT" sz="2400" dirty="0"/>
            <a:t>Kappa</a:t>
          </a:r>
          <a:endParaRPr lang="en-US" sz="1700" dirty="0"/>
        </a:p>
      </dgm:t>
    </dgm:pt>
    <dgm:pt modelId="{4B209D60-E780-44B1-B5C4-1FAB143B5C5C}" type="parTrans" cxnId="{BB05DBDB-6717-486B-9366-0DC87AB694C0}">
      <dgm:prSet/>
      <dgm:spPr/>
      <dgm:t>
        <a:bodyPr/>
        <a:lstStyle/>
        <a:p>
          <a:endParaRPr lang="it-IT"/>
        </a:p>
      </dgm:t>
    </dgm:pt>
    <dgm:pt modelId="{6F513350-5700-4D5A-ACF4-A1D923248FF9}" type="sibTrans" cxnId="{BB05DBDB-6717-486B-9366-0DC87AB694C0}">
      <dgm:prSet/>
      <dgm:spPr/>
      <dgm:t>
        <a:bodyPr/>
        <a:lstStyle/>
        <a:p>
          <a:endParaRPr lang="it-IT"/>
        </a:p>
      </dgm:t>
    </dgm:pt>
    <dgm:pt modelId="{3A9F7B2A-7AE2-49AF-AADE-F91744B342AA}">
      <dgm:prSet custT="1"/>
      <dgm:spPr/>
      <dgm:t>
        <a:bodyPr/>
        <a:lstStyle/>
        <a:p>
          <a:r>
            <a:rPr lang="it-IT" sz="1700" dirty="0" err="1"/>
            <a:t>Naive</a:t>
          </a:r>
          <a:r>
            <a:rPr lang="it-IT" sz="1700" dirty="0"/>
            <a:t> </a:t>
          </a:r>
          <a:r>
            <a:rPr lang="it-IT" sz="1700" dirty="0" err="1"/>
            <a:t>Bayess</a:t>
          </a:r>
          <a:r>
            <a:rPr lang="it-IT" sz="1700" dirty="0"/>
            <a:t>: mostra valori molto vicini a zero, quindi risulta un classificatore poco migliore rispetto ad un classificatore ‘dummy’. Presenta valori pressocché costanti. Questa metrica ci suggerisce di non utilizzare questo come classificatore anche se altre metriche lo vedono come il miglior candidato, in quanto il risultato risulterebbe poco semantico</a:t>
          </a:r>
          <a:r>
            <a:rPr lang="it-IT" sz="1400" dirty="0"/>
            <a:t>.</a:t>
          </a:r>
          <a:endParaRPr lang="en-US" sz="1400" dirty="0"/>
        </a:p>
      </dgm:t>
    </dgm:pt>
    <dgm:pt modelId="{13E9C1D3-C2E6-4DE6-BCBC-3D83479F0346}" type="parTrans" cxnId="{1B3F69AC-508A-486C-BA25-200F9ECC7E74}">
      <dgm:prSet/>
      <dgm:spPr/>
      <dgm:t>
        <a:bodyPr/>
        <a:lstStyle/>
        <a:p>
          <a:endParaRPr lang="it-IT"/>
        </a:p>
      </dgm:t>
    </dgm:pt>
    <dgm:pt modelId="{F1DA650D-846F-45A5-B7E6-B997BF710FD3}" type="sibTrans" cxnId="{1B3F69AC-508A-486C-BA25-200F9ECC7E74}">
      <dgm:prSet/>
      <dgm:spPr/>
      <dgm:t>
        <a:bodyPr/>
        <a:lstStyle/>
        <a:p>
          <a:endParaRPr lang="it-IT"/>
        </a:p>
      </dgm:t>
    </dgm:pt>
    <dgm:pt modelId="{F4817024-4EC8-4DBD-9E33-E73435DE5AC2}">
      <dgm:prSet custT="1"/>
      <dgm:spPr/>
      <dgm:t>
        <a:bodyPr/>
        <a:lstStyle/>
        <a:p>
          <a:r>
            <a:rPr lang="it-IT" sz="1700" dirty="0"/>
            <a:t>IBK: rimane con un valore quasi costante anche se aumenta la variabilità dopo aver effettuato feature </a:t>
          </a:r>
          <a:r>
            <a:rPr lang="it-IT" sz="1700" dirty="0" err="1"/>
            <a:t>selection</a:t>
          </a:r>
          <a:r>
            <a:rPr lang="it-IT" sz="1700" dirty="0"/>
            <a:t>. Anche questo classificatore mostra un valore molto basso.</a:t>
          </a:r>
          <a:endParaRPr lang="en-US" sz="1700" dirty="0"/>
        </a:p>
      </dgm:t>
    </dgm:pt>
    <dgm:pt modelId="{26B4CB1F-46D9-413B-A7FB-D1A59B23F397}" type="parTrans" cxnId="{FD9A2D3F-3554-41A4-808B-74DFEFF1C365}">
      <dgm:prSet/>
      <dgm:spPr/>
      <dgm:t>
        <a:bodyPr/>
        <a:lstStyle/>
        <a:p>
          <a:endParaRPr lang="it-IT"/>
        </a:p>
      </dgm:t>
    </dgm:pt>
    <dgm:pt modelId="{E011185B-BCC2-4812-9BF1-F076BDA20208}" type="sibTrans" cxnId="{FD9A2D3F-3554-41A4-808B-74DFEFF1C365}">
      <dgm:prSet/>
      <dgm:spPr/>
      <dgm:t>
        <a:bodyPr/>
        <a:lstStyle/>
        <a:p>
          <a:endParaRPr lang="it-IT"/>
        </a:p>
      </dgm:t>
    </dgm:pt>
    <dgm:pt modelId="{42C66196-6E96-4315-9CDB-40B4598749F4}">
      <dgm:prSet custT="1"/>
      <dgm:spPr/>
      <dgm:t>
        <a:bodyPr/>
        <a:lstStyle/>
        <a:p>
          <a:r>
            <a:rPr lang="it-IT" sz="1700" dirty="0"/>
            <a:t>Random </a:t>
          </a:r>
          <a:r>
            <a:rPr lang="it-IT" sz="1700" dirty="0" err="1"/>
            <a:t>Forest</a:t>
          </a:r>
          <a:r>
            <a:rPr lang="it-IT" sz="1700" dirty="0"/>
            <a:t>: discorso analogo a IBK, mostrando un valore migliore dopo aver applicato </a:t>
          </a:r>
          <a:r>
            <a:rPr lang="it-IT" sz="1700" dirty="0" err="1"/>
            <a:t>oversampling</a:t>
          </a:r>
          <a:r>
            <a:rPr lang="it-IT" sz="1700" dirty="0"/>
            <a:t>.</a:t>
          </a:r>
          <a:endParaRPr lang="en-US" sz="1700" dirty="0"/>
        </a:p>
      </dgm:t>
    </dgm:pt>
    <dgm:pt modelId="{DD5399D1-B1BC-475B-9E16-A6421ED941AB}" type="parTrans" cxnId="{84F0EE7B-1F5D-476F-A98E-E41326574C47}">
      <dgm:prSet/>
      <dgm:spPr/>
      <dgm:t>
        <a:bodyPr/>
        <a:lstStyle/>
        <a:p>
          <a:endParaRPr lang="it-IT"/>
        </a:p>
      </dgm:t>
    </dgm:pt>
    <dgm:pt modelId="{8B939110-2BE0-4432-A5F3-FD3DC8868164}" type="sibTrans" cxnId="{84F0EE7B-1F5D-476F-A98E-E41326574C47}">
      <dgm:prSet/>
      <dgm:spPr/>
      <dgm:t>
        <a:bodyPr/>
        <a:lstStyle/>
        <a:p>
          <a:endParaRPr lang="it-IT"/>
        </a:p>
      </dgm:t>
    </dgm:pt>
    <dgm:pt modelId="{164DBC2F-9A22-4478-8231-D9332D9F028A}" type="pres">
      <dgm:prSet presAssocID="{B365E124-2759-47F3-BDDC-2320E25FE5F9}" presName="vert0" presStyleCnt="0">
        <dgm:presLayoutVars>
          <dgm:dir/>
          <dgm:animOne val="branch"/>
          <dgm:animLvl val="lvl"/>
        </dgm:presLayoutVars>
      </dgm:prSet>
      <dgm:spPr/>
    </dgm:pt>
    <dgm:pt modelId="{B4E4A317-36D6-494E-92BC-6FE529A05FC2}" type="pres">
      <dgm:prSet presAssocID="{5DAB2DAD-4F5E-4CB7-BAAD-02381F76F986}" presName="thickLine" presStyleLbl="alignNode1" presStyleIdx="0" presStyleCnt="2"/>
      <dgm:spPr/>
    </dgm:pt>
    <dgm:pt modelId="{E8D95640-C4C1-4854-9181-1DFCDA9B02C6}" type="pres">
      <dgm:prSet presAssocID="{5DAB2DAD-4F5E-4CB7-BAAD-02381F76F986}" presName="horz1" presStyleCnt="0"/>
      <dgm:spPr/>
    </dgm:pt>
    <dgm:pt modelId="{D80D78DA-811E-4495-8F7D-1E2ECE72C0C8}" type="pres">
      <dgm:prSet presAssocID="{5DAB2DAD-4F5E-4CB7-BAAD-02381F76F986}" presName="tx1" presStyleLbl="revTx" presStyleIdx="0" presStyleCnt="8"/>
      <dgm:spPr/>
    </dgm:pt>
    <dgm:pt modelId="{6083D4A7-59CD-47D6-8262-6F7906CF7855}" type="pres">
      <dgm:prSet presAssocID="{5DAB2DAD-4F5E-4CB7-BAAD-02381F76F986}" presName="vert1" presStyleCnt="0"/>
      <dgm:spPr/>
    </dgm:pt>
    <dgm:pt modelId="{C9D53BB3-FCDA-4C28-9727-98F9B7B1A297}" type="pres">
      <dgm:prSet presAssocID="{92DBBC25-0DA3-4EBB-ABCA-BC1D275AD7F2}" presName="vertSpace2a" presStyleCnt="0"/>
      <dgm:spPr/>
    </dgm:pt>
    <dgm:pt modelId="{9CD3D447-1503-4D5F-97DC-0F2ED49AB8A3}" type="pres">
      <dgm:prSet presAssocID="{92DBBC25-0DA3-4EBB-ABCA-BC1D275AD7F2}" presName="horz2" presStyleCnt="0"/>
      <dgm:spPr/>
    </dgm:pt>
    <dgm:pt modelId="{C36A26B8-F992-461F-BAA2-7ED96EC0A981}" type="pres">
      <dgm:prSet presAssocID="{92DBBC25-0DA3-4EBB-ABCA-BC1D275AD7F2}" presName="horzSpace2" presStyleCnt="0"/>
      <dgm:spPr/>
    </dgm:pt>
    <dgm:pt modelId="{E585C3C8-7618-41E9-996B-5F2EC4B78ECE}" type="pres">
      <dgm:prSet presAssocID="{92DBBC25-0DA3-4EBB-ABCA-BC1D275AD7F2}" presName="tx2" presStyleLbl="revTx" presStyleIdx="1" presStyleCnt="8" custScaleY="38679"/>
      <dgm:spPr/>
    </dgm:pt>
    <dgm:pt modelId="{7D68E8E0-C10A-4D26-B1D2-38CF0A25A3B5}" type="pres">
      <dgm:prSet presAssocID="{92DBBC25-0DA3-4EBB-ABCA-BC1D275AD7F2}" presName="vert2" presStyleCnt="0"/>
      <dgm:spPr/>
    </dgm:pt>
    <dgm:pt modelId="{77ACF078-8E21-49B7-9508-15E8A826B2EC}" type="pres">
      <dgm:prSet presAssocID="{92DBBC25-0DA3-4EBB-ABCA-BC1D275AD7F2}" presName="thinLine2b" presStyleLbl="callout" presStyleIdx="0" presStyleCnt="6"/>
      <dgm:spPr/>
    </dgm:pt>
    <dgm:pt modelId="{016EB7E5-AAAD-45E9-8D86-D1CE9AB29ABF}" type="pres">
      <dgm:prSet presAssocID="{92DBBC25-0DA3-4EBB-ABCA-BC1D275AD7F2}" presName="vertSpace2b" presStyleCnt="0"/>
      <dgm:spPr/>
    </dgm:pt>
    <dgm:pt modelId="{8BDFCCCE-42A9-432B-B915-259B9E873888}" type="pres">
      <dgm:prSet presAssocID="{BACDB1B5-1A54-4744-B9CB-218F3AA880B8}" presName="horz2" presStyleCnt="0"/>
      <dgm:spPr/>
    </dgm:pt>
    <dgm:pt modelId="{6D2517EF-3B0C-48E3-BAC3-AB791B6F2F8E}" type="pres">
      <dgm:prSet presAssocID="{BACDB1B5-1A54-4744-B9CB-218F3AA880B8}" presName="horzSpace2" presStyleCnt="0"/>
      <dgm:spPr/>
    </dgm:pt>
    <dgm:pt modelId="{F9A6452C-9576-4368-8CA9-5F0C79600778}" type="pres">
      <dgm:prSet presAssocID="{BACDB1B5-1A54-4744-B9CB-218F3AA880B8}" presName="tx2" presStyleLbl="revTx" presStyleIdx="2" presStyleCnt="8" custScaleY="52442"/>
      <dgm:spPr/>
    </dgm:pt>
    <dgm:pt modelId="{392B239D-FA78-45D8-B479-F7A6E2310DC8}" type="pres">
      <dgm:prSet presAssocID="{BACDB1B5-1A54-4744-B9CB-218F3AA880B8}" presName="vert2" presStyleCnt="0"/>
      <dgm:spPr/>
    </dgm:pt>
    <dgm:pt modelId="{53DB6B9B-9AF9-40A0-950B-322AAD3BB219}" type="pres">
      <dgm:prSet presAssocID="{BACDB1B5-1A54-4744-B9CB-218F3AA880B8}" presName="thinLine2b" presStyleLbl="callout" presStyleIdx="1" presStyleCnt="6"/>
      <dgm:spPr/>
    </dgm:pt>
    <dgm:pt modelId="{68E6786D-C3E2-4CCB-9B60-B59144CB0CE1}" type="pres">
      <dgm:prSet presAssocID="{BACDB1B5-1A54-4744-B9CB-218F3AA880B8}" presName="vertSpace2b" presStyleCnt="0"/>
      <dgm:spPr/>
    </dgm:pt>
    <dgm:pt modelId="{EEF0D206-0BA7-46E6-BF0B-21FB734FCD0D}" type="pres">
      <dgm:prSet presAssocID="{32A23738-9664-4CE8-A463-8B87EB51939F}" presName="horz2" presStyleCnt="0"/>
      <dgm:spPr/>
    </dgm:pt>
    <dgm:pt modelId="{CF07CF98-829B-4AC7-A082-C42B690F8191}" type="pres">
      <dgm:prSet presAssocID="{32A23738-9664-4CE8-A463-8B87EB51939F}" presName="horzSpace2" presStyleCnt="0"/>
      <dgm:spPr/>
    </dgm:pt>
    <dgm:pt modelId="{57D8CF82-8A12-433A-AE44-2EC1F6F17EEB}" type="pres">
      <dgm:prSet presAssocID="{32A23738-9664-4CE8-A463-8B87EB51939F}" presName="tx2" presStyleLbl="revTx" presStyleIdx="3" presStyleCnt="8" custScaleY="64392"/>
      <dgm:spPr/>
    </dgm:pt>
    <dgm:pt modelId="{7396336C-CD84-4EFB-880E-EC54407A5233}" type="pres">
      <dgm:prSet presAssocID="{32A23738-9664-4CE8-A463-8B87EB51939F}" presName="vert2" presStyleCnt="0"/>
      <dgm:spPr/>
    </dgm:pt>
    <dgm:pt modelId="{018EC306-C384-4170-BB00-84ABE14CBC5D}" type="pres">
      <dgm:prSet presAssocID="{32A23738-9664-4CE8-A463-8B87EB51939F}" presName="thinLine2b" presStyleLbl="callout" presStyleIdx="2" presStyleCnt="6" custLinFactY="-206686" custLinFactNeighborX="-1057" custLinFactNeighborY="-300000"/>
      <dgm:spPr/>
    </dgm:pt>
    <dgm:pt modelId="{FBEA127A-07E9-4672-B07B-2F93986910D4}" type="pres">
      <dgm:prSet presAssocID="{32A23738-9664-4CE8-A463-8B87EB51939F}" presName="vertSpace2b" presStyleCnt="0"/>
      <dgm:spPr/>
    </dgm:pt>
    <dgm:pt modelId="{3AC40ACE-11BE-479C-8695-A57F242CCA5E}" type="pres">
      <dgm:prSet presAssocID="{A5AB3C68-5B5C-41C7-9913-2BF6374061E4}" presName="thickLine" presStyleLbl="alignNode1" presStyleIdx="1" presStyleCnt="2" custLinFactNeighborY="-5491"/>
      <dgm:spPr/>
    </dgm:pt>
    <dgm:pt modelId="{491F459C-91F5-4E54-B411-29BE9C36A351}" type="pres">
      <dgm:prSet presAssocID="{A5AB3C68-5B5C-41C7-9913-2BF6374061E4}" presName="horz1" presStyleCnt="0"/>
      <dgm:spPr/>
    </dgm:pt>
    <dgm:pt modelId="{78EAA80E-C43D-411F-BA8A-B20FDEB6E7ED}" type="pres">
      <dgm:prSet presAssocID="{A5AB3C68-5B5C-41C7-9913-2BF6374061E4}" presName="tx1" presStyleLbl="revTx" presStyleIdx="4" presStyleCnt="8" custLinFactNeighborX="1421" custLinFactNeighborY="-5584"/>
      <dgm:spPr/>
    </dgm:pt>
    <dgm:pt modelId="{ECDCC4E4-3E58-4883-A90D-1899C640AD33}" type="pres">
      <dgm:prSet presAssocID="{A5AB3C68-5B5C-41C7-9913-2BF6374061E4}" presName="vert1" presStyleCnt="0"/>
      <dgm:spPr/>
    </dgm:pt>
    <dgm:pt modelId="{477D8E6B-5AE8-4F43-9722-38BCC7E6F9AC}" type="pres">
      <dgm:prSet presAssocID="{3A9F7B2A-7AE2-49AF-AADE-F91744B342AA}" presName="vertSpace2a" presStyleCnt="0"/>
      <dgm:spPr/>
    </dgm:pt>
    <dgm:pt modelId="{489F2512-1B7B-4212-8368-421936901DC0}" type="pres">
      <dgm:prSet presAssocID="{3A9F7B2A-7AE2-49AF-AADE-F91744B342AA}" presName="horz2" presStyleCnt="0"/>
      <dgm:spPr/>
    </dgm:pt>
    <dgm:pt modelId="{3AC91D1D-2844-4357-8BF8-AFF7180292C1}" type="pres">
      <dgm:prSet presAssocID="{3A9F7B2A-7AE2-49AF-AADE-F91744B342AA}" presName="horzSpace2" presStyleCnt="0"/>
      <dgm:spPr/>
    </dgm:pt>
    <dgm:pt modelId="{1442267B-FF90-46A0-A2B0-CFACD0DBD27E}" type="pres">
      <dgm:prSet presAssocID="{3A9F7B2A-7AE2-49AF-AADE-F91744B342AA}" presName="tx2" presStyleLbl="revTx" presStyleIdx="5" presStyleCnt="8" custScaleY="210928" custLinFactNeighborY="-25190"/>
      <dgm:spPr/>
    </dgm:pt>
    <dgm:pt modelId="{050EFDB1-8022-42E4-B1F9-14EC4CE48F67}" type="pres">
      <dgm:prSet presAssocID="{3A9F7B2A-7AE2-49AF-AADE-F91744B342AA}" presName="vert2" presStyleCnt="0"/>
      <dgm:spPr/>
    </dgm:pt>
    <dgm:pt modelId="{7251CEF5-7B5D-4F4F-A58F-AEA134DCEB8A}" type="pres">
      <dgm:prSet presAssocID="{3A9F7B2A-7AE2-49AF-AADE-F91744B342AA}" presName="thinLine2b" presStyleLbl="callout" presStyleIdx="3" presStyleCnt="6"/>
      <dgm:spPr/>
    </dgm:pt>
    <dgm:pt modelId="{03EF36A9-59BB-4956-A086-7D79111C950A}" type="pres">
      <dgm:prSet presAssocID="{3A9F7B2A-7AE2-49AF-AADE-F91744B342AA}" presName="vertSpace2b" presStyleCnt="0"/>
      <dgm:spPr/>
    </dgm:pt>
    <dgm:pt modelId="{ECAD02AE-A5E4-4058-92E5-2394410BC812}" type="pres">
      <dgm:prSet presAssocID="{F4817024-4EC8-4DBD-9E33-E73435DE5AC2}" presName="horz2" presStyleCnt="0"/>
      <dgm:spPr/>
    </dgm:pt>
    <dgm:pt modelId="{2B566DF4-40D7-48C0-AF4D-4735EE2D426A}" type="pres">
      <dgm:prSet presAssocID="{F4817024-4EC8-4DBD-9E33-E73435DE5AC2}" presName="horzSpace2" presStyleCnt="0"/>
      <dgm:spPr/>
    </dgm:pt>
    <dgm:pt modelId="{2ED444BC-1A22-4FC2-B871-5EB36E6A2895}" type="pres">
      <dgm:prSet presAssocID="{F4817024-4EC8-4DBD-9E33-E73435DE5AC2}" presName="tx2" presStyleLbl="revTx" presStyleIdx="6" presStyleCnt="8" custScaleY="144467"/>
      <dgm:spPr/>
    </dgm:pt>
    <dgm:pt modelId="{B33388B7-789B-42A8-A97C-795E42625511}" type="pres">
      <dgm:prSet presAssocID="{F4817024-4EC8-4DBD-9E33-E73435DE5AC2}" presName="vert2" presStyleCnt="0"/>
      <dgm:spPr/>
    </dgm:pt>
    <dgm:pt modelId="{8659D957-2354-4C16-AA44-C69BC951B13A}" type="pres">
      <dgm:prSet presAssocID="{F4817024-4EC8-4DBD-9E33-E73435DE5AC2}" presName="thinLine2b" presStyleLbl="callout" presStyleIdx="4" presStyleCnt="6"/>
      <dgm:spPr/>
    </dgm:pt>
    <dgm:pt modelId="{BE7F44B4-6AC9-4FF7-B2FA-D37A4771A7C2}" type="pres">
      <dgm:prSet presAssocID="{F4817024-4EC8-4DBD-9E33-E73435DE5AC2}" presName="vertSpace2b" presStyleCnt="0"/>
      <dgm:spPr/>
    </dgm:pt>
    <dgm:pt modelId="{C667D1D0-826F-40E1-BA5A-580075B28DD8}" type="pres">
      <dgm:prSet presAssocID="{42C66196-6E96-4315-9CDB-40B4598749F4}" presName="horz2" presStyleCnt="0"/>
      <dgm:spPr/>
    </dgm:pt>
    <dgm:pt modelId="{572D3406-8C67-4608-8560-CEA929DC7848}" type="pres">
      <dgm:prSet presAssocID="{42C66196-6E96-4315-9CDB-40B4598749F4}" presName="horzSpace2" presStyleCnt="0"/>
      <dgm:spPr/>
    </dgm:pt>
    <dgm:pt modelId="{FAA76D91-2C4D-49FC-A988-A44BDB43E831}" type="pres">
      <dgm:prSet presAssocID="{42C66196-6E96-4315-9CDB-40B4598749F4}" presName="tx2" presStyleLbl="revTx" presStyleIdx="7" presStyleCnt="8"/>
      <dgm:spPr/>
    </dgm:pt>
    <dgm:pt modelId="{68713671-F788-45CD-988A-86918B2CCDEC}" type="pres">
      <dgm:prSet presAssocID="{42C66196-6E96-4315-9CDB-40B4598749F4}" presName="vert2" presStyleCnt="0"/>
      <dgm:spPr/>
    </dgm:pt>
    <dgm:pt modelId="{E88FA6DA-3FF2-468D-82E3-9468222A5D59}" type="pres">
      <dgm:prSet presAssocID="{42C66196-6E96-4315-9CDB-40B4598749F4}" presName="thinLine2b" presStyleLbl="callout" presStyleIdx="5" presStyleCnt="6"/>
      <dgm:spPr/>
    </dgm:pt>
    <dgm:pt modelId="{3A65EB4B-8337-468C-8120-4F41753EF572}" type="pres">
      <dgm:prSet presAssocID="{42C66196-6E96-4315-9CDB-40B4598749F4}" presName="vertSpace2b" presStyleCnt="0"/>
      <dgm:spPr/>
    </dgm:pt>
  </dgm:ptLst>
  <dgm:cxnLst>
    <dgm:cxn modelId="{FBDDBB0B-D28B-4986-84F4-7D82D461D7EA}" srcId="{B365E124-2759-47F3-BDDC-2320E25FE5F9}" destId="{5DAB2DAD-4F5E-4CB7-BAAD-02381F76F986}" srcOrd="0" destOrd="0" parTransId="{B9D92BDD-A6B3-4F1F-A0F9-F21857DBCDA3}" sibTransId="{83F98D22-E6CA-4CEE-B6F8-B360DDDE479F}"/>
    <dgm:cxn modelId="{B7E2C538-19F3-40CC-8A44-AA885651480C}" type="presOf" srcId="{BACDB1B5-1A54-4744-B9CB-218F3AA880B8}" destId="{F9A6452C-9576-4368-8CA9-5F0C79600778}" srcOrd="0" destOrd="0" presId="urn:microsoft.com/office/officeart/2008/layout/LinedList"/>
    <dgm:cxn modelId="{FD9A2D3F-3554-41A4-808B-74DFEFF1C365}" srcId="{A5AB3C68-5B5C-41C7-9913-2BF6374061E4}" destId="{F4817024-4EC8-4DBD-9E33-E73435DE5AC2}" srcOrd="1" destOrd="0" parTransId="{26B4CB1F-46D9-413B-A7FB-D1A59B23F397}" sibTransId="{E011185B-BCC2-4812-9BF1-F076BDA20208}"/>
    <dgm:cxn modelId="{1C7FE874-9274-4982-95C1-F372864B80C3}" srcId="{5DAB2DAD-4F5E-4CB7-BAAD-02381F76F986}" destId="{32A23738-9664-4CE8-A463-8B87EB51939F}" srcOrd="2" destOrd="0" parTransId="{4F13DA1D-B0E2-4983-8453-33D6F9F960AA}" sibTransId="{F9BD92F0-8168-492C-BD71-ABF6D825F5BA}"/>
    <dgm:cxn modelId="{84F0EE7B-1F5D-476F-A98E-E41326574C47}" srcId="{A5AB3C68-5B5C-41C7-9913-2BF6374061E4}" destId="{42C66196-6E96-4315-9CDB-40B4598749F4}" srcOrd="2" destOrd="0" parTransId="{DD5399D1-B1BC-475B-9E16-A6421ED941AB}" sibTransId="{8B939110-2BE0-4432-A5F3-FD3DC8868164}"/>
    <dgm:cxn modelId="{6534F49D-233B-442A-ACB8-393B3B340849}" type="presOf" srcId="{B365E124-2759-47F3-BDDC-2320E25FE5F9}" destId="{164DBC2F-9A22-4478-8231-D9332D9F028A}" srcOrd="0" destOrd="0" presId="urn:microsoft.com/office/officeart/2008/layout/LinedList"/>
    <dgm:cxn modelId="{723D65A7-8492-47C9-BB19-521EC70E366E}" type="presOf" srcId="{5DAB2DAD-4F5E-4CB7-BAAD-02381F76F986}" destId="{D80D78DA-811E-4495-8F7D-1E2ECE72C0C8}" srcOrd="0" destOrd="0" presId="urn:microsoft.com/office/officeart/2008/layout/LinedList"/>
    <dgm:cxn modelId="{599E32AB-9583-4AC8-A009-1275C4F20E3D}" type="presOf" srcId="{3A9F7B2A-7AE2-49AF-AADE-F91744B342AA}" destId="{1442267B-FF90-46A0-A2B0-CFACD0DBD27E}" srcOrd="0" destOrd="0" presId="urn:microsoft.com/office/officeart/2008/layout/LinedList"/>
    <dgm:cxn modelId="{1B3F69AC-508A-486C-BA25-200F9ECC7E74}" srcId="{A5AB3C68-5B5C-41C7-9913-2BF6374061E4}" destId="{3A9F7B2A-7AE2-49AF-AADE-F91744B342AA}" srcOrd="0" destOrd="0" parTransId="{13E9C1D3-C2E6-4DE6-BCBC-3D83479F0346}" sibTransId="{F1DA650D-846F-45A5-B7E6-B997BF710FD3}"/>
    <dgm:cxn modelId="{C5C65AAE-40B2-4935-8983-2955D2976805}" type="presOf" srcId="{F4817024-4EC8-4DBD-9E33-E73435DE5AC2}" destId="{2ED444BC-1A22-4FC2-B871-5EB36E6A2895}" srcOrd="0" destOrd="0" presId="urn:microsoft.com/office/officeart/2008/layout/LinedList"/>
    <dgm:cxn modelId="{A768B1BC-12AB-41B1-A21F-D588543A4B1C}" srcId="{5DAB2DAD-4F5E-4CB7-BAAD-02381F76F986}" destId="{BACDB1B5-1A54-4744-B9CB-218F3AA880B8}" srcOrd="1" destOrd="0" parTransId="{4857090E-7089-4D41-8F8E-32C9120C985C}" sibTransId="{33295D72-FA92-45A2-B542-E65254818866}"/>
    <dgm:cxn modelId="{465956C8-6CAB-4260-B73A-7D89DA8C700D}" srcId="{5DAB2DAD-4F5E-4CB7-BAAD-02381F76F986}" destId="{92DBBC25-0DA3-4EBB-ABCA-BC1D275AD7F2}" srcOrd="0" destOrd="0" parTransId="{E40F50E8-EFF1-4D3F-8315-1B33F9DCECBA}" sibTransId="{2D9F27C8-4B00-4222-BFFF-E68407475DDA}"/>
    <dgm:cxn modelId="{3A3E06D3-346A-401E-A25A-2DA7D09A97E0}" type="presOf" srcId="{92DBBC25-0DA3-4EBB-ABCA-BC1D275AD7F2}" destId="{E585C3C8-7618-41E9-996B-5F2EC4B78ECE}" srcOrd="0" destOrd="0" presId="urn:microsoft.com/office/officeart/2008/layout/LinedList"/>
    <dgm:cxn modelId="{5B5929D9-9449-48D2-B1A8-15F4E6E6AF0F}" type="presOf" srcId="{A5AB3C68-5B5C-41C7-9913-2BF6374061E4}" destId="{78EAA80E-C43D-411F-BA8A-B20FDEB6E7ED}" srcOrd="0" destOrd="0" presId="urn:microsoft.com/office/officeart/2008/layout/LinedList"/>
    <dgm:cxn modelId="{BB05DBDB-6717-486B-9366-0DC87AB694C0}" srcId="{B365E124-2759-47F3-BDDC-2320E25FE5F9}" destId="{A5AB3C68-5B5C-41C7-9913-2BF6374061E4}" srcOrd="1" destOrd="0" parTransId="{4B209D60-E780-44B1-B5C4-1FAB143B5C5C}" sibTransId="{6F513350-5700-4D5A-ACF4-A1D923248FF9}"/>
    <dgm:cxn modelId="{DEA87FEC-EA40-47A9-82EE-6F3B4FE299FD}" type="presOf" srcId="{42C66196-6E96-4315-9CDB-40B4598749F4}" destId="{FAA76D91-2C4D-49FC-A988-A44BDB43E831}" srcOrd="0" destOrd="0" presId="urn:microsoft.com/office/officeart/2008/layout/LinedList"/>
    <dgm:cxn modelId="{F080FEF9-7015-4FCD-AFC4-E4AD25429AC2}" type="presOf" srcId="{32A23738-9664-4CE8-A463-8B87EB51939F}" destId="{57D8CF82-8A12-433A-AE44-2EC1F6F17EEB}" srcOrd="0" destOrd="0" presId="urn:microsoft.com/office/officeart/2008/layout/LinedList"/>
    <dgm:cxn modelId="{65193D68-F196-4BE1-AB89-2BAA6BAE9F3F}" type="presParOf" srcId="{164DBC2F-9A22-4478-8231-D9332D9F028A}" destId="{B4E4A317-36D6-494E-92BC-6FE529A05FC2}" srcOrd="0" destOrd="0" presId="urn:microsoft.com/office/officeart/2008/layout/LinedList"/>
    <dgm:cxn modelId="{B51F2F91-B15E-458E-A787-DD5E46D434EC}" type="presParOf" srcId="{164DBC2F-9A22-4478-8231-D9332D9F028A}" destId="{E8D95640-C4C1-4854-9181-1DFCDA9B02C6}" srcOrd="1" destOrd="0" presId="urn:microsoft.com/office/officeart/2008/layout/LinedList"/>
    <dgm:cxn modelId="{BF472F7B-2661-4131-A735-BF6879E69D28}" type="presParOf" srcId="{E8D95640-C4C1-4854-9181-1DFCDA9B02C6}" destId="{D80D78DA-811E-4495-8F7D-1E2ECE72C0C8}" srcOrd="0" destOrd="0" presId="urn:microsoft.com/office/officeart/2008/layout/LinedList"/>
    <dgm:cxn modelId="{04C0E790-735E-43C4-A802-60B616C85CAE}" type="presParOf" srcId="{E8D95640-C4C1-4854-9181-1DFCDA9B02C6}" destId="{6083D4A7-59CD-47D6-8262-6F7906CF7855}" srcOrd="1" destOrd="0" presId="urn:microsoft.com/office/officeart/2008/layout/LinedList"/>
    <dgm:cxn modelId="{41E69822-9A1A-472C-BAE3-744CA6ECE5F4}" type="presParOf" srcId="{6083D4A7-59CD-47D6-8262-6F7906CF7855}" destId="{C9D53BB3-FCDA-4C28-9727-98F9B7B1A297}" srcOrd="0" destOrd="0" presId="urn:microsoft.com/office/officeart/2008/layout/LinedList"/>
    <dgm:cxn modelId="{C33A9A84-37F3-4B9E-9E1E-B3B5F7A3C935}" type="presParOf" srcId="{6083D4A7-59CD-47D6-8262-6F7906CF7855}" destId="{9CD3D447-1503-4D5F-97DC-0F2ED49AB8A3}" srcOrd="1" destOrd="0" presId="urn:microsoft.com/office/officeart/2008/layout/LinedList"/>
    <dgm:cxn modelId="{4B05F374-F3BC-411F-BB00-0B42EA2FC571}" type="presParOf" srcId="{9CD3D447-1503-4D5F-97DC-0F2ED49AB8A3}" destId="{C36A26B8-F992-461F-BAA2-7ED96EC0A981}" srcOrd="0" destOrd="0" presId="urn:microsoft.com/office/officeart/2008/layout/LinedList"/>
    <dgm:cxn modelId="{3AC4E58E-5F56-4D61-9CAD-1CBF9F42E287}" type="presParOf" srcId="{9CD3D447-1503-4D5F-97DC-0F2ED49AB8A3}" destId="{E585C3C8-7618-41E9-996B-5F2EC4B78ECE}" srcOrd="1" destOrd="0" presId="urn:microsoft.com/office/officeart/2008/layout/LinedList"/>
    <dgm:cxn modelId="{97A76E0B-1A72-4E3C-94CA-9A52B389898B}" type="presParOf" srcId="{9CD3D447-1503-4D5F-97DC-0F2ED49AB8A3}" destId="{7D68E8E0-C10A-4D26-B1D2-38CF0A25A3B5}" srcOrd="2" destOrd="0" presId="urn:microsoft.com/office/officeart/2008/layout/LinedList"/>
    <dgm:cxn modelId="{5317C7BB-9A27-4BB3-8657-83713D3DA346}" type="presParOf" srcId="{6083D4A7-59CD-47D6-8262-6F7906CF7855}" destId="{77ACF078-8E21-49B7-9508-15E8A826B2EC}" srcOrd="2" destOrd="0" presId="urn:microsoft.com/office/officeart/2008/layout/LinedList"/>
    <dgm:cxn modelId="{8D9673FF-5844-439E-AB64-457A9789F13D}" type="presParOf" srcId="{6083D4A7-59CD-47D6-8262-6F7906CF7855}" destId="{016EB7E5-AAAD-45E9-8D86-D1CE9AB29ABF}" srcOrd="3" destOrd="0" presId="urn:microsoft.com/office/officeart/2008/layout/LinedList"/>
    <dgm:cxn modelId="{634495FD-B535-451F-B708-6DD4CE3151D7}" type="presParOf" srcId="{6083D4A7-59CD-47D6-8262-6F7906CF7855}" destId="{8BDFCCCE-42A9-432B-B915-259B9E873888}" srcOrd="4" destOrd="0" presId="urn:microsoft.com/office/officeart/2008/layout/LinedList"/>
    <dgm:cxn modelId="{2E6B1DD7-3022-4936-86A6-7F177567B39B}" type="presParOf" srcId="{8BDFCCCE-42A9-432B-B915-259B9E873888}" destId="{6D2517EF-3B0C-48E3-BAC3-AB791B6F2F8E}" srcOrd="0" destOrd="0" presId="urn:microsoft.com/office/officeart/2008/layout/LinedList"/>
    <dgm:cxn modelId="{8B6E2A35-4E5A-45D2-A5B5-1D9D09F9E4A3}" type="presParOf" srcId="{8BDFCCCE-42A9-432B-B915-259B9E873888}" destId="{F9A6452C-9576-4368-8CA9-5F0C79600778}" srcOrd="1" destOrd="0" presId="urn:microsoft.com/office/officeart/2008/layout/LinedList"/>
    <dgm:cxn modelId="{1503ADD7-2E94-4EEF-8D27-1D0580A3103C}" type="presParOf" srcId="{8BDFCCCE-42A9-432B-B915-259B9E873888}" destId="{392B239D-FA78-45D8-B479-F7A6E2310DC8}" srcOrd="2" destOrd="0" presId="urn:microsoft.com/office/officeart/2008/layout/LinedList"/>
    <dgm:cxn modelId="{076BB536-4853-44AA-9B6A-E8AA208DDB67}" type="presParOf" srcId="{6083D4A7-59CD-47D6-8262-6F7906CF7855}" destId="{53DB6B9B-9AF9-40A0-950B-322AAD3BB219}" srcOrd="5" destOrd="0" presId="urn:microsoft.com/office/officeart/2008/layout/LinedList"/>
    <dgm:cxn modelId="{B5A7E137-CBD3-437A-978C-470909D214C8}" type="presParOf" srcId="{6083D4A7-59CD-47D6-8262-6F7906CF7855}" destId="{68E6786D-C3E2-4CCB-9B60-B59144CB0CE1}" srcOrd="6" destOrd="0" presId="urn:microsoft.com/office/officeart/2008/layout/LinedList"/>
    <dgm:cxn modelId="{F206956D-0DC2-441C-BF44-510C76D0F942}" type="presParOf" srcId="{6083D4A7-59CD-47D6-8262-6F7906CF7855}" destId="{EEF0D206-0BA7-46E6-BF0B-21FB734FCD0D}" srcOrd="7" destOrd="0" presId="urn:microsoft.com/office/officeart/2008/layout/LinedList"/>
    <dgm:cxn modelId="{3624BE53-50DD-4690-A07D-4D51D6B77F4F}" type="presParOf" srcId="{EEF0D206-0BA7-46E6-BF0B-21FB734FCD0D}" destId="{CF07CF98-829B-4AC7-A082-C42B690F8191}" srcOrd="0" destOrd="0" presId="urn:microsoft.com/office/officeart/2008/layout/LinedList"/>
    <dgm:cxn modelId="{F8270C74-1C00-40FD-97E5-6586590DE067}" type="presParOf" srcId="{EEF0D206-0BA7-46E6-BF0B-21FB734FCD0D}" destId="{57D8CF82-8A12-433A-AE44-2EC1F6F17EEB}" srcOrd="1" destOrd="0" presId="urn:microsoft.com/office/officeart/2008/layout/LinedList"/>
    <dgm:cxn modelId="{F9A5C461-FC76-4FFB-A85E-4D65B791E09B}" type="presParOf" srcId="{EEF0D206-0BA7-46E6-BF0B-21FB734FCD0D}" destId="{7396336C-CD84-4EFB-880E-EC54407A5233}" srcOrd="2" destOrd="0" presId="urn:microsoft.com/office/officeart/2008/layout/LinedList"/>
    <dgm:cxn modelId="{822C4D87-5F34-43EB-9D01-B679D00E05DF}" type="presParOf" srcId="{6083D4A7-59CD-47D6-8262-6F7906CF7855}" destId="{018EC306-C384-4170-BB00-84ABE14CBC5D}" srcOrd="8" destOrd="0" presId="urn:microsoft.com/office/officeart/2008/layout/LinedList"/>
    <dgm:cxn modelId="{9D308868-BD9E-4EB8-A573-1BE6053F2D60}" type="presParOf" srcId="{6083D4A7-59CD-47D6-8262-6F7906CF7855}" destId="{FBEA127A-07E9-4672-B07B-2F93986910D4}" srcOrd="9" destOrd="0" presId="urn:microsoft.com/office/officeart/2008/layout/LinedList"/>
    <dgm:cxn modelId="{423B44AD-37D2-46DC-87BC-65C8797738C8}" type="presParOf" srcId="{164DBC2F-9A22-4478-8231-D9332D9F028A}" destId="{3AC40ACE-11BE-479C-8695-A57F242CCA5E}" srcOrd="2" destOrd="0" presId="urn:microsoft.com/office/officeart/2008/layout/LinedList"/>
    <dgm:cxn modelId="{2DBBE9D1-C27B-4853-9BF8-75FC9A55414E}" type="presParOf" srcId="{164DBC2F-9A22-4478-8231-D9332D9F028A}" destId="{491F459C-91F5-4E54-B411-29BE9C36A351}" srcOrd="3" destOrd="0" presId="urn:microsoft.com/office/officeart/2008/layout/LinedList"/>
    <dgm:cxn modelId="{EE6369E1-F09C-4764-BF03-DFF380782A6C}" type="presParOf" srcId="{491F459C-91F5-4E54-B411-29BE9C36A351}" destId="{78EAA80E-C43D-411F-BA8A-B20FDEB6E7ED}" srcOrd="0" destOrd="0" presId="urn:microsoft.com/office/officeart/2008/layout/LinedList"/>
    <dgm:cxn modelId="{9369BC96-71F5-4E2D-BFE2-32747FF26DAE}" type="presParOf" srcId="{491F459C-91F5-4E54-B411-29BE9C36A351}" destId="{ECDCC4E4-3E58-4883-A90D-1899C640AD33}" srcOrd="1" destOrd="0" presId="urn:microsoft.com/office/officeart/2008/layout/LinedList"/>
    <dgm:cxn modelId="{45B16328-63B2-4C53-A512-B446DAEE443D}" type="presParOf" srcId="{ECDCC4E4-3E58-4883-A90D-1899C640AD33}" destId="{477D8E6B-5AE8-4F43-9722-38BCC7E6F9AC}" srcOrd="0" destOrd="0" presId="urn:microsoft.com/office/officeart/2008/layout/LinedList"/>
    <dgm:cxn modelId="{2569F167-2610-4B99-AB0C-E35D6D841B49}" type="presParOf" srcId="{ECDCC4E4-3E58-4883-A90D-1899C640AD33}" destId="{489F2512-1B7B-4212-8368-421936901DC0}" srcOrd="1" destOrd="0" presId="urn:microsoft.com/office/officeart/2008/layout/LinedList"/>
    <dgm:cxn modelId="{3ECCF47F-905D-4354-862B-73C8DB650957}" type="presParOf" srcId="{489F2512-1B7B-4212-8368-421936901DC0}" destId="{3AC91D1D-2844-4357-8BF8-AFF7180292C1}" srcOrd="0" destOrd="0" presId="urn:microsoft.com/office/officeart/2008/layout/LinedList"/>
    <dgm:cxn modelId="{9D063FFF-760B-4176-8059-B65846AE7803}" type="presParOf" srcId="{489F2512-1B7B-4212-8368-421936901DC0}" destId="{1442267B-FF90-46A0-A2B0-CFACD0DBD27E}" srcOrd="1" destOrd="0" presId="urn:microsoft.com/office/officeart/2008/layout/LinedList"/>
    <dgm:cxn modelId="{41B2D376-7CAE-4EA2-8D94-F8A6DA13F0C1}" type="presParOf" srcId="{489F2512-1B7B-4212-8368-421936901DC0}" destId="{050EFDB1-8022-42E4-B1F9-14EC4CE48F67}" srcOrd="2" destOrd="0" presId="urn:microsoft.com/office/officeart/2008/layout/LinedList"/>
    <dgm:cxn modelId="{D796709A-D98F-45AD-A6BB-460FF971B425}" type="presParOf" srcId="{ECDCC4E4-3E58-4883-A90D-1899C640AD33}" destId="{7251CEF5-7B5D-4F4F-A58F-AEA134DCEB8A}" srcOrd="2" destOrd="0" presId="urn:microsoft.com/office/officeart/2008/layout/LinedList"/>
    <dgm:cxn modelId="{D48F322E-81AD-42DF-A0D4-995B2B41243E}" type="presParOf" srcId="{ECDCC4E4-3E58-4883-A90D-1899C640AD33}" destId="{03EF36A9-59BB-4956-A086-7D79111C950A}" srcOrd="3" destOrd="0" presId="urn:microsoft.com/office/officeart/2008/layout/LinedList"/>
    <dgm:cxn modelId="{7D810DA2-6C71-45F7-9DE7-CF1EFC4DA356}" type="presParOf" srcId="{ECDCC4E4-3E58-4883-A90D-1899C640AD33}" destId="{ECAD02AE-A5E4-4058-92E5-2394410BC812}" srcOrd="4" destOrd="0" presId="urn:microsoft.com/office/officeart/2008/layout/LinedList"/>
    <dgm:cxn modelId="{EBA5C46A-C000-4EB9-ACBE-E05A76A1B5CE}" type="presParOf" srcId="{ECAD02AE-A5E4-4058-92E5-2394410BC812}" destId="{2B566DF4-40D7-48C0-AF4D-4735EE2D426A}" srcOrd="0" destOrd="0" presId="urn:microsoft.com/office/officeart/2008/layout/LinedList"/>
    <dgm:cxn modelId="{8F3B6BD3-737E-4045-A49C-B3E72623CF3B}" type="presParOf" srcId="{ECAD02AE-A5E4-4058-92E5-2394410BC812}" destId="{2ED444BC-1A22-4FC2-B871-5EB36E6A2895}" srcOrd="1" destOrd="0" presId="urn:microsoft.com/office/officeart/2008/layout/LinedList"/>
    <dgm:cxn modelId="{B3090FD0-4B5B-48BD-8085-5218B5B22EEB}" type="presParOf" srcId="{ECAD02AE-A5E4-4058-92E5-2394410BC812}" destId="{B33388B7-789B-42A8-A97C-795E42625511}" srcOrd="2" destOrd="0" presId="urn:microsoft.com/office/officeart/2008/layout/LinedList"/>
    <dgm:cxn modelId="{4F63B0E7-C371-41CD-8D6E-B262D9A0611D}" type="presParOf" srcId="{ECDCC4E4-3E58-4883-A90D-1899C640AD33}" destId="{8659D957-2354-4C16-AA44-C69BC951B13A}" srcOrd="5" destOrd="0" presId="urn:microsoft.com/office/officeart/2008/layout/LinedList"/>
    <dgm:cxn modelId="{BCD5B732-9470-4FBC-82E0-6405FEC5750F}" type="presParOf" srcId="{ECDCC4E4-3E58-4883-A90D-1899C640AD33}" destId="{BE7F44B4-6AC9-4FF7-B2FA-D37A4771A7C2}" srcOrd="6" destOrd="0" presId="urn:microsoft.com/office/officeart/2008/layout/LinedList"/>
    <dgm:cxn modelId="{6469E589-076D-42C4-A84A-71063FF8275F}" type="presParOf" srcId="{ECDCC4E4-3E58-4883-A90D-1899C640AD33}" destId="{C667D1D0-826F-40E1-BA5A-580075B28DD8}" srcOrd="7" destOrd="0" presId="urn:microsoft.com/office/officeart/2008/layout/LinedList"/>
    <dgm:cxn modelId="{30EE2CCA-2F3C-40C5-81F9-5677C71B8742}" type="presParOf" srcId="{C667D1D0-826F-40E1-BA5A-580075B28DD8}" destId="{572D3406-8C67-4608-8560-CEA929DC7848}" srcOrd="0" destOrd="0" presId="urn:microsoft.com/office/officeart/2008/layout/LinedList"/>
    <dgm:cxn modelId="{EB72BAFB-A76D-4317-89DF-3C6658054E45}" type="presParOf" srcId="{C667D1D0-826F-40E1-BA5A-580075B28DD8}" destId="{FAA76D91-2C4D-49FC-A988-A44BDB43E831}" srcOrd="1" destOrd="0" presId="urn:microsoft.com/office/officeart/2008/layout/LinedList"/>
    <dgm:cxn modelId="{4905FD6C-5861-4106-9FF2-8CA768DEC845}" type="presParOf" srcId="{C667D1D0-826F-40E1-BA5A-580075B28DD8}" destId="{68713671-F788-45CD-988A-86918B2CCDEC}" srcOrd="2" destOrd="0" presId="urn:microsoft.com/office/officeart/2008/layout/LinedList"/>
    <dgm:cxn modelId="{6D7BB41E-BBED-4F52-953F-382589230C2B}" type="presParOf" srcId="{ECDCC4E4-3E58-4883-A90D-1899C640AD33}" destId="{E88FA6DA-3FF2-468D-82E3-9468222A5D59}" srcOrd="8" destOrd="0" presId="urn:microsoft.com/office/officeart/2008/layout/LinedList"/>
    <dgm:cxn modelId="{61C03DE3-B9B2-4D14-B77B-AE68ABA3A309}" type="presParOf" srcId="{ECDCC4E4-3E58-4883-A90D-1899C640AD33}" destId="{3A65EB4B-8337-468C-8120-4F41753EF572}"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65E124-2759-47F3-BDDC-2320E25FE5F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DAB2DAD-4F5E-4CB7-BAAD-02381F76F986}">
      <dgm:prSet/>
      <dgm:spPr/>
      <dgm:t>
        <a:bodyPr/>
        <a:lstStyle/>
        <a:p>
          <a:r>
            <a:rPr lang="it-IT" dirty="0"/>
            <a:t>Precision</a:t>
          </a:r>
          <a:endParaRPr lang="en-US" dirty="0"/>
        </a:p>
      </dgm:t>
    </dgm:pt>
    <dgm:pt modelId="{B9D92BDD-A6B3-4F1F-A0F9-F21857DBCDA3}" type="parTrans" cxnId="{FBDDBB0B-D28B-4986-84F4-7D82D461D7EA}">
      <dgm:prSet/>
      <dgm:spPr/>
      <dgm:t>
        <a:bodyPr/>
        <a:lstStyle/>
        <a:p>
          <a:endParaRPr lang="en-US"/>
        </a:p>
      </dgm:t>
    </dgm:pt>
    <dgm:pt modelId="{83F98D22-E6CA-4CEE-B6F8-B360DDDE479F}" type="sibTrans" cxnId="{FBDDBB0B-D28B-4986-84F4-7D82D461D7EA}">
      <dgm:prSet/>
      <dgm:spPr/>
      <dgm:t>
        <a:bodyPr/>
        <a:lstStyle/>
        <a:p>
          <a:endParaRPr lang="en-US"/>
        </a:p>
      </dgm:t>
    </dgm:pt>
    <dgm:pt modelId="{92DBBC25-0DA3-4EBB-ABCA-BC1D275AD7F2}">
      <dgm:prSet custT="1"/>
      <dgm:spPr/>
      <dgm:t>
        <a:bodyPr/>
        <a:lstStyle/>
        <a:p>
          <a:r>
            <a:rPr lang="it-IT" sz="1700" dirty="0" err="1"/>
            <a:t>Naive</a:t>
          </a:r>
          <a:r>
            <a:rPr lang="it-IT" sz="1700" dirty="0"/>
            <a:t> </a:t>
          </a:r>
          <a:r>
            <a:rPr lang="it-IT" sz="1700" dirty="0" err="1"/>
            <a:t>Bayess</a:t>
          </a:r>
          <a:r>
            <a:rPr lang="it-IT" sz="1700" dirty="0"/>
            <a:t>: </a:t>
          </a:r>
          <a:r>
            <a:rPr lang="it-IT" sz="1700" dirty="0">
              <a:solidFill>
                <a:schemeClr val="tx1">
                  <a:lumMod val="75000"/>
                  <a:lumOff val="25000"/>
                </a:schemeClr>
              </a:solidFill>
            </a:rPr>
            <a:t>questo classificatore presenta un valore che in media risulta costante. Ha un valore medio sempre basso, ma più alto rispetto allo stesso risultato ottenuto in </a:t>
          </a:r>
          <a:r>
            <a:rPr lang="it-IT" sz="1700" dirty="0" err="1">
              <a:solidFill>
                <a:schemeClr val="tx1">
                  <a:lumMod val="75000"/>
                  <a:lumOff val="25000"/>
                </a:schemeClr>
              </a:solidFill>
            </a:rPr>
            <a:t>Bookkeeper</a:t>
          </a:r>
          <a:r>
            <a:rPr lang="it-IT" sz="1700" dirty="0">
              <a:solidFill>
                <a:schemeClr val="tx1">
                  <a:lumMod val="75000"/>
                  <a:lumOff val="25000"/>
                </a:schemeClr>
              </a:solidFill>
            </a:rPr>
            <a:t>, dato che il dataset considerato risulta essere considerato per un intervallo temporale maggiore e quindi ottengo delle metriche meno legate ai dataset iniziali contenenti poche informazioni riguardo le classi classificate come ‘buggy’. In media il solo utilizzo di feature </a:t>
          </a:r>
          <a:r>
            <a:rPr lang="it-IT" sz="1700" dirty="0" err="1">
              <a:solidFill>
                <a:schemeClr val="tx1">
                  <a:lumMod val="75000"/>
                  <a:lumOff val="25000"/>
                </a:schemeClr>
              </a:solidFill>
            </a:rPr>
            <a:t>selection</a:t>
          </a:r>
          <a:r>
            <a:rPr lang="it-IT" sz="1700" dirty="0">
              <a:solidFill>
                <a:schemeClr val="tx1">
                  <a:lumMod val="75000"/>
                  <a:lumOff val="25000"/>
                </a:schemeClr>
              </a:solidFill>
            </a:rPr>
            <a:t> risulta presentare il valore migliore.</a:t>
          </a:r>
          <a:endParaRPr lang="en-US" sz="1700" dirty="0"/>
        </a:p>
      </dgm:t>
    </dgm:pt>
    <dgm:pt modelId="{E40F50E8-EFF1-4D3F-8315-1B33F9DCECBA}" type="parTrans" cxnId="{465956C8-6CAB-4260-B73A-7D89DA8C700D}">
      <dgm:prSet/>
      <dgm:spPr/>
      <dgm:t>
        <a:bodyPr/>
        <a:lstStyle/>
        <a:p>
          <a:endParaRPr lang="en-US"/>
        </a:p>
      </dgm:t>
    </dgm:pt>
    <dgm:pt modelId="{2D9F27C8-4B00-4222-BFFF-E68407475DDA}" type="sibTrans" cxnId="{465956C8-6CAB-4260-B73A-7D89DA8C700D}">
      <dgm:prSet/>
      <dgm:spPr/>
      <dgm:t>
        <a:bodyPr/>
        <a:lstStyle/>
        <a:p>
          <a:endParaRPr lang="en-US"/>
        </a:p>
      </dgm:t>
    </dgm:pt>
    <dgm:pt modelId="{BACDB1B5-1A54-4744-B9CB-218F3AA880B8}">
      <dgm:prSet custT="1"/>
      <dgm:spPr/>
      <dgm:t>
        <a:bodyPr/>
        <a:lstStyle/>
        <a:p>
          <a:r>
            <a:rPr lang="it-IT" sz="1700" dirty="0"/>
            <a:t>IBK: </a:t>
          </a:r>
          <a:r>
            <a:rPr lang="it-IT" sz="1700" dirty="0">
              <a:solidFill>
                <a:schemeClr val="tx1">
                  <a:lumMod val="75000"/>
                  <a:lumOff val="25000"/>
                </a:schemeClr>
              </a:solidFill>
            </a:rPr>
            <a:t>risulta essere il peggiore dei tre classificatori considerati. Solo prima di applicare filtri di sampling sul dataset risulta avere valori vicini a quelli ottenuti dagli altri classificatori.</a:t>
          </a:r>
          <a:endParaRPr lang="en-US" sz="1900" dirty="0"/>
        </a:p>
      </dgm:t>
    </dgm:pt>
    <dgm:pt modelId="{4857090E-7089-4D41-8F8E-32C9120C985C}" type="parTrans" cxnId="{A768B1BC-12AB-41B1-A21F-D588543A4B1C}">
      <dgm:prSet/>
      <dgm:spPr/>
      <dgm:t>
        <a:bodyPr/>
        <a:lstStyle/>
        <a:p>
          <a:endParaRPr lang="en-US"/>
        </a:p>
      </dgm:t>
    </dgm:pt>
    <dgm:pt modelId="{33295D72-FA92-45A2-B542-E65254818866}" type="sibTrans" cxnId="{A768B1BC-12AB-41B1-A21F-D588543A4B1C}">
      <dgm:prSet/>
      <dgm:spPr/>
      <dgm:t>
        <a:bodyPr/>
        <a:lstStyle/>
        <a:p>
          <a:endParaRPr lang="en-US"/>
        </a:p>
      </dgm:t>
    </dgm:pt>
    <dgm:pt modelId="{32A23738-9664-4CE8-A463-8B87EB51939F}">
      <dgm:prSet custT="1"/>
      <dgm:spPr/>
      <dgm:t>
        <a:bodyPr/>
        <a:lstStyle/>
        <a:p>
          <a:r>
            <a:rPr lang="it-IT" sz="1700" dirty="0"/>
            <a:t>Random </a:t>
          </a:r>
          <a:r>
            <a:rPr lang="it-IT" sz="1700" dirty="0" err="1"/>
            <a:t>Forest</a:t>
          </a:r>
          <a:r>
            <a:rPr lang="it-IT" sz="1700" dirty="0"/>
            <a:t>: in media il migliore dei classificatori, anche se presenta molti </a:t>
          </a:r>
          <a:r>
            <a:rPr lang="it-IT" sz="1700" dirty="0" err="1"/>
            <a:t>outlier</a:t>
          </a:r>
          <a:r>
            <a:rPr lang="it-IT" sz="1700" dirty="0"/>
            <a:t>.</a:t>
          </a:r>
          <a:endParaRPr lang="en-US" sz="1700" dirty="0"/>
        </a:p>
      </dgm:t>
    </dgm:pt>
    <dgm:pt modelId="{4F13DA1D-B0E2-4983-8453-33D6F9F960AA}" type="parTrans" cxnId="{1C7FE874-9274-4982-95C1-F372864B80C3}">
      <dgm:prSet/>
      <dgm:spPr/>
      <dgm:t>
        <a:bodyPr/>
        <a:lstStyle/>
        <a:p>
          <a:endParaRPr lang="en-US"/>
        </a:p>
      </dgm:t>
    </dgm:pt>
    <dgm:pt modelId="{F9BD92F0-8168-492C-BD71-ABF6D825F5BA}" type="sibTrans" cxnId="{1C7FE874-9274-4982-95C1-F372864B80C3}">
      <dgm:prSet/>
      <dgm:spPr/>
      <dgm:t>
        <a:bodyPr/>
        <a:lstStyle/>
        <a:p>
          <a:endParaRPr lang="en-US"/>
        </a:p>
      </dgm:t>
    </dgm:pt>
    <dgm:pt modelId="{164DBC2F-9A22-4478-8231-D9332D9F028A}" type="pres">
      <dgm:prSet presAssocID="{B365E124-2759-47F3-BDDC-2320E25FE5F9}" presName="vert0" presStyleCnt="0">
        <dgm:presLayoutVars>
          <dgm:dir/>
          <dgm:animOne val="branch"/>
          <dgm:animLvl val="lvl"/>
        </dgm:presLayoutVars>
      </dgm:prSet>
      <dgm:spPr/>
    </dgm:pt>
    <dgm:pt modelId="{B4E4A317-36D6-494E-92BC-6FE529A05FC2}" type="pres">
      <dgm:prSet presAssocID="{5DAB2DAD-4F5E-4CB7-BAAD-02381F76F986}" presName="thickLine" presStyleLbl="alignNode1" presStyleIdx="0" presStyleCnt="1"/>
      <dgm:spPr/>
    </dgm:pt>
    <dgm:pt modelId="{E8D95640-C4C1-4854-9181-1DFCDA9B02C6}" type="pres">
      <dgm:prSet presAssocID="{5DAB2DAD-4F5E-4CB7-BAAD-02381F76F986}" presName="horz1" presStyleCnt="0"/>
      <dgm:spPr/>
    </dgm:pt>
    <dgm:pt modelId="{D80D78DA-811E-4495-8F7D-1E2ECE72C0C8}" type="pres">
      <dgm:prSet presAssocID="{5DAB2DAD-4F5E-4CB7-BAAD-02381F76F986}" presName="tx1" presStyleLbl="revTx" presStyleIdx="0" presStyleCnt="4"/>
      <dgm:spPr/>
    </dgm:pt>
    <dgm:pt modelId="{6083D4A7-59CD-47D6-8262-6F7906CF7855}" type="pres">
      <dgm:prSet presAssocID="{5DAB2DAD-4F5E-4CB7-BAAD-02381F76F986}" presName="vert1" presStyleCnt="0"/>
      <dgm:spPr/>
    </dgm:pt>
    <dgm:pt modelId="{C9D53BB3-FCDA-4C28-9727-98F9B7B1A297}" type="pres">
      <dgm:prSet presAssocID="{92DBBC25-0DA3-4EBB-ABCA-BC1D275AD7F2}" presName="vertSpace2a" presStyleCnt="0"/>
      <dgm:spPr/>
    </dgm:pt>
    <dgm:pt modelId="{9CD3D447-1503-4D5F-97DC-0F2ED49AB8A3}" type="pres">
      <dgm:prSet presAssocID="{92DBBC25-0DA3-4EBB-ABCA-BC1D275AD7F2}" presName="horz2" presStyleCnt="0"/>
      <dgm:spPr/>
    </dgm:pt>
    <dgm:pt modelId="{C36A26B8-F992-461F-BAA2-7ED96EC0A981}" type="pres">
      <dgm:prSet presAssocID="{92DBBC25-0DA3-4EBB-ABCA-BC1D275AD7F2}" presName="horzSpace2" presStyleCnt="0"/>
      <dgm:spPr/>
    </dgm:pt>
    <dgm:pt modelId="{E585C3C8-7618-41E9-996B-5F2EC4B78ECE}" type="pres">
      <dgm:prSet presAssocID="{92DBBC25-0DA3-4EBB-ABCA-BC1D275AD7F2}" presName="tx2" presStyleLbl="revTx" presStyleIdx="1" presStyleCnt="4" custScaleY="175428"/>
      <dgm:spPr/>
    </dgm:pt>
    <dgm:pt modelId="{7D68E8E0-C10A-4D26-B1D2-38CF0A25A3B5}" type="pres">
      <dgm:prSet presAssocID="{92DBBC25-0DA3-4EBB-ABCA-BC1D275AD7F2}" presName="vert2" presStyleCnt="0"/>
      <dgm:spPr/>
    </dgm:pt>
    <dgm:pt modelId="{77ACF078-8E21-49B7-9508-15E8A826B2EC}" type="pres">
      <dgm:prSet presAssocID="{92DBBC25-0DA3-4EBB-ABCA-BC1D275AD7F2}" presName="thinLine2b" presStyleLbl="callout" presStyleIdx="0" presStyleCnt="3"/>
      <dgm:spPr/>
    </dgm:pt>
    <dgm:pt modelId="{016EB7E5-AAAD-45E9-8D86-D1CE9AB29ABF}" type="pres">
      <dgm:prSet presAssocID="{92DBBC25-0DA3-4EBB-ABCA-BC1D275AD7F2}" presName="vertSpace2b" presStyleCnt="0"/>
      <dgm:spPr/>
    </dgm:pt>
    <dgm:pt modelId="{8BDFCCCE-42A9-432B-B915-259B9E873888}" type="pres">
      <dgm:prSet presAssocID="{BACDB1B5-1A54-4744-B9CB-218F3AA880B8}" presName="horz2" presStyleCnt="0"/>
      <dgm:spPr/>
    </dgm:pt>
    <dgm:pt modelId="{6D2517EF-3B0C-48E3-BAC3-AB791B6F2F8E}" type="pres">
      <dgm:prSet presAssocID="{BACDB1B5-1A54-4744-B9CB-218F3AA880B8}" presName="horzSpace2" presStyleCnt="0"/>
      <dgm:spPr/>
    </dgm:pt>
    <dgm:pt modelId="{F9A6452C-9576-4368-8CA9-5F0C79600778}" type="pres">
      <dgm:prSet presAssocID="{BACDB1B5-1A54-4744-B9CB-218F3AA880B8}" presName="tx2" presStyleLbl="revTx" presStyleIdx="2" presStyleCnt="4"/>
      <dgm:spPr/>
    </dgm:pt>
    <dgm:pt modelId="{392B239D-FA78-45D8-B479-F7A6E2310DC8}" type="pres">
      <dgm:prSet presAssocID="{BACDB1B5-1A54-4744-B9CB-218F3AA880B8}" presName="vert2" presStyleCnt="0"/>
      <dgm:spPr/>
    </dgm:pt>
    <dgm:pt modelId="{53DB6B9B-9AF9-40A0-950B-322AAD3BB219}" type="pres">
      <dgm:prSet presAssocID="{BACDB1B5-1A54-4744-B9CB-218F3AA880B8}" presName="thinLine2b" presStyleLbl="callout" presStyleIdx="1" presStyleCnt="3"/>
      <dgm:spPr/>
    </dgm:pt>
    <dgm:pt modelId="{68E6786D-C3E2-4CCB-9B60-B59144CB0CE1}" type="pres">
      <dgm:prSet presAssocID="{BACDB1B5-1A54-4744-B9CB-218F3AA880B8}" presName="vertSpace2b" presStyleCnt="0"/>
      <dgm:spPr/>
    </dgm:pt>
    <dgm:pt modelId="{EEF0D206-0BA7-46E6-BF0B-21FB734FCD0D}" type="pres">
      <dgm:prSet presAssocID="{32A23738-9664-4CE8-A463-8B87EB51939F}" presName="horz2" presStyleCnt="0"/>
      <dgm:spPr/>
    </dgm:pt>
    <dgm:pt modelId="{CF07CF98-829B-4AC7-A082-C42B690F8191}" type="pres">
      <dgm:prSet presAssocID="{32A23738-9664-4CE8-A463-8B87EB51939F}" presName="horzSpace2" presStyleCnt="0"/>
      <dgm:spPr/>
    </dgm:pt>
    <dgm:pt modelId="{57D8CF82-8A12-433A-AE44-2EC1F6F17EEB}" type="pres">
      <dgm:prSet presAssocID="{32A23738-9664-4CE8-A463-8B87EB51939F}" presName="tx2" presStyleLbl="revTx" presStyleIdx="3" presStyleCnt="4"/>
      <dgm:spPr/>
    </dgm:pt>
    <dgm:pt modelId="{7396336C-CD84-4EFB-880E-EC54407A5233}" type="pres">
      <dgm:prSet presAssocID="{32A23738-9664-4CE8-A463-8B87EB51939F}" presName="vert2" presStyleCnt="0"/>
      <dgm:spPr/>
    </dgm:pt>
    <dgm:pt modelId="{018EC306-C384-4170-BB00-84ABE14CBC5D}" type="pres">
      <dgm:prSet presAssocID="{32A23738-9664-4CE8-A463-8B87EB51939F}" presName="thinLine2b" presStyleLbl="callout" presStyleIdx="2" presStyleCnt="3"/>
      <dgm:spPr/>
    </dgm:pt>
    <dgm:pt modelId="{FBEA127A-07E9-4672-B07B-2F93986910D4}" type="pres">
      <dgm:prSet presAssocID="{32A23738-9664-4CE8-A463-8B87EB51939F}" presName="vertSpace2b" presStyleCnt="0"/>
      <dgm:spPr/>
    </dgm:pt>
  </dgm:ptLst>
  <dgm:cxnLst>
    <dgm:cxn modelId="{FBDDBB0B-D28B-4986-84F4-7D82D461D7EA}" srcId="{B365E124-2759-47F3-BDDC-2320E25FE5F9}" destId="{5DAB2DAD-4F5E-4CB7-BAAD-02381F76F986}" srcOrd="0" destOrd="0" parTransId="{B9D92BDD-A6B3-4F1F-A0F9-F21857DBCDA3}" sibTransId="{83F98D22-E6CA-4CEE-B6F8-B360DDDE479F}"/>
    <dgm:cxn modelId="{B7E2C538-19F3-40CC-8A44-AA885651480C}" type="presOf" srcId="{BACDB1B5-1A54-4744-B9CB-218F3AA880B8}" destId="{F9A6452C-9576-4368-8CA9-5F0C79600778}" srcOrd="0" destOrd="0" presId="urn:microsoft.com/office/officeart/2008/layout/LinedList"/>
    <dgm:cxn modelId="{1C7FE874-9274-4982-95C1-F372864B80C3}" srcId="{5DAB2DAD-4F5E-4CB7-BAAD-02381F76F986}" destId="{32A23738-9664-4CE8-A463-8B87EB51939F}" srcOrd="2" destOrd="0" parTransId="{4F13DA1D-B0E2-4983-8453-33D6F9F960AA}" sibTransId="{F9BD92F0-8168-492C-BD71-ABF6D825F5BA}"/>
    <dgm:cxn modelId="{6534F49D-233B-442A-ACB8-393B3B340849}" type="presOf" srcId="{B365E124-2759-47F3-BDDC-2320E25FE5F9}" destId="{164DBC2F-9A22-4478-8231-D9332D9F028A}" srcOrd="0" destOrd="0" presId="urn:microsoft.com/office/officeart/2008/layout/LinedList"/>
    <dgm:cxn modelId="{723D65A7-8492-47C9-BB19-521EC70E366E}" type="presOf" srcId="{5DAB2DAD-4F5E-4CB7-BAAD-02381F76F986}" destId="{D80D78DA-811E-4495-8F7D-1E2ECE72C0C8}" srcOrd="0" destOrd="0" presId="urn:microsoft.com/office/officeart/2008/layout/LinedList"/>
    <dgm:cxn modelId="{A768B1BC-12AB-41B1-A21F-D588543A4B1C}" srcId="{5DAB2DAD-4F5E-4CB7-BAAD-02381F76F986}" destId="{BACDB1B5-1A54-4744-B9CB-218F3AA880B8}" srcOrd="1" destOrd="0" parTransId="{4857090E-7089-4D41-8F8E-32C9120C985C}" sibTransId="{33295D72-FA92-45A2-B542-E65254818866}"/>
    <dgm:cxn modelId="{465956C8-6CAB-4260-B73A-7D89DA8C700D}" srcId="{5DAB2DAD-4F5E-4CB7-BAAD-02381F76F986}" destId="{92DBBC25-0DA3-4EBB-ABCA-BC1D275AD7F2}" srcOrd="0" destOrd="0" parTransId="{E40F50E8-EFF1-4D3F-8315-1B33F9DCECBA}" sibTransId="{2D9F27C8-4B00-4222-BFFF-E68407475DDA}"/>
    <dgm:cxn modelId="{3A3E06D3-346A-401E-A25A-2DA7D09A97E0}" type="presOf" srcId="{92DBBC25-0DA3-4EBB-ABCA-BC1D275AD7F2}" destId="{E585C3C8-7618-41E9-996B-5F2EC4B78ECE}" srcOrd="0" destOrd="0" presId="urn:microsoft.com/office/officeart/2008/layout/LinedList"/>
    <dgm:cxn modelId="{F080FEF9-7015-4FCD-AFC4-E4AD25429AC2}" type="presOf" srcId="{32A23738-9664-4CE8-A463-8B87EB51939F}" destId="{57D8CF82-8A12-433A-AE44-2EC1F6F17EEB}" srcOrd="0" destOrd="0" presId="urn:microsoft.com/office/officeart/2008/layout/LinedList"/>
    <dgm:cxn modelId="{65193D68-F196-4BE1-AB89-2BAA6BAE9F3F}" type="presParOf" srcId="{164DBC2F-9A22-4478-8231-D9332D9F028A}" destId="{B4E4A317-36D6-494E-92BC-6FE529A05FC2}" srcOrd="0" destOrd="0" presId="urn:microsoft.com/office/officeart/2008/layout/LinedList"/>
    <dgm:cxn modelId="{B51F2F91-B15E-458E-A787-DD5E46D434EC}" type="presParOf" srcId="{164DBC2F-9A22-4478-8231-D9332D9F028A}" destId="{E8D95640-C4C1-4854-9181-1DFCDA9B02C6}" srcOrd="1" destOrd="0" presId="urn:microsoft.com/office/officeart/2008/layout/LinedList"/>
    <dgm:cxn modelId="{BF472F7B-2661-4131-A735-BF6879E69D28}" type="presParOf" srcId="{E8D95640-C4C1-4854-9181-1DFCDA9B02C6}" destId="{D80D78DA-811E-4495-8F7D-1E2ECE72C0C8}" srcOrd="0" destOrd="0" presId="urn:microsoft.com/office/officeart/2008/layout/LinedList"/>
    <dgm:cxn modelId="{04C0E790-735E-43C4-A802-60B616C85CAE}" type="presParOf" srcId="{E8D95640-C4C1-4854-9181-1DFCDA9B02C6}" destId="{6083D4A7-59CD-47D6-8262-6F7906CF7855}" srcOrd="1" destOrd="0" presId="urn:microsoft.com/office/officeart/2008/layout/LinedList"/>
    <dgm:cxn modelId="{41E69822-9A1A-472C-BAE3-744CA6ECE5F4}" type="presParOf" srcId="{6083D4A7-59CD-47D6-8262-6F7906CF7855}" destId="{C9D53BB3-FCDA-4C28-9727-98F9B7B1A297}" srcOrd="0" destOrd="0" presId="urn:microsoft.com/office/officeart/2008/layout/LinedList"/>
    <dgm:cxn modelId="{C33A9A84-37F3-4B9E-9E1E-B3B5F7A3C935}" type="presParOf" srcId="{6083D4A7-59CD-47D6-8262-6F7906CF7855}" destId="{9CD3D447-1503-4D5F-97DC-0F2ED49AB8A3}" srcOrd="1" destOrd="0" presId="urn:microsoft.com/office/officeart/2008/layout/LinedList"/>
    <dgm:cxn modelId="{4B05F374-F3BC-411F-BB00-0B42EA2FC571}" type="presParOf" srcId="{9CD3D447-1503-4D5F-97DC-0F2ED49AB8A3}" destId="{C36A26B8-F992-461F-BAA2-7ED96EC0A981}" srcOrd="0" destOrd="0" presId="urn:microsoft.com/office/officeart/2008/layout/LinedList"/>
    <dgm:cxn modelId="{3AC4E58E-5F56-4D61-9CAD-1CBF9F42E287}" type="presParOf" srcId="{9CD3D447-1503-4D5F-97DC-0F2ED49AB8A3}" destId="{E585C3C8-7618-41E9-996B-5F2EC4B78ECE}" srcOrd="1" destOrd="0" presId="urn:microsoft.com/office/officeart/2008/layout/LinedList"/>
    <dgm:cxn modelId="{97A76E0B-1A72-4E3C-94CA-9A52B389898B}" type="presParOf" srcId="{9CD3D447-1503-4D5F-97DC-0F2ED49AB8A3}" destId="{7D68E8E0-C10A-4D26-B1D2-38CF0A25A3B5}" srcOrd="2" destOrd="0" presId="urn:microsoft.com/office/officeart/2008/layout/LinedList"/>
    <dgm:cxn modelId="{5317C7BB-9A27-4BB3-8657-83713D3DA346}" type="presParOf" srcId="{6083D4A7-59CD-47D6-8262-6F7906CF7855}" destId="{77ACF078-8E21-49B7-9508-15E8A826B2EC}" srcOrd="2" destOrd="0" presId="urn:microsoft.com/office/officeart/2008/layout/LinedList"/>
    <dgm:cxn modelId="{8D9673FF-5844-439E-AB64-457A9789F13D}" type="presParOf" srcId="{6083D4A7-59CD-47D6-8262-6F7906CF7855}" destId="{016EB7E5-AAAD-45E9-8D86-D1CE9AB29ABF}" srcOrd="3" destOrd="0" presId="urn:microsoft.com/office/officeart/2008/layout/LinedList"/>
    <dgm:cxn modelId="{634495FD-B535-451F-B708-6DD4CE3151D7}" type="presParOf" srcId="{6083D4A7-59CD-47D6-8262-6F7906CF7855}" destId="{8BDFCCCE-42A9-432B-B915-259B9E873888}" srcOrd="4" destOrd="0" presId="urn:microsoft.com/office/officeart/2008/layout/LinedList"/>
    <dgm:cxn modelId="{2E6B1DD7-3022-4936-86A6-7F177567B39B}" type="presParOf" srcId="{8BDFCCCE-42A9-432B-B915-259B9E873888}" destId="{6D2517EF-3B0C-48E3-BAC3-AB791B6F2F8E}" srcOrd="0" destOrd="0" presId="urn:microsoft.com/office/officeart/2008/layout/LinedList"/>
    <dgm:cxn modelId="{8B6E2A35-4E5A-45D2-A5B5-1D9D09F9E4A3}" type="presParOf" srcId="{8BDFCCCE-42A9-432B-B915-259B9E873888}" destId="{F9A6452C-9576-4368-8CA9-5F0C79600778}" srcOrd="1" destOrd="0" presId="urn:microsoft.com/office/officeart/2008/layout/LinedList"/>
    <dgm:cxn modelId="{1503ADD7-2E94-4EEF-8D27-1D0580A3103C}" type="presParOf" srcId="{8BDFCCCE-42A9-432B-B915-259B9E873888}" destId="{392B239D-FA78-45D8-B479-F7A6E2310DC8}" srcOrd="2" destOrd="0" presId="urn:microsoft.com/office/officeart/2008/layout/LinedList"/>
    <dgm:cxn modelId="{076BB536-4853-44AA-9B6A-E8AA208DDB67}" type="presParOf" srcId="{6083D4A7-59CD-47D6-8262-6F7906CF7855}" destId="{53DB6B9B-9AF9-40A0-950B-322AAD3BB219}" srcOrd="5" destOrd="0" presId="urn:microsoft.com/office/officeart/2008/layout/LinedList"/>
    <dgm:cxn modelId="{B5A7E137-CBD3-437A-978C-470909D214C8}" type="presParOf" srcId="{6083D4A7-59CD-47D6-8262-6F7906CF7855}" destId="{68E6786D-C3E2-4CCB-9B60-B59144CB0CE1}" srcOrd="6" destOrd="0" presId="urn:microsoft.com/office/officeart/2008/layout/LinedList"/>
    <dgm:cxn modelId="{F206956D-0DC2-441C-BF44-510C76D0F942}" type="presParOf" srcId="{6083D4A7-59CD-47D6-8262-6F7906CF7855}" destId="{EEF0D206-0BA7-46E6-BF0B-21FB734FCD0D}" srcOrd="7" destOrd="0" presId="urn:microsoft.com/office/officeart/2008/layout/LinedList"/>
    <dgm:cxn modelId="{3624BE53-50DD-4690-A07D-4D51D6B77F4F}" type="presParOf" srcId="{EEF0D206-0BA7-46E6-BF0B-21FB734FCD0D}" destId="{CF07CF98-829B-4AC7-A082-C42B690F8191}" srcOrd="0" destOrd="0" presId="urn:microsoft.com/office/officeart/2008/layout/LinedList"/>
    <dgm:cxn modelId="{F8270C74-1C00-40FD-97E5-6586590DE067}" type="presParOf" srcId="{EEF0D206-0BA7-46E6-BF0B-21FB734FCD0D}" destId="{57D8CF82-8A12-433A-AE44-2EC1F6F17EEB}" srcOrd="1" destOrd="0" presId="urn:microsoft.com/office/officeart/2008/layout/LinedList"/>
    <dgm:cxn modelId="{F9A5C461-FC76-4FFB-A85E-4D65B791E09B}" type="presParOf" srcId="{EEF0D206-0BA7-46E6-BF0B-21FB734FCD0D}" destId="{7396336C-CD84-4EFB-880E-EC54407A5233}" srcOrd="2" destOrd="0" presId="urn:microsoft.com/office/officeart/2008/layout/LinedList"/>
    <dgm:cxn modelId="{822C4D87-5F34-43EB-9D01-B679D00E05DF}" type="presParOf" srcId="{6083D4A7-59CD-47D6-8262-6F7906CF7855}" destId="{018EC306-C384-4170-BB00-84ABE14CBC5D}" srcOrd="8" destOrd="0" presId="urn:microsoft.com/office/officeart/2008/layout/LinedList"/>
    <dgm:cxn modelId="{9D308868-BD9E-4EB8-A573-1BE6053F2D60}" type="presParOf" srcId="{6083D4A7-59CD-47D6-8262-6F7906CF7855}" destId="{FBEA127A-07E9-4672-B07B-2F93986910D4}"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65E124-2759-47F3-BDDC-2320E25FE5F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DAB2DAD-4F5E-4CB7-BAAD-02381F76F986}">
      <dgm:prSet custT="1"/>
      <dgm:spPr/>
      <dgm:t>
        <a:bodyPr/>
        <a:lstStyle/>
        <a:p>
          <a:r>
            <a:rPr lang="it-IT" sz="3300" dirty="0"/>
            <a:t>Recall</a:t>
          </a:r>
          <a:endParaRPr lang="en-US" sz="3300" dirty="0"/>
        </a:p>
      </dgm:t>
    </dgm:pt>
    <dgm:pt modelId="{B9D92BDD-A6B3-4F1F-A0F9-F21857DBCDA3}" type="parTrans" cxnId="{FBDDBB0B-D28B-4986-84F4-7D82D461D7EA}">
      <dgm:prSet/>
      <dgm:spPr/>
      <dgm:t>
        <a:bodyPr/>
        <a:lstStyle/>
        <a:p>
          <a:endParaRPr lang="en-US"/>
        </a:p>
      </dgm:t>
    </dgm:pt>
    <dgm:pt modelId="{83F98D22-E6CA-4CEE-B6F8-B360DDDE479F}" type="sibTrans" cxnId="{FBDDBB0B-D28B-4986-84F4-7D82D461D7EA}">
      <dgm:prSet/>
      <dgm:spPr/>
      <dgm:t>
        <a:bodyPr/>
        <a:lstStyle/>
        <a:p>
          <a:endParaRPr lang="en-US"/>
        </a:p>
      </dgm:t>
    </dgm:pt>
    <dgm:pt modelId="{92DBBC25-0DA3-4EBB-ABCA-BC1D275AD7F2}">
      <dgm:prSet custT="1"/>
      <dgm:spPr/>
      <dgm:t>
        <a:bodyPr/>
        <a:lstStyle/>
        <a:p>
          <a:r>
            <a:rPr lang="it-IT" sz="1700" dirty="0" err="1"/>
            <a:t>Naive</a:t>
          </a:r>
          <a:r>
            <a:rPr lang="it-IT" sz="1700" dirty="0"/>
            <a:t> </a:t>
          </a:r>
          <a:r>
            <a:rPr lang="it-IT" sz="1700" dirty="0" err="1"/>
            <a:t>Bayess</a:t>
          </a:r>
          <a:r>
            <a:rPr lang="it-IT" sz="1700" dirty="0"/>
            <a:t>: miglior classificatore tranne che nel caso di </a:t>
          </a:r>
          <a:r>
            <a:rPr lang="it-IT" sz="1700" dirty="0" err="1"/>
            <a:t>oversampling</a:t>
          </a:r>
          <a:r>
            <a:rPr lang="it-IT" sz="1700" dirty="0"/>
            <a:t>. Quindi perché aumentando il numero di istanze nel dataset classificabili come ‘buggy’ non si aggiunge nessuna nozione riguardante le feature del dataset e quindi questo classificatore continua ad avere un comportamento simile.</a:t>
          </a:r>
          <a:endParaRPr lang="en-US" sz="1700" dirty="0"/>
        </a:p>
      </dgm:t>
    </dgm:pt>
    <dgm:pt modelId="{E40F50E8-EFF1-4D3F-8315-1B33F9DCECBA}" type="parTrans" cxnId="{465956C8-6CAB-4260-B73A-7D89DA8C700D}">
      <dgm:prSet/>
      <dgm:spPr/>
      <dgm:t>
        <a:bodyPr/>
        <a:lstStyle/>
        <a:p>
          <a:endParaRPr lang="en-US"/>
        </a:p>
      </dgm:t>
    </dgm:pt>
    <dgm:pt modelId="{2D9F27C8-4B00-4222-BFFF-E68407475DDA}" type="sibTrans" cxnId="{465956C8-6CAB-4260-B73A-7D89DA8C700D}">
      <dgm:prSet/>
      <dgm:spPr/>
      <dgm:t>
        <a:bodyPr/>
        <a:lstStyle/>
        <a:p>
          <a:endParaRPr lang="en-US"/>
        </a:p>
      </dgm:t>
    </dgm:pt>
    <dgm:pt modelId="{BACDB1B5-1A54-4744-B9CB-218F3AA880B8}">
      <dgm:prSet custT="1"/>
      <dgm:spPr/>
      <dgm:t>
        <a:bodyPr/>
        <a:lstStyle/>
        <a:p>
          <a:r>
            <a:rPr lang="it-IT" sz="1700" dirty="0"/>
            <a:t>IBK: presenta valori accettabili in media solo nel caso di </a:t>
          </a:r>
          <a:r>
            <a:rPr lang="it-IT" sz="1700" dirty="0" err="1"/>
            <a:t>oversampling</a:t>
          </a:r>
          <a:r>
            <a:rPr lang="it-IT" sz="1700" dirty="0"/>
            <a:t>, con </a:t>
          </a:r>
          <a:r>
            <a:rPr lang="it-IT" sz="1700" dirty="0" err="1"/>
            <a:t>outlier</a:t>
          </a:r>
          <a:r>
            <a:rPr lang="it-IT" sz="1700" dirty="0"/>
            <a:t> che con questo filtro differiscono meno dalla media rispetto che con l’utilizzo di altri filtri.  </a:t>
          </a:r>
          <a:endParaRPr lang="en-US" sz="1700" dirty="0"/>
        </a:p>
      </dgm:t>
    </dgm:pt>
    <dgm:pt modelId="{4857090E-7089-4D41-8F8E-32C9120C985C}" type="parTrans" cxnId="{A768B1BC-12AB-41B1-A21F-D588543A4B1C}">
      <dgm:prSet/>
      <dgm:spPr/>
      <dgm:t>
        <a:bodyPr/>
        <a:lstStyle/>
        <a:p>
          <a:endParaRPr lang="en-US"/>
        </a:p>
      </dgm:t>
    </dgm:pt>
    <dgm:pt modelId="{33295D72-FA92-45A2-B542-E65254818866}" type="sibTrans" cxnId="{A768B1BC-12AB-41B1-A21F-D588543A4B1C}">
      <dgm:prSet/>
      <dgm:spPr/>
      <dgm:t>
        <a:bodyPr/>
        <a:lstStyle/>
        <a:p>
          <a:endParaRPr lang="en-US"/>
        </a:p>
      </dgm:t>
    </dgm:pt>
    <dgm:pt modelId="{32A23738-9664-4CE8-A463-8B87EB51939F}">
      <dgm:prSet custT="1"/>
      <dgm:spPr/>
      <dgm:t>
        <a:bodyPr/>
        <a:lstStyle/>
        <a:p>
          <a:r>
            <a:rPr lang="it-IT" sz="1700" dirty="0"/>
            <a:t>Random </a:t>
          </a:r>
          <a:r>
            <a:rPr lang="it-IT" sz="1700" dirty="0" err="1"/>
            <a:t>Forest</a:t>
          </a:r>
          <a:r>
            <a:rPr lang="it-IT" sz="1700" dirty="0"/>
            <a:t>: presenta valori medi approssimabili a quelli di IBK, anche se nel caso di </a:t>
          </a:r>
          <a:r>
            <a:rPr lang="it-IT" sz="1700" dirty="0" err="1"/>
            <a:t>oversampling</a:t>
          </a:r>
          <a:r>
            <a:rPr lang="it-IT" sz="1700" dirty="0"/>
            <a:t> risulta essere il classificatore in media migliore.</a:t>
          </a:r>
          <a:endParaRPr lang="en-US" sz="1700" dirty="0"/>
        </a:p>
      </dgm:t>
    </dgm:pt>
    <dgm:pt modelId="{4F13DA1D-B0E2-4983-8453-33D6F9F960AA}" type="parTrans" cxnId="{1C7FE874-9274-4982-95C1-F372864B80C3}">
      <dgm:prSet/>
      <dgm:spPr/>
      <dgm:t>
        <a:bodyPr/>
        <a:lstStyle/>
        <a:p>
          <a:endParaRPr lang="en-US"/>
        </a:p>
      </dgm:t>
    </dgm:pt>
    <dgm:pt modelId="{F9BD92F0-8168-492C-BD71-ABF6D825F5BA}" type="sibTrans" cxnId="{1C7FE874-9274-4982-95C1-F372864B80C3}">
      <dgm:prSet/>
      <dgm:spPr/>
      <dgm:t>
        <a:bodyPr/>
        <a:lstStyle/>
        <a:p>
          <a:endParaRPr lang="en-US"/>
        </a:p>
      </dgm:t>
    </dgm:pt>
    <dgm:pt modelId="{164DBC2F-9A22-4478-8231-D9332D9F028A}" type="pres">
      <dgm:prSet presAssocID="{B365E124-2759-47F3-BDDC-2320E25FE5F9}" presName="vert0" presStyleCnt="0">
        <dgm:presLayoutVars>
          <dgm:dir/>
          <dgm:animOne val="branch"/>
          <dgm:animLvl val="lvl"/>
        </dgm:presLayoutVars>
      </dgm:prSet>
      <dgm:spPr/>
    </dgm:pt>
    <dgm:pt modelId="{B4E4A317-36D6-494E-92BC-6FE529A05FC2}" type="pres">
      <dgm:prSet presAssocID="{5DAB2DAD-4F5E-4CB7-BAAD-02381F76F986}" presName="thickLine" presStyleLbl="alignNode1" presStyleIdx="0" presStyleCnt="1"/>
      <dgm:spPr/>
    </dgm:pt>
    <dgm:pt modelId="{E8D95640-C4C1-4854-9181-1DFCDA9B02C6}" type="pres">
      <dgm:prSet presAssocID="{5DAB2DAD-4F5E-4CB7-BAAD-02381F76F986}" presName="horz1" presStyleCnt="0"/>
      <dgm:spPr/>
    </dgm:pt>
    <dgm:pt modelId="{D80D78DA-811E-4495-8F7D-1E2ECE72C0C8}" type="pres">
      <dgm:prSet presAssocID="{5DAB2DAD-4F5E-4CB7-BAAD-02381F76F986}" presName="tx1" presStyleLbl="revTx" presStyleIdx="0" presStyleCnt="4"/>
      <dgm:spPr/>
    </dgm:pt>
    <dgm:pt modelId="{6083D4A7-59CD-47D6-8262-6F7906CF7855}" type="pres">
      <dgm:prSet presAssocID="{5DAB2DAD-4F5E-4CB7-BAAD-02381F76F986}" presName="vert1" presStyleCnt="0"/>
      <dgm:spPr/>
    </dgm:pt>
    <dgm:pt modelId="{C9D53BB3-FCDA-4C28-9727-98F9B7B1A297}" type="pres">
      <dgm:prSet presAssocID="{92DBBC25-0DA3-4EBB-ABCA-BC1D275AD7F2}" presName="vertSpace2a" presStyleCnt="0"/>
      <dgm:spPr/>
    </dgm:pt>
    <dgm:pt modelId="{9CD3D447-1503-4D5F-97DC-0F2ED49AB8A3}" type="pres">
      <dgm:prSet presAssocID="{92DBBC25-0DA3-4EBB-ABCA-BC1D275AD7F2}" presName="horz2" presStyleCnt="0"/>
      <dgm:spPr/>
    </dgm:pt>
    <dgm:pt modelId="{C36A26B8-F992-461F-BAA2-7ED96EC0A981}" type="pres">
      <dgm:prSet presAssocID="{92DBBC25-0DA3-4EBB-ABCA-BC1D275AD7F2}" presName="horzSpace2" presStyleCnt="0"/>
      <dgm:spPr/>
    </dgm:pt>
    <dgm:pt modelId="{E585C3C8-7618-41E9-996B-5F2EC4B78ECE}" type="pres">
      <dgm:prSet presAssocID="{92DBBC25-0DA3-4EBB-ABCA-BC1D275AD7F2}" presName="tx2" presStyleLbl="revTx" presStyleIdx="1" presStyleCnt="4" custScaleY="92703"/>
      <dgm:spPr/>
    </dgm:pt>
    <dgm:pt modelId="{7D68E8E0-C10A-4D26-B1D2-38CF0A25A3B5}" type="pres">
      <dgm:prSet presAssocID="{92DBBC25-0DA3-4EBB-ABCA-BC1D275AD7F2}" presName="vert2" presStyleCnt="0"/>
      <dgm:spPr/>
    </dgm:pt>
    <dgm:pt modelId="{77ACF078-8E21-49B7-9508-15E8A826B2EC}" type="pres">
      <dgm:prSet presAssocID="{92DBBC25-0DA3-4EBB-ABCA-BC1D275AD7F2}" presName="thinLine2b" presStyleLbl="callout" presStyleIdx="0" presStyleCnt="3"/>
      <dgm:spPr/>
    </dgm:pt>
    <dgm:pt modelId="{016EB7E5-AAAD-45E9-8D86-D1CE9AB29ABF}" type="pres">
      <dgm:prSet presAssocID="{92DBBC25-0DA3-4EBB-ABCA-BC1D275AD7F2}" presName="vertSpace2b" presStyleCnt="0"/>
      <dgm:spPr/>
    </dgm:pt>
    <dgm:pt modelId="{8BDFCCCE-42A9-432B-B915-259B9E873888}" type="pres">
      <dgm:prSet presAssocID="{BACDB1B5-1A54-4744-B9CB-218F3AA880B8}" presName="horz2" presStyleCnt="0"/>
      <dgm:spPr/>
    </dgm:pt>
    <dgm:pt modelId="{6D2517EF-3B0C-48E3-BAC3-AB791B6F2F8E}" type="pres">
      <dgm:prSet presAssocID="{BACDB1B5-1A54-4744-B9CB-218F3AA880B8}" presName="horzSpace2" presStyleCnt="0"/>
      <dgm:spPr/>
    </dgm:pt>
    <dgm:pt modelId="{F9A6452C-9576-4368-8CA9-5F0C79600778}" type="pres">
      <dgm:prSet presAssocID="{BACDB1B5-1A54-4744-B9CB-218F3AA880B8}" presName="tx2" presStyleLbl="revTx" presStyleIdx="2" presStyleCnt="4"/>
      <dgm:spPr/>
    </dgm:pt>
    <dgm:pt modelId="{392B239D-FA78-45D8-B479-F7A6E2310DC8}" type="pres">
      <dgm:prSet presAssocID="{BACDB1B5-1A54-4744-B9CB-218F3AA880B8}" presName="vert2" presStyleCnt="0"/>
      <dgm:spPr/>
    </dgm:pt>
    <dgm:pt modelId="{53DB6B9B-9AF9-40A0-950B-322AAD3BB219}" type="pres">
      <dgm:prSet presAssocID="{BACDB1B5-1A54-4744-B9CB-218F3AA880B8}" presName="thinLine2b" presStyleLbl="callout" presStyleIdx="1" presStyleCnt="3"/>
      <dgm:spPr/>
    </dgm:pt>
    <dgm:pt modelId="{68E6786D-C3E2-4CCB-9B60-B59144CB0CE1}" type="pres">
      <dgm:prSet presAssocID="{BACDB1B5-1A54-4744-B9CB-218F3AA880B8}" presName="vertSpace2b" presStyleCnt="0"/>
      <dgm:spPr/>
    </dgm:pt>
    <dgm:pt modelId="{EEF0D206-0BA7-46E6-BF0B-21FB734FCD0D}" type="pres">
      <dgm:prSet presAssocID="{32A23738-9664-4CE8-A463-8B87EB51939F}" presName="horz2" presStyleCnt="0"/>
      <dgm:spPr/>
    </dgm:pt>
    <dgm:pt modelId="{CF07CF98-829B-4AC7-A082-C42B690F8191}" type="pres">
      <dgm:prSet presAssocID="{32A23738-9664-4CE8-A463-8B87EB51939F}" presName="horzSpace2" presStyleCnt="0"/>
      <dgm:spPr/>
    </dgm:pt>
    <dgm:pt modelId="{57D8CF82-8A12-433A-AE44-2EC1F6F17EEB}" type="pres">
      <dgm:prSet presAssocID="{32A23738-9664-4CE8-A463-8B87EB51939F}" presName="tx2" presStyleLbl="revTx" presStyleIdx="3" presStyleCnt="4"/>
      <dgm:spPr/>
    </dgm:pt>
    <dgm:pt modelId="{7396336C-CD84-4EFB-880E-EC54407A5233}" type="pres">
      <dgm:prSet presAssocID="{32A23738-9664-4CE8-A463-8B87EB51939F}" presName="vert2" presStyleCnt="0"/>
      <dgm:spPr/>
    </dgm:pt>
    <dgm:pt modelId="{018EC306-C384-4170-BB00-84ABE14CBC5D}" type="pres">
      <dgm:prSet presAssocID="{32A23738-9664-4CE8-A463-8B87EB51939F}" presName="thinLine2b" presStyleLbl="callout" presStyleIdx="2" presStyleCnt="3"/>
      <dgm:spPr/>
    </dgm:pt>
    <dgm:pt modelId="{FBEA127A-07E9-4672-B07B-2F93986910D4}" type="pres">
      <dgm:prSet presAssocID="{32A23738-9664-4CE8-A463-8B87EB51939F}" presName="vertSpace2b" presStyleCnt="0"/>
      <dgm:spPr/>
    </dgm:pt>
  </dgm:ptLst>
  <dgm:cxnLst>
    <dgm:cxn modelId="{FBDDBB0B-D28B-4986-84F4-7D82D461D7EA}" srcId="{B365E124-2759-47F3-BDDC-2320E25FE5F9}" destId="{5DAB2DAD-4F5E-4CB7-BAAD-02381F76F986}" srcOrd="0" destOrd="0" parTransId="{B9D92BDD-A6B3-4F1F-A0F9-F21857DBCDA3}" sibTransId="{83F98D22-E6CA-4CEE-B6F8-B360DDDE479F}"/>
    <dgm:cxn modelId="{B7E2C538-19F3-40CC-8A44-AA885651480C}" type="presOf" srcId="{BACDB1B5-1A54-4744-B9CB-218F3AA880B8}" destId="{F9A6452C-9576-4368-8CA9-5F0C79600778}" srcOrd="0" destOrd="0" presId="urn:microsoft.com/office/officeart/2008/layout/LinedList"/>
    <dgm:cxn modelId="{1C7FE874-9274-4982-95C1-F372864B80C3}" srcId="{5DAB2DAD-4F5E-4CB7-BAAD-02381F76F986}" destId="{32A23738-9664-4CE8-A463-8B87EB51939F}" srcOrd="2" destOrd="0" parTransId="{4F13DA1D-B0E2-4983-8453-33D6F9F960AA}" sibTransId="{F9BD92F0-8168-492C-BD71-ABF6D825F5BA}"/>
    <dgm:cxn modelId="{6534F49D-233B-442A-ACB8-393B3B340849}" type="presOf" srcId="{B365E124-2759-47F3-BDDC-2320E25FE5F9}" destId="{164DBC2F-9A22-4478-8231-D9332D9F028A}" srcOrd="0" destOrd="0" presId="urn:microsoft.com/office/officeart/2008/layout/LinedList"/>
    <dgm:cxn modelId="{723D65A7-8492-47C9-BB19-521EC70E366E}" type="presOf" srcId="{5DAB2DAD-4F5E-4CB7-BAAD-02381F76F986}" destId="{D80D78DA-811E-4495-8F7D-1E2ECE72C0C8}" srcOrd="0" destOrd="0" presId="urn:microsoft.com/office/officeart/2008/layout/LinedList"/>
    <dgm:cxn modelId="{A768B1BC-12AB-41B1-A21F-D588543A4B1C}" srcId="{5DAB2DAD-4F5E-4CB7-BAAD-02381F76F986}" destId="{BACDB1B5-1A54-4744-B9CB-218F3AA880B8}" srcOrd="1" destOrd="0" parTransId="{4857090E-7089-4D41-8F8E-32C9120C985C}" sibTransId="{33295D72-FA92-45A2-B542-E65254818866}"/>
    <dgm:cxn modelId="{465956C8-6CAB-4260-B73A-7D89DA8C700D}" srcId="{5DAB2DAD-4F5E-4CB7-BAAD-02381F76F986}" destId="{92DBBC25-0DA3-4EBB-ABCA-BC1D275AD7F2}" srcOrd="0" destOrd="0" parTransId="{E40F50E8-EFF1-4D3F-8315-1B33F9DCECBA}" sibTransId="{2D9F27C8-4B00-4222-BFFF-E68407475DDA}"/>
    <dgm:cxn modelId="{3A3E06D3-346A-401E-A25A-2DA7D09A97E0}" type="presOf" srcId="{92DBBC25-0DA3-4EBB-ABCA-BC1D275AD7F2}" destId="{E585C3C8-7618-41E9-996B-5F2EC4B78ECE}" srcOrd="0" destOrd="0" presId="urn:microsoft.com/office/officeart/2008/layout/LinedList"/>
    <dgm:cxn modelId="{F080FEF9-7015-4FCD-AFC4-E4AD25429AC2}" type="presOf" srcId="{32A23738-9664-4CE8-A463-8B87EB51939F}" destId="{57D8CF82-8A12-433A-AE44-2EC1F6F17EEB}" srcOrd="0" destOrd="0" presId="urn:microsoft.com/office/officeart/2008/layout/LinedList"/>
    <dgm:cxn modelId="{65193D68-F196-4BE1-AB89-2BAA6BAE9F3F}" type="presParOf" srcId="{164DBC2F-9A22-4478-8231-D9332D9F028A}" destId="{B4E4A317-36D6-494E-92BC-6FE529A05FC2}" srcOrd="0" destOrd="0" presId="urn:microsoft.com/office/officeart/2008/layout/LinedList"/>
    <dgm:cxn modelId="{B51F2F91-B15E-458E-A787-DD5E46D434EC}" type="presParOf" srcId="{164DBC2F-9A22-4478-8231-D9332D9F028A}" destId="{E8D95640-C4C1-4854-9181-1DFCDA9B02C6}" srcOrd="1" destOrd="0" presId="urn:microsoft.com/office/officeart/2008/layout/LinedList"/>
    <dgm:cxn modelId="{BF472F7B-2661-4131-A735-BF6879E69D28}" type="presParOf" srcId="{E8D95640-C4C1-4854-9181-1DFCDA9B02C6}" destId="{D80D78DA-811E-4495-8F7D-1E2ECE72C0C8}" srcOrd="0" destOrd="0" presId="urn:microsoft.com/office/officeart/2008/layout/LinedList"/>
    <dgm:cxn modelId="{04C0E790-735E-43C4-A802-60B616C85CAE}" type="presParOf" srcId="{E8D95640-C4C1-4854-9181-1DFCDA9B02C6}" destId="{6083D4A7-59CD-47D6-8262-6F7906CF7855}" srcOrd="1" destOrd="0" presId="urn:microsoft.com/office/officeart/2008/layout/LinedList"/>
    <dgm:cxn modelId="{41E69822-9A1A-472C-BAE3-744CA6ECE5F4}" type="presParOf" srcId="{6083D4A7-59CD-47D6-8262-6F7906CF7855}" destId="{C9D53BB3-FCDA-4C28-9727-98F9B7B1A297}" srcOrd="0" destOrd="0" presId="urn:microsoft.com/office/officeart/2008/layout/LinedList"/>
    <dgm:cxn modelId="{C33A9A84-37F3-4B9E-9E1E-B3B5F7A3C935}" type="presParOf" srcId="{6083D4A7-59CD-47D6-8262-6F7906CF7855}" destId="{9CD3D447-1503-4D5F-97DC-0F2ED49AB8A3}" srcOrd="1" destOrd="0" presId="urn:microsoft.com/office/officeart/2008/layout/LinedList"/>
    <dgm:cxn modelId="{4B05F374-F3BC-411F-BB00-0B42EA2FC571}" type="presParOf" srcId="{9CD3D447-1503-4D5F-97DC-0F2ED49AB8A3}" destId="{C36A26B8-F992-461F-BAA2-7ED96EC0A981}" srcOrd="0" destOrd="0" presId="urn:microsoft.com/office/officeart/2008/layout/LinedList"/>
    <dgm:cxn modelId="{3AC4E58E-5F56-4D61-9CAD-1CBF9F42E287}" type="presParOf" srcId="{9CD3D447-1503-4D5F-97DC-0F2ED49AB8A3}" destId="{E585C3C8-7618-41E9-996B-5F2EC4B78ECE}" srcOrd="1" destOrd="0" presId="urn:microsoft.com/office/officeart/2008/layout/LinedList"/>
    <dgm:cxn modelId="{97A76E0B-1A72-4E3C-94CA-9A52B389898B}" type="presParOf" srcId="{9CD3D447-1503-4D5F-97DC-0F2ED49AB8A3}" destId="{7D68E8E0-C10A-4D26-B1D2-38CF0A25A3B5}" srcOrd="2" destOrd="0" presId="urn:microsoft.com/office/officeart/2008/layout/LinedList"/>
    <dgm:cxn modelId="{5317C7BB-9A27-4BB3-8657-83713D3DA346}" type="presParOf" srcId="{6083D4A7-59CD-47D6-8262-6F7906CF7855}" destId="{77ACF078-8E21-49B7-9508-15E8A826B2EC}" srcOrd="2" destOrd="0" presId="urn:microsoft.com/office/officeart/2008/layout/LinedList"/>
    <dgm:cxn modelId="{8D9673FF-5844-439E-AB64-457A9789F13D}" type="presParOf" srcId="{6083D4A7-59CD-47D6-8262-6F7906CF7855}" destId="{016EB7E5-AAAD-45E9-8D86-D1CE9AB29ABF}" srcOrd="3" destOrd="0" presId="urn:microsoft.com/office/officeart/2008/layout/LinedList"/>
    <dgm:cxn modelId="{634495FD-B535-451F-B708-6DD4CE3151D7}" type="presParOf" srcId="{6083D4A7-59CD-47D6-8262-6F7906CF7855}" destId="{8BDFCCCE-42A9-432B-B915-259B9E873888}" srcOrd="4" destOrd="0" presId="urn:microsoft.com/office/officeart/2008/layout/LinedList"/>
    <dgm:cxn modelId="{2E6B1DD7-3022-4936-86A6-7F177567B39B}" type="presParOf" srcId="{8BDFCCCE-42A9-432B-B915-259B9E873888}" destId="{6D2517EF-3B0C-48E3-BAC3-AB791B6F2F8E}" srcOrd="0" destOrd="0" presId="urn:microsoft.com/office/officeart/2008/layout/LinedList"/>
    <dgm:cxn modelId="{8B6E2A35-4E5A-45D2-A5B5-1D9D09F9E4A3}" type="presParOf" srcId="{8BDFCCCE-42A9-432B-B915-259B9E873888}" destId="{F9A6452C-9576-4368-8CA9-5F0C79600778}" srcOrd="1" destOrd="0" presId="urn:microsoft.com/office/officeart/2008/layout/LinedList"/>
    <dgm:cxn modelId="{1503ADD7-2E94-4EEF-8D27-1D0580A3103C}" type="presParOf" srcId="{8BDFCCCE-42A9-432B-B915-259B9E873888}" destId="{392B239D-FA78-45D8-B479-F7A6E2310DC8}" srcOrd="2" destOrd="0" presId="urn:microsoft.com/office/officeart/2008/layout/LinedList"/>
    <dgm:cxn modelId="{076BB536-4853-44AA-9B6A-E8AA208DDB67}" type="presParOf" srcId="{6083D4A7-59CD-47D6-8262-6F7906CF7855}" destId="{53DB6B9B-9AF9-40A0-950B-322AAD3BB219}" srcOrd="5" destOrd="0" presId="urn:microsoft.com/office/officeart/2008/layout/LinedList"/>
    <dgm:cxn modelId="{B5A7E137-CBD3-437A-978C-470909D214C8}" type="presParOf" srcId="{6083D4A7-59CD-47D6-8262-6F7906CF7855}" destId="{68E6786D-C3E2-4CCB-9B60-B59144CB0CE1}" srcOrd="6" destOrd="0" presId="urn:microsoft.com/office/officeart/2008/layout/LinedList"/>
    <dgm:cxn modelId="{F206956D-0DC2-441C-BF44-510C76D0F942}" type="presParOf" srcId="{6083D4A7-59CD-47D6-8262-6F7906CF7855}" destId="{EEF0D206-0BA7-46E6-BF0B-21FB734FCD0D}" srcOrd="7" destOrd="0" presId="urn:microsoft.com/office/officeart/2008/layout/LinedList"/>
    <dgm:cxn modelId="{3624BE53-50DD-4690-A07D-4D51D6B77F4F}" type="presParOf" srcId="{EEF0D206-0BA7-46E6-BF0B-21FB734FCD0D}" destId="{CF07CF98-829B-4AC7-A082-C42B690F8191}" srcOrd="0" destOrd="0" presId="urn:microsoft.com/office/officeart/2008/layout/LinedList"/>
    <dgm:cxn modelId="{F8270C74-1C00-40FD-97E5-6586590DE067}" type="presParOf" srcId="{EEF0D206-0BA7-46E6-BF0B-21FB734FCD0D}" destId="{57D8CF82-8A12-433A-AE44-2EC1F6F17EEB}" srcOrd="1" destOrd="0" presId="urn:microsoft.com/office/officeart/2008/layout/LinedList"/>
    <dgm:cxn modelId="{F9A5C461-FC76-4FFB-A85E-4D65B791E09B}" type="presParOf" srcId="{EEF0D206-0BA7-46E6-BF0B-21FB734FCD0D}" destId="{7396336C-CD84-4EFB-880E-EC54407A5233}" srcOrd="2" destOrd="0" presId="urn:microsoft.com/office/officeart/2008/layout/LinedList"/>
    <dgm:cxn modelId="{822C4D87-5F34-43EB-9D01-B679D00E05DF}" type="presParOf" srcId="{6083D4A7-59CD-47D6-8262-6F7906CF7855}" destId="{018EC306-C384-4170-BB00-84ABE14CBC5D}" srcOrd="8" destOrd="0" presId="urn:microsoft.com/office/officeart/2008/layout/LinedList"/>
    <dgm:cxn modelId="{9D308868-BD9E-4EB8-A573-1BE6053F2D60}" type="presParOf" srcId="{6083D4A7-59CD-47D6-8262-6F7906CF7855}" destId="{FBEA127A-07E9-4672-B07B-2F93986910D4}"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365E124-2759-47F3-BDDC-2320E25FE5F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DAB2DAD-4F5E-4CB7-BAAD-02381F76F986}">
      <dgm:prSet custT="1"/>
      <dgm:spPr/>
      <dgm:t>
        <a:bodyPr/>
        <a:lstStyle/>
        <a:p>
          <a:r>
            <a:rPr lang="it-IT" sz="2400" dirty="0"/>
            <a:t>AUC</a:t>
          </a:r>
          <a:endParaRPr lang="en-US" sz="3300" dirty="0"/>
        </a:p>
      </dgm:t>
    </dgm:pt>
    <dgm:pt modelId="{B9D92BDD-A6B3-4F1F-A0F9-F21857DBCDA3}" type="parTrans" cxnId="{FBDDBB0B-D28B-4986-84F4-7D82D461D7EA}">
      <dgm:prSet/>
      <dgm:spPr/>
      <dgm:t>
        <a:bodyPr/>
        <a:lstStyle/>
        <a:p>
          <a:endParaRPr lang="en-US"/>
        </a:p>
      </dgm:t>
    </dgm:pt>
    <dgm:pt modelId="{83F98D22-E6CA-4CEE-B6F8-B360DDDE479F}" type="sibTrans" cxnId="{FBDDBB0B-D28B-4986-84F4-7D82D461D7EA}">
      <dgm:prSet/>
      <dgm:spPr/>
      <dgm:t>
        <a:bodyPr/>
        <a:lstStyle/>
        <a:p>
          <a:endParaRPr lang="en-US"/>
        </a:p>
      </dgm:t>
    </dgm:pt>
    <dgm:pt modelId="{92DBBC25-0DA3-4EBB-ABCA-BC1D275AD7F2}">
      <dgm:prSet custT="1"/>
      <dgm:spPr/>
      <dgm:t>
        <a:bodyPr/>
        <a:lstStyle/>
        <a:p>
          <a:r>
            <a:rPr lang="it-IT" sz="1700" dirty="0" err="1"/>
            <a:t>Naive</a:t>
          </a:r>
          <a:r>
            <a:rPr lang="it-IT" sz="1700" dirty="0"/>
            <a:t> </a:t>
          </a:r>
          <a:r>
            <a:rPr lang="it-IT" sz="1700" dirty="0" err="1"/>
            <a:t>Bayess</a:t>
          </a:r>
          <a:r>
            <a:rPr lang="it-IT" sz="1700" dirty="0"/>
            <a:t>: in media risulta il classificatore migliore, poco variabile, anche se presenta un </a:t>
          </a:r>
          <a:r>
            <a:rPr lang="it-IT" sz="1700" dirty="0" err="1"/>
            <a:t>outlayer</a:t>
          </a:r>
          <a:r>
            <a:rPr lang="it-IT" sz="1700" dirty="0"/>
            <a:t>. In generale presenta valori molto buoni. Non presenta </a:t>
          </a:r>
          <a:r>
            <a:rPr lang="it-IT" sz="1700" dirty="0" err="1"/>
            <a:t>outlier</a:t>
          </a:r>
          <a:r>
            <a:rPr lang="it-IT" sz="1700" dirty="0"/>
            <a:t> nei casi di under/</a:t>
          </a:r>
          <a:r>
            <a:rPr lang="it-IT" sz="1700" dirty="0" err="1"/>
            <a:t>oversampling</a:t>
          </a:r>
          <a:endParaRPr lang="en-US" sz="1700" dirty="0"/>
        </a:p>
      </dgm:t>
    </dgm:pt>
    <dgm:pt modelId="{E40F50E8-EFF1-4D3F-8315-1B33F9DCECBA}" type="parTrans" cxnId="{465956C8-6CAB-4260-B73A-7D89DA8C700D}">
      <dgm:prSet/>
      <dgm:spPr/>
      <dgm:t>
        <a:bodyPr/>
        <a:lstStyle/>
        <a:p>
          <a:endParaRPr lang="en-US"/>
        </a:p>
      </dgm:t>
    </dgm:pt>
    <dgm:pt modelId="{2D9F27C8-4B00-4222-BFFF-E68407475DDA}" type="sibTrans" cxnId="{465956C8-6CAB-4260-B73A-7D89DA8C700D}">
      <dgm:prSet/>
      <dgm:spPr/>
      <dgm:t>
        <a:bodyPr/>
        <a:lstStyle/>
        <a:p>
          <a:endParaRPr lang="en-US"/>
        </a:p>
      </dgm:t>
    </dgm:pt>
    <dgm:pt modelId="{BACDB1B5-1A54-4744-B9CB-218F3AA880B8}">
      <dgm:prSet custT="1"/>
      <dgm:spPr/>
      <dgm:t>
        <a:bodyPr/>
        <a:lstStyle/>
        <a:p>
          <a:r>
            <a:rPr lang="it-IT" sz="1700" dirty="0"/>
            <a:t>IBK: presenta un valore in media costante, anche dopo aver applicato feature </a:t>
          </a:r>
          <a:r>
            <a:rPr lang="it-IT" sz="1700" dirty="0" err="1"/>
            <a:t>slection</a:t>
          </a:r>
          <a:endParaRPr lang="en-US" sz="1700" dirty="0"/>
        </a:p>
      </dgm:t>
    </dgm:pt>
    <dgm:pt modelId="{4857090E-7089-4D41-8F8E-32C9120C985C}" type="parTrans" cxnId="{A768B1BC-12AB-41B1-A21F-D588543A4B1C}">
      <dgm:prSet/>
      <dgm:spPr/>
      <dgm:t>
        <a:bodyPr/>
        <a:lstStyle/>
        <a:p>
          <a:endParaRPr lang="en-US"/>
        </a:p>
      </dgm:t>
    </dgm:pt>
    <dgm:pt modelId="{33295D72-FA92-45A2-B542-E65254818866}" type="sibTrans" cxnId="{A768B1BC-12AB-41B1-A21F-D588543A4B1C}">
      <dgm:prSet/>
      <dgm:spPr/>
      <dgm:t>
        <a:bodyPr/>
        <a:lstStyle/>
        <a:p>
          <a:endParaRPr lang="en-US"/>
        </a:p>
      </dgm:t>
    </dgm:pt>
    <dgm:pt modelId="{32A23738-9664-4CE8-A463-8B87EB51939F}">
      <dgm:prSet custT="1"/>
      <dgm:spPr/>
      <dgm:t>
        <a:bodyPr/>
        <a:lstStyle/>
        <a:p>
          <a:r>
            <a:rPr lang="it-IT" sz="1700" dirty="0"/>
            <a:t>Random </a:t>
          </a:r>
          <a:r>
            <a:rPr lang="it-IT" sz="1700" dirty="0" err="1"/>
            <a:t>Forest</a:t>
          </a:r>
          <a:r>
            <a:rPr lang="it-IT" sz="1700" dirty="0"/>
            <a:t>: discorso analogo che per IBK, presenta valori in media migliori nel caso di </a:t>
          </a:r>
          <a:r>
            <a:rPr lang="it-IT" sz="1700" dirty="0" err="1"/>
            <a:t>oversampling</a:t>
          </a:r>
          <a:r>
            <a:rPr lang="it-IT" sz="1700" dirty="0"/>
            <a:t>.</a:t>
          </a:r>
          <a:endParaRPr lang="en-US" sz="1700" dirty="0"/>
        </a:p>
      </dgm:t>
    </dgm:pt>
    <dgm:pt modelId="{4F13DA1D-B0E2-4983-8453-33D6F9F960AA}" type="parTrans" cxnId="{1C7FE874-9274-4982-95C1-F372864B80C3}">
      <dgm:prSet/>
      <dgm:spPr/>
      <dgm:t>
        <a:bodyPr/>
        <a:lstStyle/>
        <a:p>
          <a:endParaRPr lang="en-US"/>
        </a:p>
      </dgm:t>
    </dgm:pt>
    <dgm:pt modelId="{F9BD92F0-8168-492C-BD71-ABF6D825F5BA}" type="sibTrans" cxnId="{1C7FE874-9274-4982-95C1-F372864B80C3}">
      <dgm:prSet/>
      <dgm:spPr/>
      <dgm:t>
        <a:bodyPr/>
        <a:lstStyle/>
        <a:p>
          <a:endParaRPr lang="en-US"/>
        </a:p>
      </dgm:t>
    </dgm:pt>
    <dgm:pt modelId="{A5AB3C68-5B5C-41C7-9913-2BF6374061E4}">
      <dgm:prSet custT="1"/>
      <dgm:spPr/>
      <dgm:t>
        <a:bodyPr/>
        <a:lstStyle/>
        <a:p>
          <a:r>
            <a:rPr lang="it-IT" sz="2400" dirty="0"/>
            <a:t>Kappa</a:t>
          </a:r>
          <a:endParaRPr lang="en-US" sz="1700" dirty="0"/>
        </a:p>
      </dgm:t>
    </dgm:pt>
    <dgm:pt modelId="{4B209D60-E780-44B1-B5C4-1FAB143B5C5C}" type="parTrans" cxnId="{BB05DBDB-6717-486B-9366-0DC87AB694C0}">
      <dgm:prSet/>
      <dgm:spPr/>
      <dgm:t>
        <a:bodyPr/>
        <a:lstStyle/>
        <a:p>
          <a:endParaRPr lang="it-IT"/>
        </a:p>
      </dgm:t>
    </dgm:pt>
    <dgm:pt modelId="{6F513350-5700-4D5A-ACF4-A1D923248FF9}" type="sibTrans" cxnId="{BB05DBDB-6717-486B-9366-0DC87AB694C0}">
      <dgm:prSet/>
      <dgm:spPr/>
      <dgm:t>
        <a:bodyPr/>
        <a:lstStyle/>
        <a:p>
          <a:endParaRPr lang="it-IT"/>
        </a:p>
      </dgm:t>
    </dgm:pt>
    <dgm:pt modelId="{3A9F7B2A-7AE2-49AF-AADE-F91744B342AA}">
      <dgm:prSet custT="1"/>
      <dgm:spPr/>
      <dgm:t>
        <a:bodyPr/>
        <a:lstStyle/>
        <a:p>
          <a:r>
            <a:rPr lang="it-IT" sz="1700" dirty="0" err="1"/>
            <a:t>Naive</a:t>
          </a:r>
          <a:r>
            <a:rPr lang="it-IT" sz="1700" dirty="0"/>
            <a:t> </a:t>
          </a:r>
          <a:r>
            <a:rPr lang="it-IT" sz="1700" dirty="0" err="1"/>
            <a:t>Bayess</a:t>
          </a:r>
          <a:r>
            <a:rPr lang="it-IT" sz="1700" dirty="0"/>
            <a:t>: risulta in media il classificatore migliore, presentando un valore che rende significativo l’utilizzo di questo classificatore nella stima di classi ‘buggy’ dato che risulta essere significativamente migliore di un classificatore ‘dummy’.</a:t>
          </a:r>
          <a:endParaRPr lang="en-US" sz="1400" dirty="0"/>
        </a:p>
      </dgm:t>
    </dgm:pt>
    <dgm:pt modelId="{13E9C1D3-C2E6-4DE6-BCBC-3D83479F0346}" type="parTrans" cxnId="{1B3F69AC-508A-486C-BA25-200F9ECC7E74}">
      <dgm:prSet/>
      <dgm:spPr/>
      <dgm:t>
        <a:bodyPr/>
        <a:lstStyle/>
        <a:p>
          <a:endParaRPr lang="it-IT"/>
        </a:p>
      </dgm:t>
    </dgm:pt>
    <dgm:pt modelId="{F1DA650D-846F-45A5-B7E6-B997BF710FD3}" type="sibTrans" cxnId="{1B3F69AC-508A-486C-BA25-200F9ECC7E74}">
      <dgm:prSet/>
      <dgm:spPr/>
      <dgm:t>
        <a:bodyPr/>
        <a:lstStyle/>
        <a:p>
          <a:endParaRPr lang="it-IT"/>
        </a:p>
      </dgm:t>
    </dgm:pt>
    <dgm:pt modelId="{F4817024-4EC8-4DBD-9E33-E73435DE5AC2}">
      <dgm:prSet custT="1"/>
      <dgm:spPr/>
      <dgm:t>
        <a:bodyPr/>
        <a:lstStyle/>
        <a:p>
          <a:r>
            <a:rPr lang="it-IT" sz="1700" dirty="0"/>
            <a:t>IBK: rimane con un valore quasi costante anche se aumenta la variabilità dopo aver effettuato feature </a:t>
          </a:r>
          <a:r>
            <a:rPr lang="it-IT" sz="1700" dirty="0" err="1"/>
            <a:t>selection</a:t>
          </a:r>
          <a:r>
            <a:rPr lang="it-IT" sz="1700" dirty="0"/>
            <a:t>. Anche questo classificatore mostra un valore molto basso.</a:t>
          </a:r>
          <a:endParaRPr lang="en-US" sz="1700" dirty="0"/>
        </a:p>
      </dgm:t>
    </dgm:pt>
    <dgm:pt modelId="{26B4CB1F-46D9-413B-A7FB-D1A59B23F397}" type="parTrans" cxnId="{FD9A2D3F-3554-41A4-808B-74DFEFF1C365}">
      <dgm:prSet/>
      <dgm:spPr/>
      <dgm:t>
        <a:bodyPr/>
        <a:lstStyle/>
        <a:p>
          <a:endParaRPr lang="it-IT"/>
        </a:p>
      </dgm:t>
    </dgm:pt>
    <dgm:pt modelId="{E011185B-BCC2-4812-9BF1-F076BDA20208}" type="sibTrans" cxnId="{FD9A2D3F-3554-41A4-808B-74DFEFF1C365}">
      <dgm:prSet/>
      <dgm:spPr/>
      <dgm:t>
        <a:bodyPr/>
        <a:lstStyle/>
        <a:p>
          <a:endParaRPr lang="it-IT"/>
        </a:p>
      </dgm:t>
    </dgm:pt>
    <dgm:pt modelId="{42C66196-6E96-4315-9CDB-40B4598749F4}">
      <dgm:prSet custT="1"/>
      <dgm:spPr/>
      <dgm:t>
        <a:bodyPr/>
        <a:lstStyle/>
        <a:p>
          <a:r>
            <a:rPr lang="it-IT" sz="1700" dirty="0"/>
            <a:t>Random </a:t>
          </a:r>
          <a:r>
            <a:rPr lang="it-IT" sz="1700" dirty="0" err="1"/>
            <a:t>Forest</a:t>
          </a:r>
          <a:r>
            <a:rPr lang="it-IT" sz="1700" dirty="0"/>
            <a:t>: discorso analogo a IBK, mostrando un valore migliore dopo aver applicato </a:t>
          </a:r>
          <a:r>
            <a:rPr lang="it-IT" sz="1700" dirty="0" err="1"/>
            <a:t>oversampling</a:t>
          </a:r>
          <a:r>
            <a:rPr lang="it-IT" sz="1700" dirty="0"/>
            <a:t>.</a:t>
          </a:r>
          <a:endParaRPr lang="en-US" sz="1700" dirty="0"/>
        </a:p>
      </dgm:t>
    </dgm:pt>
    <dgm:pt modelId="{DD5399D1-B1BC-475B-9E16-A6421ED941AB}" type="parTrans" cxnId="{84F0EE7B-1F5D-476F-A98E-E41326574C47}">
      <dgm:prSet/>
      <dgm:spPr/>
      <dgm:t>
        <a:bodyPr/>
        <a:lstStyle/>
        <a:p>
          <a:endParaRPr lang="it-IT"/>
        </a:p>
      </dgm:t>
    </dgm:pt>
    <dgm:pt modelId="{8B939110-2BE0-4432-A5F3-FD3DC8868164}" type="sibTrans" cxnId="{84F0EE7B-1F5D-476F-A98E-E41326574C47}">
      <dgm:prSet/>
      <dgm:spPr/>
      <dgm:t>
        <a:bodyPr/>
        <a:lstStyle/>
        <a:p>
          <a:endParaRPr lang="it-IT"/>
        </a:p>
      </dgm:t>
    </dgm:pt>
    <dgm:pt modelId="{164DBC2F-9A22-4478-8231-D9332D9F028A}" type="pres">
      <dgm:prSet presAssocID="{B365E124-2759-47F3-BDDC-2320E25FE5F9}" presName="vert0" presStyleCnt="0">
        <dgm:presLayoutVars>
          <dgm:dir/>
          <dgm:animOne val="branch"/>
          <dgm:animLvl val="lvl"/>
        </dgm:presLayoutVars>
      </dgm:prSet>
      <dgm:spPr/>
    </dgm:pt>
    <dgm:pt modelId="{B4E4A317-36D6-494E-92BC-6FE529A05FC2}" type="pres">
      <dgm:prSet presAssocID="{5DAB2DAD-4F5E-4CB7-BAAD-02381F76F986}" presName="thickLine" presStyleLbl="alignNode1" presStyleIdx="0" presStyleCnt="2"/>
      <dgm:spPr/>
    </dgm:pt>
    <dgm:pt modelId="{E8D95640-C4C1-4854-9181-1DFCDA9B02C6}" type="pres">
      <dgm:prSet presAssocID="{5DAB2DAD-4F5E-4CB7-BAAD-02381F76F986}" presName="horz1" presStyleCnt="0"/>
      <dgm:spPr/>
    </dgm:pt>
    <dgm:pt modelId="{D80D78DA-811E-4495-8F7D-1E2ECE72C0C8}" type="pres">
      <dgm:prSet presAssocID="{5DAB2DAD-4F5E-4CB7-BAAD-02381F76F986}" presName="tx1" presStyleLbl="revTx" presStyleIdx="0" presStyleCnt="8"/>
      <dgm:spPr/>
    </dgm:pt>
    <dgm:pt modelId="{6083D4A7-59CD-47D6-8262-6F7906CF7855}" type="pres">
      <dgm:prSet presAssocID="{5DAB2DAD-4F5E-4CB7-BAAD-02381F76F986}" presName="vert1" presStyleCnt="0"/>
      <dgm:spPr/>
    </dgm:pt>
    <dgm:pt modelId="{C9D53BB3-FCDA-4C28-9727-98F9B7B1A297}" type="pres">
      <dgm:prSet presAssocID="{92DBBC25-0DA3-4EBB-ABCA-BC1D275AD7F2}" presName="vertSpace2a" presStyleCnt="0"/>
      <dgm:spPr/>
    </dgm:pt>
    <dgm:pt modelId="{9CD3D447-1503-4D5F-97DC-0F2ED49AB8A3}" type="pres">
      <dgm:prSet presAssocID="{92DBBC25-0DA3-4EBB-ABCA-BC1D275AD7F2}" presName="horz2" presStyleCnt="0"/>
      <dgm:spPr/>
    </dgm:pt>
    <dgm:pt modelId="{C36A26B8-F992-461F-BAA2-7ED96EC0A981}" type="pres">
      <dgm:prSet presAssocID="{92DBBC25-0DA3-4EBB-ABCA-BC1D275AD7F2}" presName="horzSpace2" presStyleCnt="0"/>
      <dgm:spPr/>
    </dgm:pt>
    <dgm:pt modelId="{E585C3C8-7618-41E9-996B-5F2EC4B78ECE}" type="pres">
      <dgm:prSet presAssocID="{92DBBC25-0DA3-4EBB-ABCA-BC1D275AD7F2}" presName="tx2" presStyleLbl="revTx" presStyleIdx="1" presStyleCnt="8" custScaleY="70240"/>
      <dgm:spPr/>
    </dgm:pt>
    <dgm:pt modelId="{7D68E8E0-C10A-4D26-B1D2-38CF0A25A3B5}" type="pres">
      <dgm:prSet presAssocID="{92DBBC25-0DA3-4EBB-ABCA-BC1D275AD7F2}" presName="vert2" presStyleCnt="0"/>
      <dgm:spPr/>
    </dgm:pt>
    <dgm:pt modelId="{77ACF078-8E21-49B7-9508-15E8A826B2EC}" type="pres">
      <dgm:prSet presAssocID="{92DBBC25-0DA3-4EBB-ABCA-BC1D275AD7F2}" presName="thinLine2b" presStyleLbl="callout" presStyleIdx="0" presStyleCnt="6"/>
      <dgm:spPr/>
    </dgm:pt>
    <dgm:pt modelId="{016EB7E5-AAAD-45E9-8D86-D1CE9AB29ABF}" type="pres">
      <dgm:prSet presAssocID="{92DBBC25-0DA3-4EBB-ABCA-BC1D275AD7F2}" presName="vertSpace2b" presStyleCnt="0"/>
      <dgm:spPr/>
    </dgm:pt>
    <dgm:pt modelId="{8BDFCCCE-42A9-432B-B915-259B9E873888}" type="pres">
      <dgm:prSet presAssocID="{BACDB1B5-1A54-4744-B9CB-218F3AA880B8}" presName="horz2" presStyleCnt="0"/>
      <dgm:spPr/>
    </dgm:pt>
    <dgm:pt modelId="{6D2517EF-3B0C-48E3-BAC3-AB791B6F2F8E}" type="pres">
      <dgm:prSet presAssocID="{BACDB1B5-1A54-4744-B9CB-218F3AA880B8}" presName="horzSpace2" presStyleCnt="0"/>
      <dgm:spPr/>
    </dgm:pt>
    <dgm:pt modelId="{F9A6452C-9576-4368-8CA9-5F0C79600778}" type="pres">
      <dgm:prSet presAssocID="{BACDB1B5-1A54-4744-B9CB-218F3AA880B8}" presName="tx2" presStyleLbl="revTx" presStyleIdx="2" presStyleCnt="8" custScaleY="47979"/>
      <dgm:spPr/>
    </dgm:pt>
    <dgm:pt modelId="{392B239D-FA78-45D8-B479-F7A6E2310DC8}" type="pres">
      <dgm:prSet presAssocID="{BACDB1B5-1A54-4744-B9CB-218F3AA880B8}" presName="vert2" presStyleCnt="0"/>
      <dgm:spPr/>
    </dgm:pt>
    <dgm:pt modelId="{53DB6B9B-9AF9-40A0-950B-322AAD3BB219}" type="pres">
      <dgm:prSet presAssocID="{BACDB1B5-1A54-4744-B9CB-218F3AA880B8}" presName="thinLine2b" presStyleLbl="callout" presStyleIdx="1" presStyleCnt="6"/>
      <dgm:spPr/>
    </dgm:pt>
    <dgm:pt modelId="{68E6786D-C3E2-4CCB-9B60-B59144CB0CE1}" type="pres">
      <dgm:prSet presAssocID="{BACDB1B5-1A54-4744-B9CB-218F3AA880B8}" presName="vertSpace2b" presStyleCnt="0"/>
      <dgm:spPr/>
    </dgm:pt>
    <dgm:pt modelId="{EEF0D206-0BA7-46E6-BF0B-21FB734FCD0D}" type="pres">
      <dgm:prSet presAssocID="{32A23738-9664-4CE8-A463-8B87EB51939F}" presName="horz2" presStyleCnt="0"/>
      <dgm:spPr/>
    </dgm:pt>
    <dgm:pt modelId="{CF07CF98-829B-4AC7-A082-C42B690F8191}" type="pres">
      <dgm:prSet presAssocID="{32A23738-9664-4CE8-A463-8B87EB51939F}" presName="horzSpace2" presStyleCnt="0"/>
      <dgm:spPr/>
    </dgm:pt>
    <dgm:pt modelId="{57D8CF82-8A12-433A-AE44-2EC1F6F17EEB}" type="pres">
      <dgm:prSet presAssocID="{32A23738-9664-4CE8-A463-8B87EB51939F}" presName="tx2" presStyleLbl="revTx" presStyleIdx="3" presStyleCnt="8" custScaleY="71430"/>
      <dgm:spPr/>
    </dgm:pt>
    <dgm:pt modelId="{7396336C-CD84-4EFB-880E-EC54407A5233}" type="pres">
      <dgm:prSet presAssocID="{32A23738-9664-4CE8-A463-8B87EB51939F}" presName="vert2" presStyleCnt="0"/>
      <dgm:spPr/>
    </dgm:pt>
    <dgm:pt modelId="{018EC306-C384-4170-BB00-84ABE14CBC5D}" type="pres">
      <dgm:prSet presAssocID="{32A23738-9664-4CE8-A463-8B87EB51939F}" presName="thinLine2b" presStyleLbl="callout" presStyleIdx="2" presStyleCnt="6" custLinFactY="-206686" custLinFactNeighborX="-1057" custLinFactNeighborY="-300000"/>
      <dgm:spPr/>
    </dgm:pt>
    <dgm:pt modelId="{FBEA127A-07E9-4672-B07B-2F93986910D4}" type="pres">
      <dgm:prSet presAssocID="{32A23738-9664-4CE8-A463-8B87EB51939F}" presName="vertSpace2b" presStyleCnt="0"/>
      <dgm:spPr/>
    </dgm:pt>
    <dgm:pt modelId="{3AC40ACE-11BE-479C-8695-A57F242CCA5E}" type="pres">
      <dgm:prSet presAssocID="{A5AB3C68-5B5C-41C7-9913-2BF6374061E4}" presName="thickLine" presStyleLbl="alignNode1" presStyleIdx="1" presStyleCnt="2" custLinFactNeighborY="-5491"/>
      <dgm:spPr/>
    </dgm:pt>
    <dgm:pt modelId="{491F459C-91F5-4E54-B411-29BE9C36A351}" type="pres">
      <dgm:prSet presAssocID="{A5AB3C68-5B5C-41C7-9913-2BF6374061E4}" presName="horz1" presStyleCnt="0"/>
      <dgm:spPr/>
    </dgm:pt>
    <dgm:pt modelId="{78EAA80E-C43D-411F-BA8A-B20FDEB6E7ED}" type="pres">
      <dgm:prSet presAssocID="{A5AB3C68-5B5C-41C7-9913-2BF6374061E4}" presName="tx1" presStyleLbl="revTx" presStyleIdx="4" presStyleCnt="8" custLinFactNeighborX="1421" custLinFactNeighborY="-5584"/>
      <dgm:spPr/>
    </dgm:pt>
    <dgm:pt modelId="{ECDCC4E4-3E58-4883-A90D-1899C640AD33}" type="pres">
      <dgm:prSet presAssocID="{A5AB3C68-5B5C-41C7-9913-2BF6374061E4}" presName="vert1" presStyleCnt="0"/>
      <dgm:spPr/>
    </dgm:pt>
    <dgm:pt modelId="{477D8E6B-5AE8-4F43-9722-38BCC7E6F9AC}" type="pres">
      <dgm:prSet presAssocID="{3A9F7B2A-7AE2-49AF-AADE-F91744B342AA}" presName="vertSpace2a" presStyleCnt="0"/>
      <dgm:spPr/>
    </dgm:pt>
    <dgm:pt modelId="{489F2512-1B7B-4212-8368-421936901DC0}" type="pres">
      <dgm:prSet presAssocID="{3A9F7B2A-7AE2-49AF-AADE-F91744B342AA}" presName="horz2" presStyleCnt="0"/>
      <dgm:spPr/>
    </dgm:pt>
    <dgm:pt modelId="{3AC91D1D-2844-4357-8BF8-AFF7180292C1}" type="pres">
      <dgm:prSet presAssocID="{3A9F7B2A-7AE2-49AF-AADE-F91744B342AA}" presName="horzSpace2" presStyleCnt="0"/>
      <dgm:spPr/>
    </dgm:pt>
    <dgm:pt modelId="{1442267B-FF90-46A0-A2B0-CFACD0DBD27E}" type="pres">
      <dgm:prSet presAssocID="{3A9F7B2A-7AE2-49AF-AADE-F91744B342AA}" presName="tx2" presStyleLbl="revTx" presStyleIdx="5" presStyleCnt="8" custScaleY="210928" custLinFactNeighborY="-25190"/>
      <dgm:spPr/>
    </dgm:pt>
    <dgm:pt modelId="{050EFDB1-8022-42E4-B1F9-14EC4CE48F67}" type="pres">
      <dgm:prSet presAssocID="{3A9F7B2A-7AE2-49AF-AADE-F91744B342AA}" presName="vert2" presStyleCnt="0"/>
      <dgm:spPr/>
    </dgm:pt>
    <dgm:pt modelId="{7251CEF5-7B5D-4F4F-A58F-AEA134DCEB8A}" type="pres">
      <dgm:prSet presAssocID="{3A9F7B2A-7AE2-49AF-AADE-F91744B342AA}" presName="thinLine2b" presStyleLbl="callout" presStyleIdx="3" presStyleCnt="6"/>
      <dgm:spPr/>
    </dgm:pt>
    <dgm:pt modelId="{03EF36A9-59BB-4956-A086-7D79111C950A}" type="pres">
      <dgm:prSet presAssocID="{3A9F7B2A-7AE2-49AF-AADE-F91744B342AA}" presName="vertSpace2b" presStyleCnt="0"/>
      <dgm:spPr/>
    </dgm:pt>
    <dgm:pt modelId="{ECAD02AE-A5E4-4058-92E5-2394410BC812}" type="pres">
      <dgm:prSet presAssocID="{F4817024-4EC8-4DBD-9E33-E73435DE5AC2}" presName="horz2" presStyleCnt="0"/>
      <dgm:spPr/>
    </dgm:pt>
    <dgm:pt modelId="{2B566DF4-40D7-48C0-AF4D-4735EE2D426A}" type="pres">
      <dgm:prSet presAssocID="{F4817024-4EC8-4DBD-9E33-E73435DE5AC2}" presName="horzSpace2" presStyleCnt="0"/>
      <dgm:spPr/>
    </dgm:pt>
    <dgm:pt modelId="{2ED444BC-1A22-4FC2-B871-5EB36E6A2895}" type="pres">
      <dgm:prSet presAssocID="{F4817024-4EC8-4DBD-9E33-E73435DE5AC2}" presName="tx2" presStyleLbl="revTx" presStyleIdx="6" presStyleCnt="8" custScaleY="144467"/>
      <dgm:spPr/>
    </dgm:pt>
    <dgm:pt modelId="{B33388B7-789B-42A8-A97C-795E42625511}" type="pres">
      <dgm:prSet presAssocID="{F4817024-4EC8-4DBD-9E33-E73435DE5AC2}" presName="vert2" presStyleCnt="0"/>
      <dgm:spPr/>
    </dgm:pt>
    <dgm:pt modelId="{8659D957-2354-4C16-AA44-C69BC951B13A}" type="pres">
      <dgm:prSet presAssocID="{F4817024-4EC8-4DBD-9E33-E73435DE5AC2}" presName="thinLine2b" presStyleLbl="callout" presStyleIdx="4" presStyleCnt="6"/>
      <dgm:spPr/>
    </dgm:pt>
    <dgm:pt modelId="{BE7F44B4-6AC9-4FF7-B2FA-D37A4771A7C2}" type="pres">
      <dgm:prSet presAssocID="{F4817024-4EC8-4DBD-9E33-E73435DE5AC2}" presName="vertSpace2b" presStyleCnt="0"/>
      <dgm:spPr/>
    </dgm:pt>
    <dgm:pt modelId="{C667D1D0-826F-40E1-BA5A-580075B28DD8}" type="pres">
      <dgm:prSet presAssocID="{42C66196-6E96-4315-9CDB-40B4598749F4}" presName="horz2" presStyleCnt="0"/>
      <dgm:spPr/>
    </dgm:pt>
    <dgm:pt modelId="{572D3406-8C67-4608-8560-CEA929DC7848}" type="pres">
      <dgm:prSet presAssocID="{42C66196-6E96-4315-9CDB-40B4598749F4}" presName="horzSpace2" presStyleCnt="0"/>
      <dgm:spPr/>
    </dgm:pt>
    <dgm:pt modelId="{FAA76D91-2C4D-49FC-A988-A44BDB43E831}" type="pres">
      <dgm:prSet presAssocID="{42C66196-6E96-4315-9CDB-40B4598749F4}" presName="tx2" presStyleLbl="revTx" presStyleIdx="7" presStyleCnt="8"/>
      <dgm:spPr/>
    </dgm:pt>
    <dgm:pt modelId="{68713671-F788-45CD-988A-86918B2CCDEC}" type="pres">
      <dgm:prSet presAssocID="{42C66196-6E96-4315-9CDB-40B4598749F4}" presName="vert2" presStyleCnt="0"/>
      <dgm:spPr/>
    </dgm:pt>
    <dgm:pt modelId="{E88FA6DA-3FF2-468D-82E3-9468222A5D59}" type="pres">
      <dgm:prSet presAssocID="{42C66196-6E96-4315-9CDB-40B4598749F4}" presName="thinLine2b" presStyleLbl="callout" presStyleIdx="5" presStyleCnt="6"/>
      <dgm:spPr/>
    </dgm:pt>
    <dgm:pt modelId="{3A65EB4B-8337-468C-8120-4F41753EF572}" type="pres">
      <dgm:prSet presAssocID="{42C66196-6E96-4315-9CDB-40B4598749F4}" presName="vertSpace2b" presStyleCnt="0"/>
      <dgm:spPr/>
    </dgm:pt>
  </dgm:ptLst>
  <dgm:cxnLst>
    <dgm:cxn modelId="{FBDDBB0B-D28B-4986-84F4-7D82D461D7EA}" srcId="{B365E124-2759-47F3-BDDC-2320E25FE5F9}" destId="{5DAB2DAD-4F5E-4CB7-BAAD-02381F76F986}" srcOrd="0" destOrd="0" parTransId="{B9D92BDD-A6B3-4F1F-A0F9-F21857DBCDA3}" sibTransId="{83F98D22-E6CA-4CEE-B6F8-B360DDDE479F}"/>
    <dgm:cxn modelId="{B7E2C538-19F3-40CC-8A44-AA885651480C}" type="presOf" srcId="{BACDB1B5-1A54-4744-B9CB-218F3AA880B8}" destId="{F9A6452C-9576-4368-8CA9-5F0C79600778}" srcOrd="0" destOrd="0" presId="urn:microsoft.com/office/officeart/2008/layout/LinedList"/>
    <dgm:cxn modelId="{FD9A2D3F-3554-41A4-808B-74DFEFF1C365}" srcId="{A5AB3C68-5B5C-41C7-9913-2BF6374061E4}" destId="{F4817024-4EC8-4DBD-9E33-E73435DE5AC2}" srcOrd="1" destOrd="0" parTransId="{26B4CB1F-46D9-413B-A7FB-D1A59B23F397}" sibTransId="{E011185B-BCC2-4812-9BF1-F076BDA20208}"/>
    <dgm:cxn modelId="{1C7FE874-9274-4982-95C1-F372864B80C3}" srcId="{5DAB2DAD-4F5E-4CB7-BAAD-02381F76F986}" destId="{32A23738-9664-4CE8-A463-8B87EB51939F}" srcOrd="2" destOrd="0" parTransId="{4F13DA1D-B0E2-4983-8453-33D6F9F960AA}" sibTransId="{F9BD92F0-8168-492C-BD71-ABF6D825F5BA}"/>
    <dgm:cxn modelId="{84F0EE7B-1F5D-476F-A98E-E41326574C47}" srcId="{A5AB3C68-5B5C-41C7-9913-2BF6374061E4}" destId="{42C66196-6E96-4315-9CDB-40B4598749F4}" srcOrd="2" destOrd="0" parTransId="{DD5399D1-B1BC-475B-9E16-A6421ED941AB}" sibTransId="{8B939110-2BE0-4432-A5F3-FD3DC8868164}"/>
    <dgm:cxn modelId="{6534F49D-233B-442A-ACB8-393B3B340849}" type="presOf" srcId="{B365E124-2759-47F3-BDDC-2320E25FE5F9}" destId="{164DBC2F-9A22-4478-8231-D9332D9F028A}" srcOrd="0" destOrd="0" presId="urn:microsoft.com/office/officeart/2008/layout/LinedList"/>
    <dgm:cxn modelId="{723D65A7-8492-47C9-BB19-521EC70E366E}" type="presOf" srcId="{5DAB2DAD-4F5E-4CB7-BAAD-02381F76F986}" destId="{D80D78DA-811E-4495-8F7D-1E2ECE72C0C8}" srcOrd="0" destOrd="0" presId="urn:microsoft.com/office/officeart/2008/layout/LinedList"/>
    <dgm:cxn modelId="{599E32AB-9583-4AC8-A009-1275C4F20E3D}" type="presOf" srcId="{3A9F7B2A-7AE2-49AF-AADE-F91744B342AA}" destId="{1442267B-FF90-46A0-A2B0-CFACD0DBD27E}" srcOrd="0" destOrd="0" presId="urn:microsoft.com/office/officeart/2008/layout/LinedList"/>
    <dgm:cxn modelId="{1B3F69AC-508A-486C-BA25-200F9ECC7E74}" srcId="{A5AB3C68-5B5C-41C7-9913-2BF6374061E4}" destId="{3A9F7B2A-7AE2-49AF-AADE-F91744B342AA}" srcOrd="0" destOrd="0" parTransId="{13E9C1D3-C2E6-4DE6-BCBC-3D83479F0346}" sibTransId="{F1DA650D-846F-45A5-B7E6-B997BF710FD3}"/>
    <dgm:cxn modelId="{C5C65AAE-40B2-4935-8983-2955D2976805}" type="presOf" srcId="{F4817024-4EC8-4DBD-9E33-E73435DE5AC2}" destId="{2ED444BC-1A22-4FC2-B871-5EB36E6A2895}" srcOrd="0" destOrd="0" presId="urn:microsoft.com/office/officeart/2008/layout/LinedList"/>
    <dgm:cxn modelId="{A768B1BC-12AB-41B1-A21F-D588543A4B1C}" srcId="{5DAB2DAD-4F5E-4CB7-BAAD-02381F76F986}" destId="{BACDB1B5-1A54-4744-B9CB-218F3AA880B8}" srcOrd="1" destOrd="0" parTransId="{4857090E-7089-4D41-8F8E-32C9120C985C}" sibTransId="{33295D72-FA92-45A2-B542-E65254818866}"/>
    <dgm:cxn modelId="{465956C8-6CAB-4260-B73A-7D89DA8C700D}" srcId="{5DAB2DAD-4F5E-4CB7-BAAD-02381F76F986}" destId="{92DBBC25-0DA3-4EBB-ABCA-BC1D275AD7F2}" srcOrd="0" destOrd="0" parTransId="{E40F50E8-EFF1-4D3F-8315-1B33F9DCECBA}" sibTransId="{2D9F27C8-4B00-4222-BFFF-E68407475DDA}"/>
    <dgm:cxn modelId="{3A3E06D3-346A-401E-A25A-2DA7D09A97E0}" type="presOf" srcId="{92DBBC25-0DA3-4EBB-ABCA-BC1D275AD7F2}" destId="{E585C3C8-7618-41E9-996B-5F2EC4B78ECE}" srcOrd="0" destOrd="0" presId="urn:microsoft.com/office/officeart/2008/layout/LinedList"/>
    <dgm:cxn modelId="{5B5929D9-9449-48D2-B1A8-15F4E6E6AF0F}" type="presOf" srcId="{A5AB3C68-5B5C-41C7-9913-2BF6374061E4}" destId="{78EAA80E-C43D-411F-BA8A-B20FDEB6E7ED}" srcOrd="0" destOrd="0" presId="urn:microsoft.com/office/officeart/2008/layout/LinedList"/>
    <dgm:cxn modelId="{BB05DBDB-6717-486B-9366-0DC87AB694C0}" srcId="{B365E124-2759-47F3-BDDC-2320E25FE5F9}" destId="{A5AB3C68-5B5C-41C7-9913-2BF6374061E4}" srcOrd="1" destOrd="0" parTransId="{4B209D60-E780-44B1-B5C4-1FAB143B5C5C}" sibTransId="{6F513350-5700-4D5A-ACF4-A1D923248FF9}"/>
    <dgm:cxn modelId="{DEA87FEC-EA40-47A9-82EE-6F3B4FE299FD}" type="presOf" srcId="{42C66196-6E96-4315-9CDB-40B4598749F4}" destId="{FAA76D91-2C4D-49FC-A988-A44BDB43E831}" srcOrd="0" destOrd="0" presId="urn:microsoft.com/office/officeart/2008/layout/LinedList"/>
    <dgm:cxn modelId="{F080FEF9-7015-4FCD-AFC4-E4AD25429AC2}" type="presOf" srcId="{32A23738-9664-4CE8-A463-8B87EB51939F}" destId="{57D8CF82-8A12-433A-AE44-2EC1F6F17EEB}" srcOrd="0" destOrd="0" presId="urn:microsoft.com/office/officeart/2008/layout/LinedList"/>
    <dgm:cxn modelId="{65193D68-F196-4BE1-AB89-2BAA6BAE9F3F}" type="presParOf" srcId="{164DBC2F-9A22-4478-8231-D9332D9F028A}" destId="{B4E4A317-36D6-494E-92BC-6FE529A05FC2}" srcOrd="0" destOrd="0" presId="urn:microsoft.com/office/officeart/2008/layout/LinedList"/>
    <dgm:cxn modelId="{B51F2F91-B15E-458E-A787-DD5E46D434EC}" type="presParOf" srcId="{164DBC2F-9A22-4478-8231-D9332D9F028A}" destId="{E8D95640-C4C1-4854-9181-1DFCDA9B02C6}" srcOrd="1" destOrd="0" presId="urn:microsoft.com/office/officeart/2008/layout/LinedList"/>
    <dgm:cxn modelId="{BF472F7B-2661-4131-A735-BF6879E69D28}" type="presParOf" srcId="{E8D95640-C4C1-4854-9181-1DFCDA9B02C6}" destId="{D80D78DA-811E-4495-8F7D-1E2ECE72C0C8}" srcOrd="0" destOrd="0" presId="urn:microsoft.com/office/officeart/2008/layout/LinedList"/>
    <dgm:cxn modelId="{04C0E790-735E-43C4-A802-60B616C85CAE}" type="presParOf" srcId="{E8D95640-C4C1-4854-9181-1DFCDA9B02C6}" destId="{6083D4A7-59CD-47D6-8262-6F7906CF7855}" srcOrd="1" destOrd="0" presId="urn:microsoft.com/office/officeart/2008/layout/LinedList"/>
    <dgm:cxn modelId="{41E69822-9A1A-472C-BAE3-744CA6ECE5F4}" type="presParOf" srcId="{6083D4A7-59CD-47D6-8262-6F7906CF7855}" destId="{C9D53BB3-FCDA-4C28-9727-98F9B7B1A297}" srcOrd="0" destOrd="0" presId="urn:microsoft.com/office/officeart/2008/layout/LinedList"/>
    <dgm:cxn modelId="{C33A9A84-37F3-4B9E-9E1E-B3B5F7A3C935}" type="presParOf" srcId="{6083D4A7-59CD-47D6-8262-6F7906CF7855}" destId="{9CD3D447-1503-4D5F-97DC-0F2ED49AB8A3}" srcOrd="1" destOrd="0" presId="urn:microsoft.com/office/officeart/2008/layout/LinedList"/>
    <dgm:cxn modelId="{4B05F374-F3BC-411F-BB00-0B42EA2FC571}" type="presParOf" srcId="{9CD3D447-1503-4D5F-97DC-0F2ED49AB8A3}" destId="{C36A26B8-F992-461F-BAA2-7ED96EC0A981}" srcOrd="0" destOrd="0" presId="urn:microsoft.com/office/officeart/2008/layout/LinedList"/>
    <dgm:cxn modelId="{3AC4E58E-5F56-4D61-9CAD-1CBF9F42E287}" type="presParOf" srcId="{9CD3D447-1503-4D5F-97DC-0F2ED49AB8A3}" destId="{E585C3C8-7618-41E9-996B-5F2EC4B78ECE}" srcOrd="1" destOrd="0" presId="urn:microsoft.com/office/officeart/2008/layout/LinedList"/>
    <dgm:cxn modelId="{97A76E0B-1A72-4E3C-94CA-9A52B389898B}" type="presParOf" srcId="{9CD3D447-1503-4D5F-97DC-0F2ED49AB8A3}" destId="{7D68E8E0-C10A-4D26-B1D2-38CF0A25A3B5}" srcOrd="2" destOrd="0" presId="urn:microsoft.com/office/officeart/2008/layout/LinedList"/>
    <dgm:cxn modelId="{5317C7BB-9A27-4BB3-8657-83713D3DA346}" type="presParOf" srcId="{6083D4A7-59CD-47D6-8262-6F7906CF7855}" destId="{77ACF078-8E21-49B7-9508-15E8A826B2EC}" srcOrd="2" destOrd="0" presId="urn:microsoft.com/office/officeart/2008/layout/LinedList"/>
    <dgm:cxn modelId="{8D9673FF-5844-439E-AB64-457A9789F13D}" type="presParOf" srcId="{6083D4A7-59CD-47D6-8262-6F7906CF7855}" destId="{016EB7E5-AAAD-45E9-8D86-D1CE9AB29ABF}" srcOrd="3" destOrd="0" presId="urn:microsoft.com/office/officeart/2008/layout/LinedList"/>
    <dgm:cxn modelId="{634495FD-B535-451F-B708-6DD4CE3151D7}" type="presParOf" srcId="{6083D4A7-59CD-47D6-8262-6F7906CF7855}" destId="{8BDFCCCE-42A9-432B-B915-259B9E873888}" srcOrd="4" destOrd="0" presId="urn:microsoft.com/office/officeart/2008/layout/LinedList"/>
    <dgm:cxn modelId="{2E6B1DD7-3022-4936-86A6-7F177567B39B}" type="presParOf" srcId="{8BDFCCCE-42A9-432B-B915-259B9E873888}" destId="{6D2517EF-3B0C-48E3-BAC3-AB791B6F2F8E}" srcOrd="0" destOrd="0" presId="urn:microsoft.com/office/officeart/2008/layout/LinedList"/>
    <dgm:cxn modelId="{8B6E2A35-4E5A-45D2-A5B5-1D9D09F9E4A3}" type="presParOf" srcId="{8BDFCCCE-42A9-432B-B915-259B9E873888}" destId="{F9A6452C-9576-4368-8CA9-5F0C79600778}" srcOrd="1" destOrd="0" presId="urn:microsoft.com/office/officeart/2008/layout/LinedList"/>
    <dgm:cxn modelId="{1503ADD7-2E94-4EEF-8D27-1D0580A3103C}" type="presParOf" srcId="{8BDFCCCE-42A9-432B-B915-259B9E873888}" destId="{392B239D-FA78-45D8-B479-F7A6E2310DC8}" srcOrd="2" destOrd="0" presId="urn:microsoft.com/office/officeart/2008/layout/LinedList"/>
    <dgm:cxn modelId="{076BB536-4853-44AA-9B6A-E8AA208DDB67}" type="presParOf" srcId="{6083D4A7-59CD-47D6-8262-6F7906CF7855}" destId="{53DB6B9B-9AF9-40A0-950B-322AAD3BB219}" srcOrd="5" destOrd="0" presId="urn:microsoft.com/office/officeart/2008/layout/LinedList"/>
    <dgm:cxn modelId="{B5A7E137-CBD3-437A-978C-470909D214C8}" type="presParOf" srcId="{6083D4A7-59CD-47D6-8262-6F7906CF7855}" destId="{68E6786D-C3E2-4CCB-9B60-B59144CB0CE1}" srcOrd="6" destOrd="0" presId="urn:microsoft.com/office/officeart/2008/layout/LinedList"/>
    <dgm:cxn modelId="{F206956D-0DC2-441C-BF44-510C76D0F942}" type="presParOf" srcId="{6083D4A7-59CD-47D6-8262-6F7906CF7855}" destId="{EEF0D206-0BA7-46E6-BF0B-21FB734FCD0D}" srcOrd="7" destOrd="0" presId="urn:microsoft.com/office/officeart/2008/layout/LinedList"/>
    <dgm:cxn modelId="{3624BE53-50DD-4690-A07D-4D51D6B77F4F}" type="presParOf" srcId="{EEF0D206-0BA7-46E6-BF0B-21FB734FCD0D}" destId="{CF07CF98-829B-4AC7-A082-C42B690F8191}" srcOrd="0" destOrd="0" presId="urn:microsoft.com/office/officeart/2008/layout/LinedList"/>
    <dgm:cxn modelId="{F8270C74-1C00-40FD-97E5-6586590DE067}" type="presParOf" srcId="{EEF0D206-0BA7-46E6-BF0B-21FB734FCD0D}" destId="{57D8CF82-8A12-433A-AE44-2EC1F6F17EEB}" srcOrd="1" destOrd="0" presId="urn:microsoft.com/office/officeart/2008/layout/LinedList"/>
    <dgm:cxn modelId="{F9A5C461-FC76-4FFB-A85E-4D65B791E09B}" type="presParOf" srcId="{EEF0D206-0BA7-46E6-BF0B-21FB734FCD0D}" destId="{7396336C-CD84-4EFB-880E-EC54407A5233}" srcOrd="2" destOrd="0" presId="urn:microsoft.com/office/officeart/2008/layout/LinedList"/>
    <dgm:cxn modelId="{822C4D87-5F34-43EB-9D01-B679D00E05DF}" type="presParOf" srcId="{6083D4A7-59CD-47D6-8262-6F7906CF7855}" destId="{018EC306-C384-4170-BB00-84ABE14CBC5D}" srcOrd="8" destOrd="0" presId="urn:microsoft.com/office/officeart/2008/layout/LinedList"/>
    <dgm:cxn modelId="{9D308868-BD9E-4EB8-A573-1BE6053F2D60}" type="presParOf" srcId="{6083D4A7-59CD-47D6-8262-6F7906CF7855}" destId="{FBEA127A-07E9-4672-B07B-2F93986910D4}" srcOrd="9" destOrd="0" presId="urn:microsoft.com/office/officeart/2008/layout/LinedList"/>
    <dgm:cxn modelId="{423B44AD-37D2-46DC-87BC-65C8797738C8}" type="presParOf" srcId="{164DBC2F-9A22-4478-8231-D9332D9F028A}" destId="{3AC40ACE-11BE-479C-8695-A57F242CCA5E}" srcOrd="2" destOrd="0" presId="urn:microsoft.com/office/officeart/2008/layout/LinedList"/>
    <dgm:cxn modelId="{2DBBE9D1-C27B-4853-9BF8-75FC9A55414E}" type="presParOf" srcId="{164DBC2F-9A22-4478-8231-D9332D9F028A}" destId="{491F459C-91F5-4E54-B411-29BE9C36A351}" srcOrd="3" destOrd="0" presId="urn:microsoft.com/office/officeart/2008/layout/LinedList"/>
    <dgm:cxn modelId="{EE6369E1-F09C-4764-BF03-DFF380782A6C}" type="presParOf" srcId="{491F459C-91F5-4E54-B411-29BE9C36A351}" destId="{78EAA80E-C43D-411F-BA8A-B20FDEB6E7ED}" srcOrd="0" destOrd="0" presId="urn:microsoft.com/office/officeart/2008/layout/LinedList"/>
    <dgm:cxn modelId="{9369BC96-71F5-4E2D-BFE2-32747FF26DAE}" type="presParOf" srcId="{491F459C-91F5-4E54-B411-29BE9C36A351}" destId="{ECDCC4E4-3E58-4883-A90D-1899C640AD33}" srcOrd="1" destOrd="0" presId="urn:microsoft.com/office/officeart/2008/layout/LinedList"/>
    <dgm:cxn modelId="{45B16328-63B2-4C53-A512-B446DAEE443D}" type="presParOf" srcId="{ECDCC4E4-3E58-4883-A90D-1899C640AD33}" destId="{477D8E6B-5AE8-4F43-9722-38BCC7E6F9AC}" srcOrd="0" destOrd="0" presId="urn:microsoft.com/office/officeart/2008/layout/LinedList"/>
    <dgm:cxn modelId="{2569F167-2610-4B99-AB0C-E35D6D841B49}" type="presParOf" srcId="{ECDCC4E4-3E58-4883-A90D-1899C640AD33}" destId="{489F2512-1B7B-4212-8368-421936901DC0}" srcOrd="1" destOrd="0" presId="urn:microsoft.com/office/officeart/2008/layout/LinedList"/>
    <dgm:cxn modelId="{3ECCF47F-905D-4354-862B-73C8DB650957}" type="presParOf" srcId="{489F2512-1B7B-4212-8368-421936901DC0}" destId="{3AC91D1D-2844-4357-8BF8-AFF7180292C1}" srcOrd="0" destOrd="0" presId="urn:microsoft.com/office/officeart/2008/layout/LinedList"/>
    <dgm:cxn modelId="{9D063FFF-760B-4176-8059-B65846AE7803}" type="presParOf" srcId="{489F2512-1B7B-4212-8368-421936901DC0}" destId="{1442267B-FF90-46A0-A2B0-CFACD0DBD27E}" srcOrd="1" destOrd="0" presId="urn:microsoft.com/office/officeart/2008/layout/LinedList"/>
    <dgm:cxn modelId="{41B2D376-7CAE-4EA2-8D94-F8A6DA13F0C1}" type="presParOf" srcId="{489F2512-1B7B-4212-8368-421936901DC0}" destId="{050EFDB1-8022-42E4-B1F9-14EC4CE48F67}" srcOrd="2" destOrd="0" presId="urn:microsoft.com/office/officeart/2008/layout/LinedList"/>
    <dgm:cxn modelId="{D796709A-D98F-45AD-A6BB-460FF971B425}" type="presParOf" srcId="{ECDCC4E4-3E58-4883-A90D-1899C640AD33}" destId="{7251CEF5-7B5D-4F4F-A58F-AEA134DCEB8A}" srcOrd="2" destOrd="0" presId="urn:microsoft.com/office/officeart/2008/layout/LinedList"/>
    <dgm:cxn modelId="{D48F322E-81AD-42DF-A0D4-995B2B41243E}" type="presParOf" srcId="{ECDCC4E4-3E58-4883-A90D-1899C640AD33}" destId="{03EF36A9-59BB-4956-A086-7D79111C950A}" srcOrd="3" destOrd="0" presId="urn:microsoft.com/office/officeart/2008/layout/LinedList"/>
    <dgm:cxn modelId="{7D810DA2-6C71-45F7-9DE7-CF1EFC4DA356}" type="presParOf" srcId="{ECDCC4E4-3E58-4883-A90D-1899C640AD33}" destId="{ECAD02AE-A5E4-4058-92E5-2394410BC812}" srcOrd="4" destOrd="0" presId="urn:microsoft.com/office/officeart/2008/layout/LinedList"/>
    <dgm:cxn modelId="{EBA5C46A-C000-4EB9-ACBE-E05A76A1B5CE}" type="presParOf" srcId="{ECAD02AE-A5E4-4058-92E5-2394410BC812}" destId="{2B566DF4-40D7-48C0-AF4D-4735EE2D426A}" srcOrd="0" destOrd="0" presId="urn:microsoft.com/office/officeart/2008/layout/LinedList"/>
    <dgm:cxn modelId="{8F3B6BD3-737E-4045-A49C-B3E72623CF3B}" type="presParOf" srcId="{ECAD02AE-A5E4-4058-92E5-2394410BC812}" destId="{2ED444BC-1A22-4FC2-B871-5EB36E6A2895}" srcOrd="1" destOrd="0" presId="urn:microsoft.com/office/officeart/2008/layout/LinedList"/>
    <dgm:cxn modelId="{B3090FD0-4B5B-48BD-8085-5218B5B22EEB}" type="presParOf" srcId="{ECAD02AE-A5E4-4058-92E5-2394410BC812}" destId="{B33388B7-789B-42A8-A97C-795E42625511}" srcOrd="2" destOrd="0" presId="urn:microsoft.com/office/officeart/2008/layout/LinedList"/>
    <dgm:cxn modelId="{4F63B0E7-C371-41CD-8D6E-B262D9A0611D}" type="presParOf" srcId="{ECDCC4E4-3E58-4883-A90D-1899C640AD33}" destId="{8659D957-2354-4C16-AA44-C69BC951B13A}" srcOrd="5" destOrd="0" presId="urn:microsoft.com/office/officeart/2008/layout/LinedList"/>
    <dgm:cxn modelId="{BCD5B732-9470-4FBC-82E0-6405FEC5750F}" type="presParOf" srcId="{ECDCC4E4-3E58-4883-A90D-1899C640AD33}" destId="{BE7F44B4-6AC9-4FF7-B2FA-D37A4771A7C2}" srcOrd="6" destOrd="0" presId="urn:microsoft.com/office/officeart/2008/layout/LinedList"/>
    <dgm:cxn modelId="{6469E589-076D-42C4-A84A-71063FF8275F}" type="presParOf" srcId="{ECDCC4E4-3E58-4883-A90D-1899C640AD33}" destId="{C667D1D0-826F-40E1-BA5A-580075B28DD8}" srcOrd="7" destOrd="0" presId="urn:microsoft.com/office/officeart/2008/layout/LinedList"/>
    <dgm:cxn modelId="{30EE2CCA-2F3C-40C5-81F9-5677C71B8742}" type="presParOf" srcId="{C667D1D0-826F-40E1-BA5A-580075B28DD8}" destId="{572D3406-8C67-4608-8560-CEA929DC7848}" srcOrd="0" destOrd="0" presId="urn:microsoft.com/office/officeart/2008/layout/LinedList"/>
    <dgm:cxn modelId="{EB72BAFB-A76D-4317-89DF-3C6658054E45}" type="presParOf" srcId="{C667D1D0-826F-40E1-BA5A-580075B28DD8}" destId="{FAA76D91-2C4D-49FC-A988-A44BDB43E831}" srcOrd="1" destOrd="0" presId="urn:microsoft.com/office/officeart/2008/layout/LinedList"/>
    <dgm:cxn modelId="{4905FD6C-5861-4106-9FF2-8CA768DEC845}" type="presParOf" srcId="{C667D1D0-826F-40E1-BA5A-580075B28DD8}" destId="{68713671-F788-45CD-988A-86918B2CCDEC}" srcOrd="2" destOrd="0" presId="urn:microsoft.com/office/officeart/2008/layout/LinedList"/>
    <dgm:cxn modelId="{6D7BB41E-BBED-4F52-953F-382589230C2B}" type="presParOf" srcId="{ECDCC4E4-3E58-4883-A90D-1899C640AD33}" destId="{E88FA6DA-3FF2-468D-82E3-9468222A5D59}" srcOrd="8" destOrd="0" presId="urn:microsoft.com/office/officeart/2008/layout/LinedList"/>
    <dgm:cxn modelId="{61C03DE3-B9B2-4D14-B77B-AE68ABA3A309}" type="presParOf" srcId="{ECDCC4E4-3E58-4883-A90D-1899C640AD33}" destId="{3A65EB4B-8337-468C-8120-4F41753EF572}"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ACEFB-F4BA-470A-ADE9-7F681E167226}">
      <dsp:nvSpPr>
        <dsp:cNvPr id="0" name=""/>
        <dsp:cNvSpPr/>
      </dsp:nvSpPr>
      <dsp:spPr>
        <a:xfrm rot="5400000">
          <a:off x="6326062" y="-2809269"/>
          <a:ext cx="428536" cy="6155605"/>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it-IT" sz="1100" kern="1200" dirty="0"/>
            <a:t>Motivazioni</a:t>
          </a:r>
          <a:endParaRPr lang="en-US" sz="1100" kern="1200" dirty="0"/>
        </a:p>
      </dsp:txBody>
      <dsp:txXfrm rot="-5400000">
        <a:off x="3462528" y="75184"/>
        <a:ext cx="6134686" cy="386698"/>
      </dsp:txXfrm>
    </dsp:sp>
    <dsp:sp modelId="{3C2D86C7-F6B4-4630-A077-94A6A6B938CC}">
      <dsp:nvSpPr>
        <dsp:cNvPr id="0" name=""/>
        <dsp:cNvSpPr/>
      </dsp:nvSpPr>
      <dsp:spPr>
        <a:xfrm>
          <a:off x="0" y="698"/>
          <a:ext cx="3462527" cy="53567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it-IT" sz="2200" kern="1200" dirty="0"/>
            <a:t>Introduzione</a:t>
          </a:r>
          <a:endParaRPr lang="en-US" sz="2200" kern="1200" dirty="0"/>
        </a:p>
      </dsp:txBody>
      <dsp:txXfrm>
        <a:off x="26149" y="26847"/>
        <a:ext cx="3410229" cy="483372"/>
      </dsp:txXfrm>
    </dsp:sp>
    <dsp:sp modelId="{7F6AD7F1-1223-42F1-81A9-278D87B01EA1}">
      <dsp:nvSpPr>
        <dsp:cNvPr id="0" name=""/>
        <dsp:cNvSpPr/>
      </dsp:nvSpPr>
      <dsp:spPr>
        <a:xfrm rot="5400000">
          <a:off x="6175262" y="-2152963"/>
          <a:ext cx="717361" cy="6149593"/>
        </a:xfrm>
        <a:prstGeom prst="round2SameRect">
          <a:avLst/>
        </a:prstGeom>
        <a:solidFill>
          <a:schemeClr val="accent2">
            <a:tint val="40000"/>
            <a:alpha val="90000"/>
            <a:hueOff val="-681973"/>
            <a:satOff val="7518"/>
            <a:lumOff val="716"/>
            <a:alphaOff val="0"/>
          </a:schemeClr>
        </a:solidFill>
        <a:ln w="19050" cap="rnd" cmpd="sng" algn="ctr">
          <a:solidFill>
            <a:schemeClr val="accent2">
              <a:tint val="40000"/>
              <a:alpha val="90000"/>
              <a:hueOff val="-681973"/>
              <a:satOff val="7518"/>
              <a:lumOff val="7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it-IT" sz="1100" kern="1200" dirty="0"/>
            <a:t>Tool</a:t>
          </a:r>
          <a:endParaRPr lang="en-US" sz="1100" kern="1200" dirty="0"/>
        </a:p>
        <a:p>
          <a:pPr marL="57150" lvl="1" indent="-57150" algn="l" defTabSz="488950">
            <a:lnSpc>
              <a:spcPct val="90000"/>
            </a:lnSpc>
            <a:spcBef>
              <a:spcPct val="0"/>
            </a:spcBef>
            <a:spcAft>
              <a:spcPct val="15000"/>
            </a:spcAft>
            <a:buChar char="•"/>
          </a:pPr>
          <a:r>
            <a:rPr lang="it-IT" sz="1100" kern="1200" noProof="0" dirty="0"/>
            <a:t>Assunzioni</a:t>
          </a:r>
        </a:p>
        <a:p>
          <a:pPr marL="57150" lvl="1" indent="-57150" algn="l" defTabSz="488950">
            <a:lnSpc>
              <a:spcPct val="90000"/>
            </a:lnSpc>
            <a:spcBef>
              <a:spcPct val="0"/>
            </a:spcBef>
            <a:spcAft>
              <a:spcPct val="15000"/>
            </a:spcAft>
            <a:buChar char="•"/>
          </a:pPr>
          <a:r>
            <a:rPr lang="it-IT" sz="1100" kern="1200" dirty="0"/>
            <a:t>Misurazioni</a:t>
          </a:r>
          <a:endParaRPr lang="en-US" sz="1100" kern="1200" dirty="0"/>
        </a:p>
      </dsp:txBody>
      <dsp:txXfrm rot="-5400000">
        <a:off x="3459147" y="598171"/>
        <a:ext cx="6114574" cy="647323"/>
      </dsp:txXfrm>
    </dsp:sp>
    <dsp:sp modelId="{5B9631BB-D0F5-4E7A-B27A-19A1C604504B}">
      <dsp:nvSpPr>
        <dsp:cNvPr id="0" name=""/>
        <dsp:cNvSpPr/>
      </dsp:nvSpPr>
      <dsp:spPr>
        <a:xfrm>
          <a:off x="0" y="653997"/>
          <a:ext cx="3459146" cy="535670"/>
        </a:xfrm>
        <a:prstGeom prst="roundRect">
          <a:avLst/>
        </a:prstGeom>
        <a:solidFill>
          <a:schemeClr val="accent2">
            <a:hueOff val="-494048"/>
            <a:satOff val="2367"/>
            <a:lumOff val="219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it-IT" sz="2200" kern="1200" dirty="0"/>
            <a:t>Progettazione </a:t>
          </a:r>
          <a:endParaRPr lang="en-US" sz="2200" kern="1200" dirty="0"/>
        </a:p>
      </dsp:txBody>
      <dsp:txXfrm>
        <a:off x="26149" y="680146"/>
        <a:ext cx="3406848" cy="483372"/>
      </dsp:txXfrm>
    </dsp:sp>
    <dsp:sp modelId="{674F175E-525B-4F96-A14B-D6B5D2915A74}">
      <dsp:nvSpPr>
        <dsp:cNvPr id="0" name=""/>
        <dsp:cNvSpPr/>
      </dsp:nvSpPr>
      <dsp:spPr>
        <a:xfrm rot="5400000">
          <a:off x="6326062" y="-1502670"/>
          <a:ext cx="428536" cy="6155605"/>
        </a:xfrm>
        <a:prstGeom prst="round2SameRect">
          <a:avLst/>
        </a:prstGeom>
        <a:solidFill>
          <a:schemeClr val="accent2">
            <a:tint val="40000"/>
            <a:alpha val="90000"/>
            <a:hueOff val="-1363946"/>
            <a:satOff val="15036"/>
            <a:lumOff val="1432"/>
            <a:alphaOff val="0"/>
          </a:schemeClr>
        </a:solidFill>
        <a:ln w="19050" cap="rnd" cmpd="sng" algn="ctr">
          <a:solidFill>
            <a:schemeClr val="accent2">
              <a:tint val="40000"/>
              <a:alpha val="90000"/>
              <a:hueOff val="-1363946"/>
              <a:satOff val="15036"/>
              <a:lumOff val="1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endParaRPr lang="en-US" sz="1100" kern="1200" dirty="0"/>
        </a:p>
      </dsp:txBody>
      <dsp:txXfrm rot="-5400000">
        <a:off x="3462528" y="1381783"/>
        <a:ext cx="6134686" cy="386698"/>
      </dsp:txXfrm>
    </dsp:sp>
    <dsp:sp modelId="{DC6C8459-A6FE-45F3-AA89-3E6E2639A721}">
      <dsp:nvSpPr>
        <dsp:cNvPr id="0" name=""/>
        <dsp:cNvSpPr/>
      </dsp:nvSpPr>
      <dsp:spPr>
        <a:xfrm>
          <a:off x="0" y="1307297"/>
          <a:ext cx="3462527" cy="535670"/>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err="1"/>
            <a:t>Variabili</a:t>
          </a:r>
          <a:endParaRPr lang="en-US" sz="2200" kern="1200" dirty="0"/>
        </a:p>
      </dsp:txBody>
      <dsp:txXfrm>
        <a:off x="26149" y="1333446"/>
        <a:ext cx="3410229" cy="483372"/>
      </dsp:txXfrm>
    </dsp:sp>
    <dsp:sp modelId="{27129651-8251-497C-80D8-DD871507D0FE}">
      <dsp:nvSpPr>
        <dsp:cNvPr id="0" name=""/>
        <dsp:cNvSpPr/>
      </dsp:nvSpPr>
      <dsp:spPr>
        <a:xfrm rot="5400000">
          <a:off x="6326062" y="-940216"/>
          <a:ext cx="428536" cy="6155605"/>
        </a:xfrm>
        <a:prstGeom prst="round2Same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Bookkeeper</a:t>
          </a:r>
        </a:p>
        <a:p>
          <a:pPr marL="57150" lvl="1" indent="-57150" algn="l" defTabSz="488950">
            <a:lnSpc>
              <a:spcPct val="90000"/>
            </a:lnSpc>
            <a:spcBef>
              <a:spcPct val="0"/>
            </a:spcBef>
            <a:spcAft>
              <a:spcPct val="15000"/>
            </a:spcAft>
            <a:buChar char="•"/>
          </a:pPr>
          <a:r>
            <a:rPr lang="en-US" sz="1100" kern="1200" dirty="0" err="1"/>
            <a:t>OpenJPA</a:t>
          </a:r>
          <a:endParaRPr lang="en-US" sz="1100" kern="1200" dirty="0"/>
        </a:p>
      </dsp:txBody>
      <dsp:txXfrm rot="-5400000">
        <a:off x="3462528" y="1944237"/>
        <a:ext cx="6134686" cy="386698"/>
      </dsp:txXfrm>
    </dsp:sp>
    <dsp:sp modelId="{0A977085-96C0-4F25-88C4-89B6C7260245}">
      <dsp:nvSpPr>
        <dsp:cNvPr id="0" name=""/>
        <dsp:cNvSpPr/>
      </dsp:nvSpPr>
      <dsp:spPr>
        <a:xfrm>
          <a:off x="0" y="1869751"/>
          <a:ext cx="3462527" cy="535670"/>
        </a:xfrm>
        <a:prstGeom prst="round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it-IT" sz="2200" kern="1200" dirty="0"/>
            <a:t>Risultati</a:t>
          </a:r>
          <a:endParaRPr lang="en-US" sz="2200" kern="1200" dirty="0"/>
        </a:p>
      </dsp:txBody>
      <dsp:txXfrm>
        <a:off x="26149" y="1895900"/>
        <a:ext cx="3410229" cy="483372"/>
      </dsp:txXfrm>
    </dsp:sp>
    <dsp:sp modelId="{67223E51-97D6-4E3E-B23C-30A08B998A7A}">
      <dsp:nvSpPr>
        <dsp:cNvPr id="0" name=""/>
        <dsp:cNvSpPr/>
      </dsp:nvSpPr>
      <dsp:spPr>
        <a:xfrm rot="5400000">
          <a:off x="6326062" y="-377762"/>
          <a:ext cx="428536" cy="6155605"/>
        </a:xfrm>
        <a:prstGeom prst="round2SameRect">
          <a:avLst/>
        </a:prstGeom>
        <a:solidFill>
          <a:schemeClr val="accent2">
            <a:tint val="40000"/>
            <a:alpha val="90000"/>
            <a:hueOff val="-2727893"/>
            <a:satOff val="30071"/>
            <a:lumOff val="2864"/>
            <a:alphaOff val="0"/>
          </a:schemeClr>
        </a:solidFill>
        <a:ln w="19050" cap="rnd" cmpd="sng" algn="ctr">
          <a:solidFill>
            <a:schemeClr val="accent2">
              <a:tint val="40000"/>
              <a:alpha val="90000"/>
              <a:hueOff val="-2727893"/>
              <a:satOff val="30071"/>
              <a:lumOff val="28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Bookkeeper</a:t>
          </a:r>
        </a:p>
        <a:p>
          <a:pPr marL="57150" lvl="1" indent="-57150" algn="l" defTabSz="488950">
            <a:lnSpc>
              <a:spcPct val="90000"/>
            </a:lnSpc>
            <a:spcBef>
              <a:spcPct val="0"/>
            </a:spcBef>
            <a:spcAft>
              <a:spcPct val="15000"/>
            </a:spcAft>
            <a:buChar char="•"/>
          </a:pPr>
          <a:r>
            <a:rPr lang="en-US" sz="1100" kern="1200" dirty="0" err="1"/>
            <a:t>OpenJPA</a:t>
          </a:r>
          <a:endParaRPr lang="en-US" sz="1100" kern="1200" dirty="0"/>
        </a:p>
      </dsp:txBody>
      <dsp:txXfrm rot="-5400000">
        <a:off x="3462528" y="2506691"/>
        <a:ext cx="6134686" cy="386698"/>
      </dsp:txXfrm>
    </dsp:sp>
    <dsp:sp modelId="{4FEB2629-EA59-4A79-A819-77CDA9D77615}">
      <dsp:nvSpPr>
        <dsp:cNvPr id="0" name=""/>
        <dsp:cNvSpPr/>
      </dsp:nvSpPr>
      <dsp:spPr>
        <a:xfrm>
          <a:off x="0" y="2432205"/>
          <a:ext cx="3462527" cy="535670"/>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it-IT" sz="2200" kern="1200" dirty="0"/>
            <a:t>Discussione</a:t>
          </a:r>
          <a:endParaRPr lang="en-US" sz="2200" kern="1200" dirty="0"/>
        </a:p>
      </dsp:txBody>
      <dsp:txXfrm>
        <a:off x="26149" y="2458354"/>
        <a:ext cx="3410229" cy="483372"/>
      </dsp:txXfrm>
    </dsp:sp>
    <dsp:sp modelId="{76EE125C-16EC-4CE1-A62C-5051C34B760A}">
      <dsp:nvSpPr>
        <dsp:cNvPr id="0" name=""/>
        <dsp:cNvSpPr/>
      </dsp:nvSpPr>
      <dsp:spPr>
        <a:xfrm rot="5400000">
          <a:off x="6326062" y="184691"/>
          <a:ext cx="428536" cy="6155605"/>
        </a:xfrm>
        <a:prstGeom prst="round2SameRect">
          <a:avLst/>
        </a:prstGeom>
        <a:solidFill>
          <a:schemeClr val="accent2">
            <a:tint val="40000"/>
            <a:alpha val="90000"/>
            <a:hueOff val="-3409866"/>
            <a:satOff val="37589"/>
            <a:lumOff val="3580"/>
            <a:alphaOff val="0"/>
          </a:schemeClr>
        </a:solidFill>
        <a:ln w="19050" cap="rnd" cmpd="sng" algn="ctr">
          <a:solidFill>
            <a:schemeClr val="accent2">
              <a:tint val="40000"/>
              <a:alpha val="90000"/>
              <a:hueOff val="-3409866"/>
              <a:satOff val="37589"/>
              <a:lumOff val="35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endParaRPr lang="en-US" sz="1100" kern="1200" dirty="0"/>
        </a:p>
      </dsp:txBody>
      <dsp:txXfrm rot="-5400000">
        <a:off x="3462528" y="3069145"/>
        <a:ext cx="6134686" cy="386698"/>
      </dsp:txXfrm>
    </dsp:sp>
    <dsp:sp modelId="{5FD486DC-74AC-4533-86BE-68F7868B4128}">
      <dsp:nvSpPr>
        <dsp:cNvPr id="0" name=""/>
        <dsp:cNvSpPr/>
      </dsp:nvSpPr>
      <dsp:spPr>
        <a:xfrm>
          <a:off x="0" y="2994659"/>
          <a:ext cx="3462527" cy="535670"/>
        </a:xfrm>
        <a:prstGeom prst="roundRect">
          <a:avLst/>
        </a:prstGeom>
        <a:solidFill>
          <a:schemeClr val="accent2">
            <a:hueOff val="-2470238"/>
            <a:satOff val="11833"/>
            <a:lumOff val="1094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it-IT" sz="2200" kern="1200" dirty="0"/>
            <a:t>Minacce alla validità</a:t>
          </a:r>
          <a:endParaRPr lang="en-US" sz="2200" kern="1200" dirty="0"/>
        </a:p>
      </dsp:txBody>
      <dsp:txXfrm>
        <a:off x="26149" y="3020808"/>
        <a:ext cx="3410229" cy="483372"/>
      </dsp:txXfrm>
    </dsp:sp>
    <dsp:sp modelId="{5F72A4C4-E4E3-4CB5-94F3-D092F1FA0369}">
      <dsp:nvSpPr>
        <dsp:cNvPr id="0" name=""/>
        <dsp:cNvSpPr/>
      </dsp:nvSpPr>
      <dsp:spPr>
        <a:xfrm rot="5400000">
          <a:off x="6326062" y="747145"/>
          <a:ext cx="428536" cy="6155605"/>
        </a:xfrm>
        <a:prstGeom prst="round2Same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Link</a:t>
          </a:r>
        </a:p>
      </dsp:txBody>
      <dsp:txXfrm rot="-5400000">
        <a:off x="3462528" y="3631599"/>
        <a:ext cx="6134686" cy="386698"/>
      </dsp:txXfrm>
    </dsp:sp>
    <dsp:sp modelId="{14D64B6E-CF2B-451B-BCE1-C3BE346275C1}">
      <dsp:nvSpPr>
        <dsp:cNvPr id="0" name=""/>
        <dsp:cNvSpPr/>
      </dsp:nvSpPr>
      <dsp:spPr>
        <a:xfrm>
          <a:off x="0" y="3557113"/>
          <a:ext cx="3462527" cy="53567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it-IT" sz="2200" kern="1200" dirty="0"/>
            <a:t>Link GitHub e </a:t>
          </a:r>
          <a:r>
            <a:rPr lang="it-IT" sz="2200" kern="1200" dirty="0" err="1"/>
            <a:t>SonarCloud</a:t>
          </a:r>
          <a:endParaRPr lang="en-US" sz="2200" kern="1200" dirty="0"/>
        </a:p>
      </dsp:txBody>
      <dsp:txXfrm>
        <a:off x="26149" y="3583262"/>
        <a:ext cx="3410229" cy="483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D2C57-3338-4F14-80C6-9164E326EA03}">
      <dsp:nvSpPr>
        <dsp:cNvPr id="0" name=""/>
        <dsp:cNvSpPr/>
      </dsp:nvSpPr>
      <dsp:spPr>
        <a:xfrm>
          <a:off x="567809" y="679384"/>
          <a:ext cx="1612687" cy="1612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883F9-AD0C-4011-9350-6EAF1D356C10}">
      <dsp:nvSpPr>
        <dsp:cNvPr id="0" name=""/>
        <dsp:cNvSpPr/>
      </dsp:nvSpPr>
      <dsp:spPr>
        <a:xfrm>
          <a:off x="911497" y="1023072"/>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5EE05-76BE-4CC9-80CA-23A53621ACAA}">
      <dsp:nvSpPr>
        <dsp:cNvPr id="0" name=""/>
        <dsp:cNvSpPr/>
      </dsp:nvSpPr>
      <dsp:spPr>
        <a:xfrm>
          <a:off x="52278" y="2794385"/>
          <a:ext cx="264375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it-IT" sz="1200" kern="1200" dirty="0"/>
            <a:t>La stima di bug all’interno del codice è un’attività fondamentale in ambito industriale e di ricerca, in quanto fornisce delle linee guida riguardo l’</a:t>
          </a:r>
          <a:r>
            <a:rPr lang="it-IT" sz="1200" kern="1200" dirty="0" err="1"/>
            <a:t>effort</a:t>
          </a:r>
          <a:r>
            <a:rPr lang="it-IT" sz="1200" kern="1200" dirty="0"/>
            <a:t> da dedicare nell’ambito di software testing.</a:t>
          </a:r>
          <a:endParaRPr lang="en-US" sz="1200" kern="1200" dirty="0"/>
        </a:p>
      </dsp:txBody>
      <dsp:txXfrm>
        <a:off x="52278" y="2794385"/>
        <a:ext cx="2643750" cy="1260000"/>
      </dsp:txXfrm>
    </dsp:sp>
    <dsp:sp modelId="{D4C7EC3E-D00D-4586-8666-04379E8BEF90}">
      <dsp:nvSpPr>
        <dsp:cNvPr id="0" name=""/>
        <dsp:cNvSpPr/>
      </dsp:nvSpPr>
      <dsp:spPr>
        <a:xfrm>
          <a:off x="3674216" y="679384"/>
          <a:ext cx="1612687" cy="1612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071C06-BB81-415E-99AE-A0C2DEFD1EDF}">
      <dsp:nvSpPr>
        <dsp:cNvPr id="0" name=""/>
        <dsp:cNvSpPr/>
      </dsp:nvSpPr>
      <dsp:spPr>
        <a:xfrm>
          <a:off x="4017903" y="1023072"/>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4088B-D0CD-4F65-A88E-585AE6DB538B}">
      <dsp:nvSpPr>
        <dsp:cNvPr id="0" name=""/>
        <dsp:cNvSpPr/>
      </dsp:nvSpPr>
      <dsp:spPr>
        <a:xfrm>
          <a:off x="3158684" y="2794385"/>
          <a:ext cx="264375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it-IT" sz="1200" kern="1200"/>
            <a:t>Disporre di uno strumento in grado di indirizzare lo sviluppo di casi di test risulta un problema centrale in un contesto reale in cui le risorse economiche e/o temporali sono limitate.</a:t>
          </a:r>
          <a:endParaRPr lang="en-US" sz="1200" kern="1200"/>
        </a:p>
      </dsp:txBody>
      <dsp:txXfrm>
        <a:off x="3158684" y="2794385"/>
        <a:ext cx="2643750" cy="1260000"/>
      </dsp:txXfrm>
    </dsp:sp>
    <dsp:sp modelId="{314B8772-B49F-4E62-9DBE-813D432736D9}">
      <dsp:nvSpPr>
        <dsp:cNvPr id="0" name=""/>
        <dsp:cNvSpPr/>
      </dsp:nvSpPr>
      <dsp:spPr>
        <a:xfrm>
          <a:off x="6780622" y="679384"/>
          <a:ext cx="1612687" cy="1612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50860-5E69-47B4-B2E7-85FBE59A3F3C}">
      <dsp:nvSpPr>
        <dsp:cNvPr id="0" name=""/>
        <dsp:cNvSpPr/>
      </dsp:nvSpPr>
      <dsp:spPr>
        <a:xfrm>
          <a:off x="7124310" y="1023072"/>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3A2F48-55E0-419D-BEBD-2ECE1989C195}">
      <dsp:nvSpPr>
        <dsp:cNvPr id="0" name=""/>
        <dsp:cNvSpPr/>
      </dsp:nvSpPr>
      <dsp:spPr>
        <a:xfrm>
          <a:off x="6265091" y="2794385"/>
          <a:ext cx="264375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it-IT" sz="1200" kern="1200"/>
            <a:t>Per effettuare queste stime si possono utilizzare algoritmi di Machine Learning basati su supervised learning, ovvero che utilizzano esempi passati come dati di input dell’algoritmo.</a:t>
          </a:r>
          <a:endParaRPr lang="en-US" sz="1200" kern="1200"/>
        </a:p>
      </dsp:txBody>
      <dsp:txXfrm>
        <a:off x="6265091" y="2794385"/>
        <a:ext cx="2643750" cy="126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3EA1C-F2FA-4093-A68E-BA602A783BD0}">
      <dsp:nvSpPr>
        <dsp:cNvPr id="0" name=""/>
        <dsp:cNvSpPr/>
      </dsp:nvSpPr>
      <dsp:spPr>
        <a:xfrm>
          <a:off x="0" y="544"/>
          <a:ext cx="5884961" cy="1275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CC7B5-FDCB-4C03-9FC6-B03117551C97}">
      <dsp:nvSpPr>
        <dsp:cNvPr id="0" name=""/>
        <dsp:cNvSpPr/>
      </dsp:nvSpPr>
      <dsp:spPr>
        <a:xfrm>
          <a:off x="385765" y="287477"/>
          <a:ext cx="701391" cy="7013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708C18-1409-4C37-BAE1-DCA1F8040BDB}">
      <dsp:nvSpPr>
        <dsp:cNvPr id="0" name=""/>
        <dsp:cNvSpPr/>
      </dsp:nvSpPr>
      <dsp:spPr>
        <a:xfrm>
          <a:off x="1472921" y="544"/>
          <a:ext cx="4412039" cy="1275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65" tIns="134965" rIns="134965" bIns="134965" numCol="1" spcCol="1270" anchor="ctr" anchorCtr="0">
          <a:noAutofit/>
        </a:bodyPr>
        <a:lstStyle/>
        <a:p>
          <a:pPr marL="0" lvl="0" indent="0" algn="l" defTabSz="755650">
            <a:lnSpc>
              <a:spcPct val="100000"/>
            </a:lnSpc>
            <a:spcBef>
              <a:spcPct val="0"/>
            </a:spcBef>
            <a:spcAft>
              <a:spcPct val="35000"/>
            </a:spcAft>
            <a:buNone/>
          </a:pPr>
          <a:r>
            <a:rPr lang="it-IT" sz="1700" kern="1200" noProof="0" dirty="0"/>
            <a:t>Per acquisire I dati necessari a fornire degli esempi necessari nella fase di training del nostro algoritmo ho utilizzato due tool distinti:</a:t>
          </a:r>
        </a:p>
      </dsp:txBody>
      <dsp:txXfrm>
        <a:off x="1472921" y="544"/>
        <a:ext cx="4412039" cy="1275256"/>
      </dsp:txXfrm>
    </dsp:sp>
    <dsp:sp modelId="{21156A20-3392-4848-895D-3B8B6A782D8E}">
      <dsp:nvSpPr>
        <dsp:cNvPr id="0" name=""/>
        <dsp:cNvSpPr/>
      </dsp:nvSpPr>
      <dsp:spPr>
        <a:xfrm>
          <a:off x="0" y="1594616"/>
          <a:ext cx="5884961" cy="1275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B774E-BB4E-4959-A557-7DCBF48BE619}">
      <dsp:nvSpPr>
        <dsp:cNvPr id="0" name=""/>
        <dsp:cNvSpPr/>
      </dsp:nvSpPr>
      <dsp:spPr>
        <a:xfrm>
          <a:off x="385765" y="1881548"/>
          <a:ext cx="701391" cy="7013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A613B9-FFEA-486F-A5AA-05475D4EFCFD}">
      <dsp:nvSpPr>
        <dsp:cNvPr id="0" name=""/>
        <dsp:cNvSpPr/>
      </dsp:nvSpPr>
      <dsp:spPr>
        <a:xfrm>
          <a:off x="1472921" y="1594616"/>
          <a:ext cx="4412039" cy="1275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65" tIns="134965" rIns="134965" bIns="134965" numCol="1" spcCol="1270" anchor="ctr" anchorCtr="0">
          <a:noAutofit/>
        </a:bodyPr>
        <a:lstStyle/>
        <a:p>
          <a:pPr marL="0" lvl="0" indent="0" algn="l" defTabSz="755650">
            <a:lnSpc>
              <a:spcPct val="100000"/>
            </a:lnSpc>
            <a:spcBef>
              <a:spcPct val="0"/>
            </a:spcBef>
            <a:spcAft>
              <a:spcPct val="35000"/>
            </a:spcAft>
            <a:buNone/>
          </a:pPr>
          <a:r>
            <a:rPr lang="it-IT" sz="1700" kern="1200" noProof="0" dirty="0"/>
            <a:t>GitHub: in particolare ho utilizzato la libreria </a:t>
          </a:r>
          <a:r>
            <a:rPr lang="it-IT" sz="1700" kern="1200" noProof="0" dirty="0" err="1"/>
            <a:t>jgit</a:t>
          </a:r>
          <a:r>
            <a:rPr lang="it-IT" sz="1700" kern="1200" noProof="0" dirty="0"/>
            <a:t> di Java per ottenere informazioni relative ai </a:t>
          </a:r>
          <a:r>
            <a:rPr lang="it-IT" sz="1700" kern="1200" noProof="0" dirty="0" err="1"/>
            <a:t>commit</a:t>
          </a:r>
          <a:r>
            <a:rPr lang="it-IT" sz="1700" kern="1200" noProof="0" dirty="0"/>
            <a:t>.</a:t>
          </a:r>
        </a:p>
      </dsp:txBody>
      <dsp:txXfrm>
        <a:off x="1472921" y="1594616"/>
        <a:ext cx="4412039" cy="1275256"/>
      </dsp:txXfrm>
    </dsp:sp>
    <dsp:sp modelId="{B6215429-1169-476D-812F-EF2E9B7A22DA}">
      <dsp:nvSpPr>
        <dsp:cNvPr id="0" name=""/>
        <dsp:cNvSpPr/>
      </dsp:nvSpPr>
      <dsp:spPr>
        <a:xfrm>
          <a:off x="0" y="3188687"/>
          <a:ext cx="5884961" cy="1275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92B10-F358-45CE-B323-99EBDA2576F4}">
      <dsp:nvSpPr>
        <dsp:cNvPr id="0" name=""/>
        <dsp:cNvSpPr/>
      </dsp:nvSpPr>
      <dsp:spPr>
        <a:xfrm>
          <a:off x="385765" y="3475619"/>
          <a:ext cx="701391" cy="7013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C70DC-5B5E-4C3A-B5E7-5EEB02CD8189}">
      <dsp:nvSpPr>
        <dsp:cNvPr id="0" name=""/>
        <dsp:cNvSpPr/>
      </dsp:nvSpPr>
      <dsp:spPr>
        <a:xfrm>
          <a:off x="1472921" y="3188687"/>
          <a:ext cx="4412039" cy="1275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65" tIns="134965" rIns="134965" bIns="134965" numCol="1" spcCol="1270" anchor="ctr" anchorCtr="0">
          <a:noAutofit/>
        </a:bodyPr>
        <a:lstStyle/>
        <a:p>
          <a:pPr marL="0" lvl="0" indent="0" algn="l" defTabSz="755650">
            <a:lnSpc>
              <a:spcPct val="100000"/>
            </a:lnSpc>
            <a:spcBef>
              <a:spcPct val="0"/>
            </a:spcBef>
            <a:spcAft>
              <a:spcPct val="35000"/>
            </a:spcAft>
            <a:buNone/>
          </a:pPr>
          <a:r>
            <a:rPr lang="en-US" sz="1700" kern="1200"/>
            <a:t>Jira: in particolare ho utilizzato le REST API fornite per ottenere informazioni relative a release e issues.</a:t>
          </a:r>
        </a:p>
      </dsp:txBody>
      <dsp:txXfrm>
        <a:off x="1472921" y="3188687"/>
        <a:ext cx="4412039" cy="12752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4A317-36D6-494E-92BC-6FE529A05FC2}">
      <dsp:nvSpPr>
        <dsp:cNvPr id="0" name=""/>
        <dsp:cNvSpPr/>
      </dsp:nvSpPr>
      <dsp:spPr>
        <a:xfrm>
          <a:off x="0" y="2022"/>
          <a:ext cx="984720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D78DA-811E-4495-8F7D-1E2ECE72C0C8}">
      <dsp:nvSpPr>
        <dsp:cNvPr id="0" name=""/>
        <dsp:cNvSpPr/>
      </dsp:nvSpPr>
      <dsp:spPr>
        <a:xfrm>
          <a:off x="0" y="2022"/>
          <a:ext cx="1969441" cy="4138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dirty="0"/>
            <a:t>Precision</a:t>
          </a:r>
          <a:endParaRPr lang="en-US" sz="3300" kern="1200" dirty="0"/>
        </a:p>
      </dsp:txBody>
      <dsp:txXfrm>
        <a:off x="0" y="2022"/>
        <a:ext cx="1969441" cy="4138567"/>
      </dsp:txXfrm>
    </dsp:sp>
    <dsp:sp modelId="{E585C3C8-7618-41E9-996B-5F2EC4B78ECE}">
      <dsp:nvSpPr>
        <dsp:cNvPr id="0" name=""/>
        <dsp:cNvSpPr/>
      </dsp:nvSpPr>
      <dsp:spPr>
        <a:xfrm>
          <a:off x="2117149" y="47844"/>
          <a:ext cx="7730057" cy="2119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err="1"/>
            <a:t>Naive</a:t>
          </a:r>
          <a:r>
            <a:rPr lang="it-IT" sz="1700" kern="1200" dirty="0"/>
            <a:t> </a:t>
          </a:r>
          <a:r>
            <a:rPr lang="it-IT" sz="1700" kern="1200" dirty="0" err="1"/>
            <a:t>Bayess</a:t>
          </a:r>
          <a:r>
            <a:rPr lang="it-IT" sz="1700" kern="1200" dirty="0"/>
            <a:t>: </a:t>
          </a:r>
          <a:r>
            <a:rPr lang="it-IT" sz="1700" kern="1200" dirty="0">
              <a:solidFill>
                <a:schemeClr val="tx1">
                  <a:lumMod val="75000"/>
                  <a:lumOff val="25000"/>
                </a:schemeClr>
              </a:solidFill>
            </a:rPr>
            <a:t>in generale il peggior classificatore, dato che non ho effettuato nessun tuning sul parametro alpha del classificatore e non ho applicato nessuno </a:t>
          </a:r>
          <a:r>
            <a:rPr lang="it-IT" sz="1700" kern="1200" dirty="0" err="1">
              <a:solidFill>
                <a:schemeClr val="tx1">
                  <a:lumMod val="75000"/>
                  <a:lumOff val="25000"/>
                </a:schemeClr>
              </a:solidFill>
            </a:rPr>
            <a:t>smoothing</a:t>
          </a:r>
          <a:r>
            <a:rPr lang="it-IT" sz="1700" kern="1200" dirty="0">
              <a:solidFill>
                <a:schemeClr val="tx1">
                  <a:lumMod val="75000"/>
                  <a:lumOff val="25000"/>
                </a:schemeClr>
              </a:solidFill>
            </a:rPr>
            <a:t>, scartando di fatto tutte le istanze non presenti nel training set (probabilità pari a 0 assegnata dal classificatore). Come mi aspetto effettuando </a:t>
          </a:r>
          <a:r>
            <a:rPr lang="it-IT" sz="1700" kern="1200" dirty="0" err="1">
              <a:solidFill>
                <a:schemeClr val="tx1">
                  <a:lumMod val="75000"/>
                  <a:lumOff val="25000"/>
                </a:schemeClr>
              </a:solidFill>
            </a:rPr>
            <a:t>oversampling</a:t>
          </a:r>
          <a:r>
            <a:rPr lang="it-IT" sz="1700" kern="1200" dirty="0">
              <a:solidFill>
                <a:schemeClr val="tx1">
                  <a:lumMod val="75000"/>
                  <a:lumOff val="25000"/>
                </a:schemeClr>
              </a:solidFill>
            </a:rPr>
            <a:t> ho il risultato migliore, mentre SMOTE risulta quello maggiormente veritiero e infatti risulta migliore rispetto a </a:t>
          </a:r>
          <a:r>
            <a:rPr lang="it-IT" sz="1700" kern="1200" dirty="0" err="1">
              <a:solidFill>
                <a:schemeClr val="tx1">
                  <a:lumMod val="75000"/>
                  <a:lumOff val="25000"/>
                </a:schemeClr>
              </a:solidFill>
            </a:rPr>
            <a:t>undersampling</a:t>
          </a:r>
          <a:r>
            <a:rPr lang="it-IT" sz="1700" kern="1200" dirty="0">
              <a:solidFill>
                <a:schemeClr val="tx1">
                  <a:lumMod val="75000"/>
                  <a:lumOff val="25000"/>
                </a:schemeClr>
              </a:solidFill>
            </a:rPr>
            <a:t>, ma peggiore rispetto a </a:t>
          </a:r>
          <a:r>
            <a:rPr lang="it-IT" sz="1700" kern="1200" dirty="0" err="1">
              <a:solidFill>
                <a:schemeClr val="tx1">
                  <a:lumMod val="75000"/>
                  <a:lumOff val="25000"/>
                </a:schemeClr>
              </a:solidFill>
            </a:rPr>
            <a:t>oversampling</a:t>
          </a:r>
          <a:r>
            <a:rPr lang="it-IT" sz="1700" kern="1200" dirty="0">
              <a:solidFill>
                <a:schemeClr val="tx1">
                  <a:lumMod val="75000"/>
                  <a:lumOff val="25000"/>
                </a:schemeClr>
              </a:solidFill>
            </a:rPr>
            <a:t> in media, essendo una tecnica apposita per dataset non bilanciati. Inoltre le metriche trovate utilizzando questo classificatore sono quelle con variabilità maggiore.</a:t>
          </a:r>
          <a:endParaRPr lang="en-US" sz="1700" kern="1200" dirty="0"/>
        </a:p>
      </dsp:txBody>
      <dsp:txXfrm>
        <a:off x="2117149" y="47844"/>
        <a:ext cx="7730057" cy="2119464"/>
      </dsp:txXfrm>
    </dsp:sp>
    <dsp:sp modelId="{77ACF078-8E21-49B7-9508-15E8A826B2EC}">
      <dsp:nvSpPr>
        <dsp:cNvPr id="0" name=""/>
        <dsp:cNvSpPr/>
      </dsp:nvSpPr>
      <dsp:spPr>
        <a:xfrm>
          <a:off x="1969441" y="2167308"/>
          <a:ext cx="7877765"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A6452C-9576-4368-8CA9-5F0C79600778}">
      <dsp:nvSpPr>
        <dsp:cNvPr id="0" name=""/>
        <dsp:cNvSpPr/>
      </dsp:nvSpPr>
      <dsp:spPr>
        <a:xfrm>
          <a:off x="2117149" y="2213129"/>
          <a:ext cx="7730057" cy="91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IBK: </a:t>
          </a:r>
          <a:r>
            <a:rPr lang="it-IT" sz="1700" kern="1200" dirty="0">
              <a:solidFill>
                <a:schemeClr val="tx1">
                  <a:lumMod val="75000"/>
                  <a:lumOff val="25000"/>
                </a:schemeClr>
              </a:solidFill>
            </a:rPr>
            <a:t>è il classificatore che tra tutti e tre utilizza criteri decisionali più semplici e infatti mostra valori migliori senza utilizzare filtri di nessun tipo. In media rimane abbastanza stabile</a:t>
          </a:r>
          <a:r>
            <a:rPr lang="it-IT" sz="1900" kern="1200" dirty="0">
              <a:solidFill>
                <a:schemeClr val="tx1">
                  <a:lumMod val="75000"/>
                  <a:lumOff val="25000"/>
                </a:schemeClr>
              </a:solidFill>
            </a:rPr>
            <a:t>.</a:t>
          </a:r>
          <a:endParaRPr lang="en-US" sz="1900" kern="1200" dirty="0"/>
        </a:p>
      </dsp:txBody>
      <dsp:txXfrm>
        <a:off x="2117149" y="2213129"/>
        <a:ext cx="7730057" cy="916425"/>
      </dsp:txXfrm>
    </dsp:sp>
    <dsp:sp modelId="{53DB6B9B-9AF9-40A0-950B-322AAD3BB219}">
      <dsp:nvSpPr>
        <dsp:cNvPr id="0" name=""/>
        <dsp:cNvSpPr/>
      </dsp:nvSpPr>
      <dsp:spPr>
        <a:xfrm>
          <a:off x="1969441" y="3129555"/>
          <a:ext cx="7877765"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D8CF82-8A12-433A-AE44-2EC1F6F17EEB}">
      <dsp:nvSpPr>
        <dsp:cNvPr id="0" name=""/>
        <dsp:cNvSpPr/>
      </dsp:nvSpPr>
      <dsp:spPr>
        <a:xfrm>
          <a:off x="2117149" y="3175376"/>
          <a:ext cx="7730057" cy="91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Random </a:t>
          </a:r>
          <a:r>
            <a:rPr lang="it-IT" sz="1700" kern="1200" dirty="0" err="1"/>
            <a:t>Forest</a:t>
          </a:r>
          <a:r>
            <a:rPr lang="it-IT" sz="1700" kern="1200" dirty="0"/>
            <a:t>: </a:t>
          </a:r>
          <a:r>
            <a:rPr lang="it-IT" sz="1700" kern="1200" dirty="0">
              <a:solidFill>
                <a:schemeClr val="tx1">
                  <a:lumMod val="75000"/>
                  <a:lumOff val="25000"/>
                </a:schemeClr>
              </a:solidFill>
            </a:rPr>
            <a:t>in media è il miglior classificatore tranne che nel caso di </a:t>
          </a:r>
          <a:r>
            <a:rPr lang="it-IT" sz="1700" kern="1200" dirty="0" err="1">
              <a:solidFill>
                <a:schemeClr val="tx1">
                  <a:lumMod val="75000"/>
                  <a:lumOff val="25000"/>
                </a:schemeClr>
              </a:solidFill>
            </a:rPr>
            <a:t>undersampling</a:t>
          </a:r>
          <a:r>
            <a:rPr lang="it-IT" sz="1700" kern="1200" dirty="0">
              <a:solidFill>
                <a:schemeClr val="tx1">
                  <a:lumMod val="75000"/>
                  <a:lumOff val="25000"/>
                </a:schemeClr>
              </a:solidFill>
            </a:rPr>
            <a:t>. In questo caso SMOTE riporta i risultati in media migliori</a:t>
          </a:r>
          <a:endParaRPr lang="en-US" sz="1700" kern="1200" dirty="0"/>
        </a:p>
      </dsp:txBody>
      <dsp:txXfrm>
        <a:off x="2117149" y="3175376"/>
        <a:ext cx="7730057" cy="916425"/>
      </dsp:txXfrm>
    </dsp:sp>
    <dsp:sp modelId="{018EC306-C384-4170-BB00-84ABE14CBC5D}">
      <dsp:nvSpPr>
        <dsp:cNvPr id="0" name=""/>
        <dsp:cNvSpPr/>
      </dsp:nvSpPr>
      <dsp:spPr>
        <a:xfrm>
          <a:off x="1969441" y="4091802"/>
          <a:ext cx="7877765"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4A317-36D6-494E-92BC-6FE529A05FC2}">
      <dsp:nvSpPr>
        <dsp:cNvPr id="0" name=""/>
        <dsp:cNvSpPr/>
      </dsp:nvSpPr>
      <dsp:spPr>
        <a:xfrm>
          <a:off x="0" y="2022"/>
          <a:ext cx="984720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D78DA-811E-4495-8F7D-1E2ECE72C0C8}">
      <dsp:nvSpPr>
        <dsp:cNvPr id="0" name=""/>
        <dsp:cNvSpPr/>
      </dsp:nvSpPr>
      <dsp:spPr>
        <a:xfrm>
          <a:off x="0" y="2022"/>
          <a:ext cx="1969441" cy="4138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dirty="0"/>
            <a:t>Recall</a:t>
          </a:r>
          <a:endParaRPr lang="en-US" sz="3300" kern="1200" dirty="0"/>
        </a:p>
      </dsp:txBody>
      <dsp:txXfrm>
        <a:off x="0" y="2022"/>
        <a:ext cx="1969441" cy="4138567"/>
      </dsp:txXfrm>
    </dsp:sp>
    <dsp:sp modelId="{E585C3C8-7618-41E9-996B-5F2EC4B78ECE}">
      <dsp:nvSpPr>
        <dsp:cNvPr id="0" name=""/>
        <dsp:cNvSpPr/>
      </dsp:nvSpPr>
      <dsp:spPr>
        <a:xfrm>
          <a:off x="2117149" y="68102"/>
          <a:ext cx="7730057" cy="122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err="1"/>
            <a:t>Naive</a:t>
          </a:r>
          <a:r>
            <a:rPr lang="it-IT" sz="1700" kern="1200" dirty="0"/>
            <a:t> </a:t>
          </a:r>
          <a:r>
            <a:rPr lang="it-IT" sz="1700" kern="1200" dirty="0" err="1"/>
            <a:t>Bayess</a:t>
          </a:r>
          <a:r>
            <a:rPr lang="it-IT" sz="1700" kern="1200" dirty="0"/>
            <a:t>: riporta risultati molto sotto la media rispetto gli altri due classificatori, rimanendo quasi del tutto costante e migliorando significativamente solo dopo aver applicato Feature </a:t>
          </a:r>
          <a:r>
            <a:rPr lang="it-IT" sz="1700" kern="1200" dirty="0" err="1"/>
            <a:t>Selection</a:t>
          </a:r>
          <a:r>
            <a:rPr lang="it-IT" sz="1700" kern="1200" dirty="0"/>
            <a:t>. Inoltre il grafico mostra come sia presente un </a:t>
          </a:r>
          <a:r>
            <a:rPr lang="it-IT" sz="1700" kern="1200" dirty="0" err="1"/>
            <a:t>outlayer</a:t>
          </a:r>
          <a:r>
            <a:rPr lang="it-IT" sz="1700" kern="1200" dirty="0"/>
            <a:t>, corrispondente ad una release per cui la recall differisce di molto dalle altre release.</a:t>
          </a:r>
          <a:endParaRPr lang="en-US" sz="1700" kern="1200" dirty="0"/>
        </a:p>
      </dsp:txBody>
      <dsp:txXfrm>
        <a:off x="2117149" y="68102"/>
        <a:ext cx="7730057" cy="1225156"/>
      </dsp:txXfrm>
    </dsp:sp>
    <dsp:sp modelId="{77ACF078-8E21-49B7-9508-15E8A826B2EC}">
      <dsp:nvSpPr>
        <dsp:cNvPr id="0" name=""/>
        <dsp:cNvSpPr/>
      </dsp:nvSpPr>
      <dsp:spPr>
        <a:xfrm>
          <a:off x="1969441" y="1293259"/>
          <a:ext cx="7877765"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A6452C-9576-4368-8CA9-5F0C79600778}">
      <dsp:nvSpPr>
        <dsp:cNvPr id="0" name=""/>
        <dsp:cNvSpPr/>
      </dsp:nvSpPr>
      <dsp:spPr>
        <a:xfrm>
          <a:off x="2117149" y="1359338"/>
          <a:ext cx="7730057" cy="132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IBK: in media presenta valori simili a Random </a:t>
          </a:r>
          <a:r>
            <a:rPr lang="it-IT" sz="1700" kern="1200" dirty="0" err="1"/>
            <a:t>Forest</a:t>
          </a:r>
          <a:r>
            <a:rPr lang="it-IT" sz="1700" kern="1200" dirty="0"/>
            <a:t>, ma risulta meno variabile di quest’ultima, anche se presenta un </a:t>
          </a:r>
          <a:r>
            <a:rPr lang="it-IT" sz="1700" b="0" i="0" kern="1200" dirty="0" err="1"/>
            <a:t>outlier</a:t>
          </a:r>
          <a:r>
            <a:rPr lang="it-IT" sz="1700" kern="1200" dirty="0"/>
            <a:t>. Anche in questo caso ho ottenuto i risultati migliori utilizzando </a:t>
          </a:r>
          <a:r>
            <a:rPr lang="it-IT" sz="1700" kern="1200" dirty="0" err="1"/>
            <a:t>oversampling</a:t>
          </a:r>
          <a:r>
            <a:rPr lang="it-IT" sz="1700" kern="1200" dirty="0"/>
            <a:t>. In media questo risulta il miglior classificatore per recall e quindi il classificatore che accetta meno falsi negativi.</a:t>
          </a:r>
          <a:endParaRPr lang="en-US" sz="1700" kern="1200" dirty="0"/>
        </a:p>
      </dsp:txBody>
      <dsp:txXfrm>
        <a:off x="2117149" y="1359338"/>
        <a:ext cx="7730057" cy="1321593"/>
      </dsp:txXfrm>
    </dsp:sp>
    <dsp:sp modelId="{53DB6B9B-9AF9-40A0-950B-322AAD3BB219}">
      <dsp:nvSpPr>
        <dsp:cNvPr id="0" name=""/>
        <dsp:cNvSpPr/>
      </dsp:nvSpPr>
      <dsp:spPr>
        <a:xfrm>
          <a:off x="1969441" y="2680932"/>
          <a:ext cx="7877765"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D8CF82-8A12-433A-AE44-2EC1F6F17EEB}">
      <dsp:nvSpPr>
        <dsp:cNvPr id="0" name=""/>
        <dsp:cNvSpPr/>
      </dsp:nvSpPr>
      <dsp:spPr>
        <a:xfrm>
          <a:off x="2117149" y="2747011"/>
          <a:ext cx="7730057" cy="132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Random </a:t>
          </a:r>
          <a:r>
            <a:rPr lang="it-IT" sz="1700" kern="1200" dirty="0" err="1"/>
            <a:t>Forest</a:t>
          </a:r>
          <a:r>
            <a:rPr lang="it-IT" sz="1700" kern="1200" dirty="0"/>
            <a:t>: presenta valori medi approssimabili a quelli di IBK, presentando però una variabilità maggiore, ma senza presenza di </a:t>
          </a:r>
          <a:r>
            <a:rPr lang="it-IT" sz="1700" b="0" i="0" kern="1200" dirty="0" err="1"/>
            <a:t>outlier</a:t>
          </a:r>
          <a:r>
            <a:rPr lang="it-IT" sz="1700" kern="1200" dirty="0"/>
            <a:t>.</a:t>
          </a:r>
          <a:endParaRPr lang="en-US" sz="1700" kern="1200" dirty="0"/>
        </a:p>
      </dsp:txBody>
      <dsp:txXfrm>
        <a:off x="2117149" y="2747011"/>
        <a:ext cx="7730057" cy="1321593"/>
      </dsp:txXfrm>
    </dsp:sp>
    <dsp:sp modelId="{018EC306-C384-4170-BB00-84ABE14CBC5D}">
      <dsp:nvSpPr>
        <dsp:cNvPr id="0" name=""/>
        <dsp:cNvSpPr/>
      </dsp:nvSpPr>
      <dsp:spPr>
        <a:xfrm>
          <a:off x="1969441" y="4068605"/>
          <a:ext cx="7877765"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4A317-36D6-494E-92BC-6FE529A05FC2}">
      <dsp:nvSpPr>
        <dsp:cNvPr id="0" name=""/>
        <dsp:cNvSpPr/>
      </dsp:nvSpPr>
      <dsp:spPr>
        <a:xfrm>
          <a:off x="0" y="0"/>
          <a:ext cx="983096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D78DA-811E-4495-8F7D-1E2ECE72C0C8}">
      <dsp:nvSpPr>
        <dsp:cNvPr id="0" name=""/>
        <dsp:cNvSpPr/>
      </dsp:nvSpPr>
      <dsp:spPr>
        <a:xfrm>
          <a:off x="0" y="0"/>
          <a:ext cx="1966193" cy="243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dirty="0"/>
            <a:t>AUC</a:t>
          </a:r>
          <a:endParaRPr lang="en-US" sz="3300" kern="1200" dirty="0"/>
        </a:p>
      </dsp:txBody>
      <dsp:txXfrm>
        <a:off x="0" y="0"/>
        <a:ext cx="1966193" cy="2432426"/>
      </dsp:txXfrm>
    </dsp:sp>
    <dsp:sp modelId="{E585C3C8-7618-41E9-996B-5F2EC4B78ECE}">
      <dsp:nvSpPr>
        <dsp:cNvPr id="0" name=""/>
        <dsp:cNvSpPr/>
      </dsp:nvSpPr>
      <dsp:spPr>
        <a:xfrm>
          <a:off x="2113657" y="69243"/>
          <a:ext cx="7717307" cy="535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err="1"/>
            <a:t>Naive</a:t>
          </a:r>
          <a:r>
            <a:rPr lang="it-IT" sz="1700" kern="1200" dirty="0"/>
            <a:t> </a:t>
          </a:r>
          <a:r>
            <a:rPr lang="it-IT" sz="1700" kern="1200" dirty="0" err="1"/>
            <a:t>Bayess</a:t>
          </a:r>
          <a:r>
            <a:rPr lang="it-IT" sz="1700" kern="1200" dirty="0"/>
            <a:t>: in media risulta il classificatore migliore, poco variabile, anche se presenta un </a:t>
          </a:r>
          <a:r>
            <a:rPr lang="it-IT" sz="1700" b="0" i="0" kern="1200" dirty="0" err="1"/>
            <a:t>outlier</a:t>
          </a:r>
          <a:r>
            <a:rPr lang="it-IT" sz="1700" kern="1200" dirty="0"/>
            <a:t>. In generale presenta valori molto buoni.</a:t>
          </a:r>
          <a:endParaRPr lang="en-US" sz="1700" kern="1200" dirty="0"/>
        </a:p>
      </dsp:txBody>
      <dsp:txXfrm>
        <a:off x="2113657" y="69243"/>
        <a:ext cx="7717307" cy="535653"/>
      </dsp:txXfrm>
    </dsp:sp>
    <dsp:sp modelId="{77ACF078-8E21-49B7-9508-15E8A826B2EC}">
      <dsp:nvSpPr>
        <dsp:cNvPr id="0" name=""/>
        <dsp:cNvSpPr/>
      </dsp:nvSpPr>
      <dsp:spPr>
        <a:xfrm>
          <a:off x="1966192" y="604896"/>
          <a:ext cx="7864772"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A6452C-9576-4368-8CA9-5F0C79600778}">
      <dsp:nvSpPr>
        <dsp:cNvPr id="0" name=""/>
        <dsp:cNvSpPr/>
      </dsp:nvSpPr>
      <dsp:spPr>
        <a:xfrm>
          <a:off x="2113657" y="674139"/>
          <a:ext cx="7717307" cy="72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IBK: dopo aver effettuato feature </a:t>
          </a:r>
          <a:r>
            <a:rPr lang="it-IT" sz="1700" kern="1200" dirty="0" err="1"/>
            <a:t>selection</a:t>
          </a:r>
          <a:r>
            <a:rPr lang="it-IT" sz="1700" kern="1200" dirty="0"/>
            <a:t> rimane quasi costante, in generale presenta un valore accettabile per distinguere positivi e negativi (&gt;0,5) </a:t>
          </a:r>
          <a:endParaRPr lang="en-US" sz="1700" kern="1200" dirty="0"/>
        </a:p>
      </dsp:txBody>
      <dsp:txXfrm>
        <a:off x="2113657" y="674139"/>
        <a:ext cx="7717307" cy="726252"/>
      </dsp:txXfrm>
    </dsp:sp>
    <dsp:sp modelId="{53DB6B9B-9AF9-40A0-950B-322AAD3BB219}">
      <dsp:nvSpPr>
        <dsp:cNvPr id="0" name=""/>
        <dsp:cNvSpPr/>
      </dsp:nvSpPr>
      <dsp:spPr>
        <a:xfrm>
          <a:off x="1966192" y="1400392"/>
          <a:ext cx="7864772"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D8CF82-8A12-433A-AE44-2EC1F6F17EEB}">
      <dsp:nvSpPr>
        <dsp:cNvPr id="0" name=""/>
        <dsp:cNvSpPr/>
      </dsp:nvSpPr>
      <dsp:spPr>
        <a:xfrm>
          <a:off x="2113657" y="1469635"/>
          <a:ext cx="7717307" cy="891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Random </a:t>
          </a:r>
          <a:r>
            <a:rPr lang="it-IT" sz="1700" kern="1200" dirty="0" err="1"/>
            <a:t>Forest</a:t>
          </a:r>
          <a:r>
            <a:rPr lang="it-IT" sz="1700" kern="1200" dirty="0"/>
            <a:t>: discorso analogo che per IBK, solo con una variabilità maggiore (minimo e massimo formano un intervallo più ampio).</a:t>
          </a:r>
          <a:endParaRPr lang="en-US" sz="1700" kern="1200" dirty="0"/>
        </a:p>
      </dsp:txBody>
      <dsp:txXfrm>
        <a:off x="2113657" y="1469635"/>
        <a:ext cx="7717307" cy="891744"/>
      </dsp:txXfrm>
    </dsp:sp>
    <dsp:sp modelId="{018EC306-C384-4170-BB00-84ABE14CBC5D}">
      <dsp:nvSpPr>
        <dsp:cNvPr id="0" name=""/>
        <dsp:cNvSpPr/>
      </dsp:nvSpPr>
      <dsp:spPr>
        <a:xfrm>
          <a:off x="1883062" y="2079242"/>
          <a:ext cx="7864772"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C40ACE-11BE-479C-8695-A57F242CCA5E}">
      <dsp:nvSpPr>
        <dsp:cNvPr id="0" name=""/>
        <dsp:cNvSpPr/>
      </dsp:nvSpPr>
      <dsp:spPr>
        <a:xfrm>
          <a:off x="0" y="2298862"/>
          <a:ext cx="9830964" cy="0"/>
        </a:xfrm>
        <a:prstGeom prst="line">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EAA80E-C43D-411F-BA8A-B20FDEB6E7ED}">
      <dsp:nvSpPr>
        <dsp:cNvPr id="0" name=""/>
        <dsp:cNvSpPr/>
      </dsp:nvSpPr>
      <dsp:spPr>
        <a:xfrm>
          <a:off x="111758" y="2296600"/>
          <a:ext cx="1966193" cy="243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dirty="0"/>
            <a:t>Kappa</a:t>
          </a:r>
          <a:endParaRPr lang="en-US" sz="1700" kern="1200" dirty="0"/>
        </a:p>
      </dsp:txBody>
      <dsp:txXfrm>
        <a:off x="111758" y="2296600"/>
        <a:ext cx="1966193" cy="2432426"/>
      </dsp:txXfrm>
    </dsp:sp>
    <dsp:sp modelId="{1442267B-FF90-46A0-A2B0-CFACD0DBD27E}">
      <dsp:nvSpPr>
        <dsp:cNvPr id="0" name=""/>
        <dsp:cNvSpPr/>
      </dsp:nvSpPr>
      <dsp:spPr>
        <a:xfrm>
          <a:off x="2113657" y="2329193"/>
          <a:ext cx="7717307" cy="1078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err="1"/>
            <a:t>Naive</a:t>
          </a:r>
          <a:r>
            <a:rPr lang="it-IT" sz="1700" kern="1200" dirty="0"/>
            <a:t> </a:t>
          </a:r>
          <a:r>
            <a:rPr lang="it-IT" sz="1700" kern="1200" dirty="0" err="1"/>
            <a:t>Bayess</a:t>
          </a:r>
          <a:r>
            <a:rPr lang="it-IT" sz="1700" kern="1200" dirty="0"/>
            <a:t>: mostra valori molto vicini a zero, quindi risulta un classificatore poco migliore rispetto ad un classificatore ‘dummy’. Presenta valori pressocché costanti. Questa metrica ci suggerisce di non utilizzare questo come classificatore anche se altre metriche lo vedono come il miglior candidato, in quanto il risultato risulterebbe poco semantico</a:t>
          </a:r>
          <a:r>
            <a:rPr lang="it-IT" sz="1400" kern="1200" dirty="0"/>
            <a:t>.</a:t>
          </a:r>
          <a:endParaRPr lang="en-US" sz="1400" kern="1200" dirty="0"/>
        </a:p>
      </dsp:txBody>
      <dsp:txXfrm>
        <a:off x="2113657" y="2329193"/>
        <a:ext cx="7717307" cy="1078492"/>
      </dsp:txXfrm>
    </dsp:sp>
    <dsp:sp modelId="{7251CEF5-7B5D-4F4F-A58F-AEA134DCEB8A}">
      <dsp:nvSpPr>
        <dsp:cNvPr id="0" name=""/>
        <dsp:cNvSpPr/>
      </dsp:nvSpPr>
      <dsp:spPr>
        <a:xfrm>
          <a:off x="1966192" y="3536485"/>
          <a:ext cx="7864772"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D444BC-1A22-4FC2-B871-5EB36E6A2895}">
      <dsp:nvSpPr>
        <dsp:cNvPr id="0" name=""/>
        <dsp:cNvSpPr/>
      </dsp:nvSpPr>
      <dsp:spPr>
        <a:xfrm>
          <a:off x="2113657" y="3562050"/>
          <a:ext cx="7717307" cy="73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IBK: rimane con un valore quasi costante anche se aumenta la variabilità dopo aver effettuato feature </a:t>
          </a:r>
          <a:r>
            <a:rPr lang="it-IT" sz="1700" kern="1200" dirty="0" err="1"/>
            <a:t>selection</a:t>
          </a:r>
          <a:r>
            <a:rPr lang="it-IT" sz="1700" kern="1200" dirty="0"/>
            <a:t>. Anche questo classificatore mostra un valore molto basso.</a:t>
          </a:r>
          <a:endParaRPr lang="en-US" sz="1700" kern="1200" dirty="0"/>
        </a:p>
      </dsp:txBody>
      <dsp:txXfrm>
        <a:off x="2113657" y="3562050"/>
        <a:ext cx="7717307" cy="738672"/>
      </dsp:txXfrm>
    </dsp:sp>
    <dsp:sp modelId="{8659D957-2354-4C16-AA44-C69BC951B13A}">
      <dsp:nvSpPr>
        <dsp:cNvPr id="0" name=""/>
        <dsp:cNvSpPr/>
      </dsp:nvSpPr>
      <dsp:spPr>
        <a:xfrm>
          <a:off x="1966192" y="4300722"/>
          <a:ext cx="7864772"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A76D91-2C4D-49FC-A988-A44BDB43E831}">
      <dsp:nvSpPr>
        <dsp:cNvPr id="0" name=""/>
        <dsp:cNvSpPr/>
      </dsp:nvSpPr>
      <dsp:spPr>
        <a:xfrm>
          <a:off x="2113657" y="4326288"/>
          <a:ext cx="7717307" cy="5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Random </a:t>
          </a:r>
          <a:r>
            <a:rPr lang="it-IT" sz="1700" kern="1200" dirty="0" err="1"/>
            <a:t>Forest</a:t>
          </a:r>
          <a:r>
            <a:rPr lang="it-IT" sz="1700" kern="1200" dirty="0"/>
            <a:t>: discorso analogo a IBK, mostrando un valore migliore dopo aver applicato </a:t>
          </a:r>
          <a:r>
            <a:rPr lang="it-IT" sz="1700" kern="1200" dirty="0" err="1"/>
            <a:t>oversampling</a:t>
          </a:r>
          <a:r>
            <a:rPr lang="it-IT" sz="1700" kern="1200" dirty="0"/>
            <a:t>.</a:t>
          </a:r>
          <a:endParaRPr lang="en-US" sz="1700" kern="1200" dirty="0"/>
        </a:p>
      </dsp:txBody>
      <dsp:txXfrm>
        <a:off x="2113657" y="4326288"/>
        <a:ext cx="7717307" cy="511308"/>
      </dsp:txXfrm>
    </dsp:sp>
    <dsp:sp modelId="{E88FA6DA-3FF2-468D-82E3-9468222A5D59}">
      <dsp:nvSpPr>
        <dsp:cNvPr id="0" name=""/>
        <dsp:cNvSpPr/>
      </dsp:nvSpPr>
      <dsp:spPr>
        <a:xfrm>
          <a:off x="1966192" y="4837596"/>
          <a:ext cx="7864772"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4A317-36D6-494E-92BC-6FE529A05FC2}">
      <dsp:nvSpPr>
        <dsp:cNvPr id="0" name=""/>
        <dsp:cNvSpPr/>
      </dsp:nvSpPr>
      <dsp:spPr>
        <a:xfrm>
          <a:off x="0" y="0"/>
          <a:ext cx="984720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D78DA-811E-4495-8F7D-1E2ECE72C0C8}">
      <dsp:nvSpPr>
        <dsp:cNvPr id="0" name=""/>
        <dsp:cNvSpPr/>
      </dsp:nvSpPr>
      <dsp:spPr>
        <a:xfrm>
          <a:off x="0" y="0"/>
          <a:ext cx="1969441" cy="4142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dirty="0"/>
            <a:t>Precision</a:t>
          </a:r>
          <a:endParaRPr lang="en-US" sz="3300" kern="1200" dirty="0"/>
        </a:p>
      </dsp:txBody>
      <dsp:txXfrm>
        <a:off x="0" y="0"/>
        <a:ext cx="1969441" cy="4142613"/>
      </dsp:txXfrm>
    </dsp:sp>
    <dsp:sp modelId="{E585C3C8-7618-41E9-996B-5F2EC4B78ECE}">
      <dsp:nvSpPr>
        <dsp:cNvPr id="0" name=""/>
        <dsp:cNvSpPr/>
      </dsp:nvSpPr>
      <dsp:spPr>
        <a:xfrm>
          <a:off x="2117149" y="52288"/>
          <a:ext cx="7730057" cy="1834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err="1"/>
            <a:t>Naive</a:t>
          </a:r>
          <a:r>
            <a:rPr lang="it-IT" sz="1700" kern="1200" dirty="0"/>
            <a:t> </a:t>
          </a:r>
          <a:r>
            <a:rPr lang="it-IT" sz="1700" kern="1200" dirty="0" err="1"/>
            <a:t>Bayess</a:t>
          </a:r>
          <a:r>
            <a:rPr lang="it-IT" sz="1700" kern="1200" dirty="0"/>
            <a:t>: </a:t>
          </a:r>
          <a:r>
            <a:rPr lang="it-IT" sz="1700" kern="1200" dirty="0">
              <a:solidFill>
                <a:schemeClr val="tx1">
                  <a:lumMod val="75000"/>
                  <a:lumOff val="25000"/>
                </a:schemeClr>
              </a:solidFill>
            </a:rPr>
            <a:t>questo classificatore presenta un valore che in media risulta costante. Ha un valore medio sempre basso, ma più alto rispetto allo stesso risultato ottenuto in </a:t>
          </a:r>
          <a:r>
            <a:rPr lang="it-IT" sz="1700" kern="1200" dirty="0" err="1">
              <a:solidFill>
                <a:schemeClr val="tx1">
                  <a:lumMod val="75000"/>
                  <a:lumOff val="25000"/>
                </a:schemeClr>
              </a:solidFill>
            </a:rPr>
            <a:t>Bookkeeper</a:t>
          </a:r>
          <a:r>
            <a:rPr lang="it-IT" sz="1700" kern="1200" dirty="0">
              <a:solidFill>
                <a:schemeClr val="tx1">
                  <a:lumMod val="75000"/>
                  <a:lumOff val="25000"/>
                </a:schemeClr>
              </a:solidFill>
            </a:rPr>
            <a:t>, dato che il dataset considerato risulta essere considerato per un intervallo temporale maggiore e quindi ottengo delle metriche meno legate ai dataset iniziali contenenti poche informazioni riguardo le classi classificate come ‘buggy’. In media il solo utilizzo di feature </a:t>
          </a:r>
          <a:r>
            <a:rPr lang="it-IT" sz="1700" kern="1200" dirty="0" err="1">
              <a:solidFill>
                <a:schemeClr val="tx1">
                  <a:lumMod val="75000"/>
                  <a:lumOff val="25000"/>
                </a:schemeClr>
              </a:solidFill>
            </a:rPr>
            <a:t>selection</a:t>
          </a:r>
          <a:r>
            <a:rPr lang="it-IT" sz="1700" kern="1200" dirty="0">
              <a:solidFill>
                <a:schemeClr val="tx1">
                  <a:lumMod val="75000"/>
                  <a:lumOff val="25000"/>
                </a:schemeClr>
              </a:solidFill>
            </a:rPr>
            <a:t> risulta presentare il valore migliore.</a:t>
          </a:r>
          <a:endParaRPr lang="en-US" sz="1700" kern="1200" dirty="0"/>
        </a:p>
      </dsp:txBody>
      <dsp:txXfrm>
        <a:off x="2117149" y="52288"/>
        <a:ext cx="7730057" cy="1834568"/>
      </dsp:txXfrm>
    </dsp:sp>
    <dsp:sp modelId="{77ACF078-8E21-49B7-9508-15E8A826B2EC}">
      <dsp:nvSpPr>
        <dsp:cNvPr id="0" name=""/>
        <dsp:cNvSpPr/>
      </dsp:nvSpPr>
      <dsp:spPr>
        <a:xfrm>
          <a:off x="1969441" y="1886856"/>
          <a:ext cx="7877765"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A6452C-9576-4368-8CA9-5F0C79600778}">
      <dsp:nvSpPr>
        <dsp:cNvPr id="0" name=""/>
        <dsp:cNvSpPr/>
      </dsp:nvSpPr>
      <dsp:spPr>
        <a:xfrm>
          <a:off x="2117149" y="1939144"/>
          <a:ext cx="7730057" cy="104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IBK: </a:t>
          </a:r>
          <a:r>
            <a:rPr lang="it-IT" sz="1700" kern="1200" dirty="0">
              <a:solidFill>
                <a:schemeClr val="tx1">
                  <a:lumMod val="75000"/>
                  <a:lumOff val="25000"/>
                </a:schemeClr>
              </a:solidFill>
            </a:rPr>
            <a:t>risulta essere il peggiore dei tre classificatori considerati. Solo prima di applicare filtri di sampling sul dataset risulta avere valori vicini a quelli ottenuti dagli altri classificatori.</a:t>
          </a:r>
          <a:endParaRPr lang="en-US" sz="1900" kern="1200" dirty="0"/>
        </a:p>
      </dsp:txBody>
      <dsp:txXfrm>
        <a:off x="2117149" y="1939144"/>
        <a:ext cx="7730057" cy="1045767"/>
      </dsp:txXfrm>
    </dsp:sp>
    <dsp:sp modelId="{53DB6B9B-9AF9-40A0-950B-322AAD3BB219}">
      <dsp:nvSpPr>
        <dsp:cNvPr id="0" name=""/>
        <dsp:cNvSpPr/>
      </dsp:nvSpPr>
      <dsp:spPr>
        <a:xfrm>
          <a:off x="1969441" y="2984911"/>
          <a:ext cx="7877765"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D8CF82-8A12-433A-AE44-2EC1F6F17EEB}">
      <dsp:nvSpPr>
        <dsp:cNvPr id="0" name=""/>
        <dsp:cNvSpPr/>
      </dsp:nvSpPr>
      <dsp:spPr>
        <a:xfrm>
          <a:off x="2117149" y="3037200"/>
          <a:ext cx="7730057" cy="104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Random </a:t>
          </a:r>
          <a:r>
            <a:rPr lang="it-IT" sz="1700" kern="1200" dirty="0" err="1"/>
            <a:t>Forest</a:t>
          </a:r>
          <a:r>
            <a:rPr lang="it-IT" sz="1700" kern="1200" dirty="0"/>
            <a:t>: in media il migliore dei classificatori, anche se presenta molti </a:t>
          </a:r>
          <a:r>
            <a:rPr lang="it-IT" sz="1700" kern="1200" dirty="0" err="1"/>
            <a:t>outlier</a:t>
          </a:r>
          <a:r>
            <a:rPr lang="it-IT" sz="1700" kern="1200" dirty="0"/>
            <a:t>.</a:t>
          </a:r>
          <a:endParaRPr lang="en-US" sz="1700" kern="1200" dirty="0"/>
        </a:p>
      </dsp:txBody>
      <dsp:txXfrm>
        <a:off x="2117149" y="3037200"/>
        <a:ext cx="7730057" cy="1045767"/>
      </dsp:txXfrm>
    </dsp:sp>
    <dsp:sp modelId="{018EC306-C384-4170-BB00-84ABE14CBC5D}">
      <dsp:nvSpPr>
        <dsp:cNvPr id="0" name=""/>
        <dsp:cNvSpPr/>
      </dsp:nvSpPr>
      <dsp:spPr>
        <a:xfrm>
          <a:off x="1969441" y="4082967"/>
          <a:ext cx="7877765"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4A317-36D6-494E-92BC-6FE529A05FC2}">
      <dsp:nvSpPr>
        <dsp:cNvPr id="0" name=""/>
        <dsp:cNvSpPr/>
      </dsp:nvSpPr>
      <dsp:spPr>
        <a:xfrm>
          <a:off x="0" y="0"/>
          <a:ext cx="984720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D78DA-811E-4495-8F7D-1E2ECE72C0C8}">
      <dsp:nvSpPr>
        <dsp:cNvPr id="0" name=""/>
        <dsp:cNvSpPr/>
      </dsp:nvSpPr>
      <dsp:spPr>
        <a:xfrm>
          <a:off x="0" y="0"/>
          <a:ext cx="1969441" cy="4142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dirty="0"/>
            <a:t>Recall</a:t>
          </a:r>
          <a:endParaRPr lang="en-US" sz="3300" kern="1200" dirty="0"/>
        </a:p>
      </dsp:txBody>
      <dsp:txXfrm>
        <a:off x="0" y="0"/>
        <a:ext cx="1969441" cy="4142613"/>
      </dsp:txXfrm>
    </dsp:sp>
    <dsp:sp modelId="{E585C3C8-7618-41E9-996B-5F2EC4B78ECE}">
      <dsp:nvSpPr>
        <dsp:cNvPr id="0" name=""/>
        <dsp:cNvSpPr/>
      </dsp:nvSpPr>
      <dsp:spPr>
        <a:xfrm>
          <a:off x="2117149" y="66144"/>
          <a:ext cx="7730057" cy="122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err="1"/>
            <a:t>Naive</a:t>
          </a:r>
          <a:r>
            <a:rPr lang="it-IT" sz="1700" kern="1200" dirty="0"/>
            <a:t> </a:t>
          </a:r>
          <a:r>
            <a:rPr lang="it-IT" sz="1700" kern="1200" dirty="0" err="1"/>
            <a:t>Bayess</a:t>
          </a:r>
          <a:r>
            <a:rPr lang="it-IT" sz="1700" kern="1200" dirty="0"/>
            <a:t>: miglior classificatore tranne che nel caso di </a:t>
          </a:r>
          <a:r>
            <a:rPr lang="it-IT" sz="1700" kern="1200" dirty="0" err="1"/>
            <a:t>oversampling</a:t>
          </a:r>
          <a:r>
            <a:rPr lang="it-IT" sz="1700" kern="1200" dirty="0"/>
            <a:t>. Quindi perché aumentando il numero di istanze nel dataset classificabili come ‘buggy’ non si aggiunge nessuna nozione riguardante le feature del dataset e quindi questo classificatore continua ad avere un comportamento simile.</a:t>
          </a:r>
          <a:endParaRPr lang="en-US" sz="1700" kern="1200" dirty="0"/>
        </a:p>
      </dsp:txBody>
      <dsp:txXfrm>
        <a:off x="2117149" y="66144"/>
        <a:ext cx="7730057" cy="1226354"/>
      </dsp:txXfrm>
    </dsp:sp>
    <dsp:sp modelId="{77ACF078-8E21-49B7-9508-15E8A826B2EC}">
      <dsp:nvSpPr>
        <dsp:cNvPr id="0" name=""/>
        <dsp:cNvSpPr/>
      </dsp:nvSpPr>
      <dsp:spPr>
        <a:xfrm>
          <a:off x="1969441" y="1292498"/>
          <a:ext cx="7877765"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A6452C-9576-4368-8CA9-5F0C79600778}">
      <dsp:nvSpPr>
        <dsp:cNvPr id="0" name=""/>
        <dsp:cNvSpPr/>
      </dsp:nvSpPr>
      <dsp:spPr>
        <a:xfrm>
          <a:off x="2117149" y="1358642"/>
          <a:ext cx="7730057" cy="1322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IBK: presenta valori accettabili in media solo nel caso di </a:t>
          </a:r>
          <a:r>
            <a:rPr lang="it-IT" sz="1700" kern="1200" dirty="0" err="1"/>
            <a:t>oversampling</a:t>
          </a:r>
          <a:r>
            <a:rPr lang="it-IT" sz="1700" kern="1200" dirty="0"/>
            <a:t>, con </a:t>
          </a:r>
          <a:r>
            <a:rPr lang="it-IT" sz="1700" kern="1200" dirty="0" err="1"/>
            <a:t>outlier</a:t>
          </a:r>
          <a:r>
            <a:rPr lang="it-IT" sz="1700" kern="1200" dirty="0"/>
            <a:t> che con questo filtro differiscono meno dalla media rispetto che con l’utilizzo di altri filtri.  </a:t>
          </a:r>
          <a:endParaRPr lang="en-US" sz="1700" kern="1200" dirty="0"/>
        </a:p>
      </dsp:txBody>
      <dsp:txXfrm>
        <a:off x="2117149" y="1358642"/>
        <a:ext cx="7730057" cy="1322885"/>
      </dsp:txXfrm>
    </dsp:sp>
    <dsp:sp modelId="{53DB6B9B-9AF9-40A0-950B-322AAD3BB219}">
      <dsp:nvSpPr>
        <dsp:cNvPr id="0" name=""/>
        <dsp:cNvSpPr/>
      </dsp:nvSpPr>
      <dsp:spPr>
        <a:xfrm>
          <a:off x="1969441" y="2681527"/>
          <a:ext cx="7877765"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D8CF82-8A12-433A-AE44-2EC1F6F17EEB}">
      <dsp:nvSpPr>
        <dsp:cNvPr id="0" name=""/>
        <dsp:cNvSpPr/>
      </dsp:nvSpPr>
      <dsp:spPr>
        <a:xfrm>
          <a:off x="2117149" y="2747672"/>
          <a:ext cx="7730057" cy="1322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Random </a:t>
          </a:r>
          <a:r>
            <a:rPr lang="it-IT" sz="1700" kern="1200" dirty="0" err="1"/>
            <a:t>Forest</a:t>
          </a:r>
          <a:r>
            <a:rPr lang="it-IT" sz="1700" kern="1200" dirty="0"/>
            <a:t>: presenta valori medi approssimabili a quelli di IBK, anche se nel caso di </a:t>
          </a:r>
          <a:r>
            <a:rPr lang="it-IT" sz="1700" kern="1200" dirty="0" err="1"/>
            <a:t>oversampling</a:t>
          </a:r>
          <a:r>
            <a:rPr lang="it-IT" sz="1700" kern="1200" dirty="0"/>
            <a:t> risulta essere il classificatore in media migliore.</a:t>
          </a:r>
          <a:endParaRPr lang="en-US" sz="1700" kern="1200" dirty="0"/>
        </a:p>
      </dsp:txBody>
      <dsp:txXfrm>
        <a:off x="2117149" y="2747672"/>
        <a:ext cx="7730057" cy="1322885"/>
      </dsp:txXfrm>
    </dsp:sp>
    <dsp:sp modelId="{018EC306-C384-4170-BB00-84ABE14CBC5D}">
      <dsp:nvSpPr>
        <dsp:cNvPr id="0" name=""/>
        <dsp:cNvSpPr/>
      </dsp:nvSpPr>
      <dsp:spPr>
        <a:xfrm>
          <a:off x="1969441" y="4070557"/>
          <a:ext cx="7877765"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4A317-36D6-494E-92BC-6FE529A05FC2}">
      <dsp:nvSpPr>
        <dsp:cNvPr id="0" name=""/>
        <dsp:cNvSpPr/>
      </dsp:nvSpPr>
      <dsp:spPr>
        <a:xfrm>
          <a:off x="0" y="0"/>
          <a:ext cx="975632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D78DA-811E-4495-8F7D-1E2ECE72C0C8}">
      <dsp:nvSpPr>
        <dsp:cNvPr id="0" name=""/>
        <dsp:cNvSpPr/>
      </dsp:nvSpPr>
      <dsp:spPr>
        <a:xfrm>
          <a:off x="0" y="0"/>
          <a:ext cx="1951264" cy="2397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dirty="0"/>
            <a:t>AUC</a:t>
          </a:r>
          <a:endParaRPr lang="en-US" sz="3300" kern="1200" dirty="0"/>
        </a:p>
      </dsp:txBody>
      <dsp:txXfrm>
        <a:off x="0" y="0"/>
        <a:ext cx="1951264" cy="2397332"/>
      </dsp:txXfrm>
    </dsp:sp>
    <dsp:sp modelId="{E585C3C8-7618-41E9-996B-5F2EC4B78ECE}">
      <dsp:nvSpPr>
        <dsp:cNvPr id="0" name=""/>
        <dsp:cNvSpPr/>
      </dsp:nvSpPr>
      <dsp:spPr>
        <a:xfrm>
          <a:off x="2097609" y="57123"/>
          <a:ext cx="7658711" cy="80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err="1"/>
            <a:t>Naive</a:t>
          </a:r>
          <a:r>
            <a:rPr lang="it-IT" sz="1700" kern="1200" dirty="0"/>
            <a:t> </a:t>
          </a:r>
          <a:r>
            <a:rPr lang="it-IT" sz="1700" kern="1200" dirty="0" err="1"/>
            <a:t>Bayess</a:t>
          </a:r>
          <a:r>
            <a:rPr lang="it-IT" sz="1700" kern="1200" dirty="0"/>
            <a:t>: in media risulta il classificatore migliore, poco variabile, anche se presenta un </a:t>
          </a:r>
          <a:r>
            <a:rPr lang="it-IT" sz="1700" kern="1200" dirty="0" err="1"/>
            <a:t>outlayer</a:t>
          </a:r>
          <a:r>
            <a:rPr lang="it-IT" sz="1700" kern="1200" dirty="0"/>
            <a:t>. In generale presenta valori molto buoni. Non presenta </a:t>
          </a:r>
          <a:r>
            <a:rPr lang="it-IT" sz="1700" kern="1200" dirty="0" err="1"/>
            <a:t>outlier</a:t>
          </a:r>
          <a:r>
            <a:rPr lang="it-IT" sz="1700" kern="1200" dirty="0"/>
            <a:t> nei casi di under/</a:t>
          </a:r>
          <a:r>
            <a:rPr lang="it-IT" sz="1700" kern="1200" dirty="0" err="1"/>
            <a:t>oversampling</a:t>
          </a:r>
          <a:endParaRPr lang="en-US" sz="1700" kern="1200" dirty="0"/>
        </a:p>
      </dsp:txBody>
      <dsp:txXfrm>
        <a:off x="2097609" y="57123"/>
        <a:ext cx="7658711" cy="802477"/>
      </dsp:txXfrm>
    </dsp:sp>
    <dsp:sp modelId="{77ACF078-8E21-49B7-9508-15E8A826B2EC}">
      <dsp:nvSpPr>
        <dsp:cNvPr id="0" name=""/>
        <dsp:cNvSpPr/>
      </dsp:nvSpPr>
      <dsp:spPr>
        <a:xfrm>
          <a:off x="1951264" y="859601"/>
          <a:ext cx="780505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A6452C-9576-4368-8CA9-5F0C79600778}">
      <dsp:nvSpPr>
        <dsp:cNvPr id="0" name=""/>
        <dsp:cNvSpPr/>
      </dsp:nvSpPr>
      <dsp:spPr>
        <a:xfrm>
          <a:off x="2097609" y="916724"/>
          <a:ext cx="7658711" cy="548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IBK: presenta un valore in media costante, anche dopo aver applicato feature </a:t>
          </a:r>
          <a:r>
            <a:rPr lang="it-IT" sz="1700" kern="1200" dirty="0" err="1"/>
            <a:t>slection</a:t>
          </a:r>
          <a:endParaRPr lang="en-US" sz="1700" kern="1200" dirty="0"/>
        </a:p>
      </dsp:txBody>
      <dsp:txXfrm>
        <a:off x="2097609" y="916724"/>
        <a:ext cx="7658711" cy="548149"/>
      </dsp:txXfrm>
    </dsp:sp>
    <dsp:sp modelId="{53DB6B9B-9AF9-40A0-950B-322AAD3BB219}">
      <dsp:nvSpPr>
        <dsp:cNvPr id="0" name=""/>
        <dsp:cNvSpPr/>
      </dsp:nvSpPr>
      <dsp:spPr>
        <a:xfrm>
          <a:off x="1951264" y="1464874"/>
          <a:ext cx="780505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D8CF82-8A12-433A-AE44-2EC1F6F17EEB}">
      <dsp:nvSpPr>
        <dsp:cNvPr id="0" name=""/>
        <dsp:cNvSpPr/>
      </dsp:nvSpPr>
      <dsp:spPr>
        <a:xfrm>
          <a:off x="2097609" y="1521998"/>
          <a:ext cx="7658711" cy="81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Random </a:t>
          </a:r>
          <a:r>
            <a:rPr lang="it-IT" sz="1700" kern="1200" dirty="0" err="1"/>
            <a:t>Forest</a:t>
          </a:r>
          <a:r>
            <a:rPr lang="it-IT" sz="1700" kern="1200" dirty="0"/>
            <a:t>: discorso analogo che per IBK, presenta valori in media migliori nel caso di </a:t>
          </a:r>
          <a:r>
            <a:rPr lang="it-IT" sz="1700" kern="1200" dirty="0" err="1"/>
            <a:t>oversampling</a:t>
          </a:r>
          <a:r>
            <a:rPr lang="it-IT" sz="1700" kern="1200" dirty="0"/>
            <a:t>.</a:t>
          </a:r>
          <a:endParaRPr lang="en-US" sz="1700" kern="1200" dirty="0"/>
        </a:p>
      </dsp:txBody>
      <dsp:txXfrm>
        <a:off x="2097609" y="1521998"/>
        <a:ext cx="7658711" cy="816072"/>
      </dsp:txXfrm>
    </dsp:sp>
    <dsp:sp modelId="{018EC306-C384-4170-BB00-84ABE14CBC5D}">
      <dsp:nvSpPr>
        <dsp:cNvPr id="0" name=""/>
        <dsp:cNvSpPr/>
      </dsp:nvSpPr>
      <dsp:spPr>
        <a:xfrm>
          <a:off x="1868764" y="2092292"/>
          <a:ext cx="780505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C40ACE-11BE-479C-8695-A57F242CCA5E}">
      <dsp:nvSpPr>
        <dsp:cNvPr id="0" name=""/>
        <dsp:cNvSpPr/>
      </dsp:nvSpPr>
      <dsp:spPr>
        <a:xfrm>
          <a:off x="0" y="2265694"/>
          <a:ext cx="9756321" cy="0"/>
        </a:xfrm>
        <a:prstGeom prst="line">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EAA80E-C43D-411F-BA8A-B20FDEB6E7ED}">
      <dsp:nvSpPr>
        <dsp:cNvPr id="0" name=""/>
        <dsp:cNvSpPr/>
      </dsp:nvSpPr>
      <dsp:spPr>
        <a:xfrm>
          <a:off x="110909" y="2263465"/>
          <a:ext cx="1951264" cy="2397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dirty="0"/>
            <a:t>Kappa</a:t>
          </a:r>
          <a:endParaRPr lang="en-US" sz="1700" kern="1200" dirty="0"/>
        </a:p>
      </dsp:txBody>
      <dsp:txXfrm>
        <a:off x="110909" y="2263465"/>
        <a:ext cx="1951264" cy="2397332"/>
      </dsp:txXfrm>
    </dsp:sp>
    <dsp:sp modelId="{1442267B-FF90-46A0-A2B0-CFACD0DBD27E}">
      <dsp:nvSpPr>
        <dsp:cNvPr id="0" name=""/>
        <dsp:cNvSpPr/>
      </dsp:nvSpPr>
      <dsp:spPr>
        <a:xfrm>
          <a:off x="2097609" y="2295588"/>
          <a:ext cx="7658711" cy="10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err="1"/>
            <a:t>Naive</a:t>
          </a:r>
          <a:r>
            <a:rPr lang="it-IT" sz="1700" kern="1200" dirty="0"/>
            <a:t> </a:t>
          </a:r>
          <a:r>
            <a:rPr lang="it-IT" sz="1700" kern="1200" dirty="0" err="1"/>
            <a:t>Bayess</a:t>
          </a:r>
          <a:r>
            <a:rPr lang="it-IT" sz="1700" kern="1200" dirty="0"/>
            <a:t>: risulta in media il classificatore migliore, presentando un valore che rende significativo l’utilizzo di questo classificatore nella stima di classi ‘buggy’ dato che risulta essere significativamente migliore di un classificatore ‘dummy’.</a:t>
          </a:r>
          <a:endParaRPr lang="en-US" sz="1400" kern="1200" dirty="0"/>
        </a:p>
      </dsp:txBody>
      <dsp:txXfrm>
        <a:off x="2097609" y="2295588"/>
        <a:ext cx="7658711" cy="1062932"/>
      </dsp:txXfrm>
    </dsp:sp>
    <dsp:sp modelId="{7251CEF5-7B5D-4F4F-A58F-AEA134DCEB8A}">
      <dsp:nvSpPr>
        <dsp:cNvPr id="0" name=""/>
        <dsp:cNvSpPr/>
      </dsp:nvSpPr>
      <dsp:spPr>
        <a:xfrm>
          <a:off x="1951264" y="3485461"/>
          <a:ext cx="780505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D444BC-1A22-4FC2-B871-5EB36E6A2895}">
      <dsp:nvSpPr>
        <dsp:cNvPr id="0" name=""/>
        <dsp:cNvSpPr/>
      </dsp:nvSpPr>
      <dsp:spPr>
        <a:xfrm>
          <a:off x="2097609" y="3510658"/>
          <a:ext cx="7658711" cy="728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IBK: rimane con un valore quasi costante anche se aumenta la variabilità dopo aver effettuato feature </a:t>
          </a:r>
          <a:r>
            <a:rPr lang="it-IT" sz="1700" kern="1200" dirty="0" err="1"/>
            <a:t>selection</a:t>
          </a:r>
          <a:r>
            <a:rPr lang="it-IT" sz="1700" kern="1200" dirty="0"/>
            <a:t>. Anche questo classificatore mostra un valore molto basso.</a:t>
          </a:r>
          <a:endParaRPr lang="en-US" sz="1700" kern="1200" dirty="0"/>
        </a:p>
      </dsp:txBody>
      <dsp:txXfrm>
        <a:off x="2097609" y="3510658"/>
        <a:ext cx="7658711" cy="728014"/>
      </dsp:txXfrm>
    </dsp:sp>
    <dsp:sp modelId="{8659D957-2354-4C16-AA44-C69BC951B13A}">
      <dsp:nvSpPr>
        <dsp:cNvPr id="0" name=""/>
        <dsp:cNvSpPr/>
      </dsp:nvSpPr>
      <dsp:spPr>
        <a:xfrm>
          <a:off x="1951264" y="4238672"/>
          <a:ext cx="780505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A76D91-2C4D-49FC-A988-A44BDB43E831}">
      <dsp:nvSpPr>
        <dsp:cNvPr id="0" name=""/>
        <dsp:cNvSpPr/>
      </dsp:nvSpPr>
      <dsp:spPr>
        <a:xfrm>
          <a:off x="2097609" y="4263869"/>
          <a:ext cx="7658711" cy="503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dirty="0"/>
            <a:t>Random </a:t>
          </a:r>
          <a:r>
            <a:rPr lang="it-IT" sz="1700" kern="1200" dirty="0" err="1"/>
            <a:t>Forest</a:t>
          </a:r>
          <a:r>
            <a:rPr lang="it-IT" sz="1700" kern="1200" dirty="0"/>
            <a:t>: discorso analogo a IBK, mostrando un valore migliore dopo aver applicato </a:t>
          </a:r>
          <a:r>
            <a:rPr lang="it-IT" sz="1700" kern="1200" dirty="0" err="1"/>
            <a:t>oversampling</a:t>
          </a:r>
          <a:r>
            <a:rPr lang="it-IT" sz="1700" kern="1200" dirty="0"/>
            <a:t>.</a:t>
          </a:r>
          <a:endParaRPr lang="en-US" sz="1700" kern="1200" dirty="0"/>
        </a:p>
      </dsp:txBody>
      <dsp:txXfrm>
        <a:off x="2097609" y="4263869"/>
        <a:ext cx="7658711" cy="503931"/>
      </dsp:txXfrm>
    </dsp:sp>
    <dsp:sp modelId="{E88FA6DA-3FF2-468D-82E3-9468222A5D59}">
      <dsp:nvSpPr>
        <dsp:cNvPr id="0" name=""/>
        <dsp:cNvSpPr/>
      </dsp:nvSpPr>
      <dsp:spPr>
        <a:xfrm>
          <a:off x="1951264" y="4767800"/>
          <a:ext cx="780505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02991-124A-4A35-820A-5C921ABA2202}" type="datetimeFigureOut">
              <a:rPr lang="it-IT" smtClean="0"/>
              <a:t>17/06/2023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AF11A-B5DE-47B5-A86B-CECD04C6C502}" type="slidenum">
              <a:rPr lang="it-IT" smtClean="0"/>
              <a:t>‹N›</a:t>
            </a:fld>
            <a:endParaRPr lang="it-IT"/>
          </a:p>
        </p:txBody>
      </p:sp>
    </p:spTree>
    <p:extLst>
      <p:ext uri="{BB962C8B-B14F-4D97-AF65-F5344CB8AC3E}">
        <p14:creationId xmlns:p14="http://schemas.microsoft.com/office/powerpoint/2010/main" val="26130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6</a:t>
            </a:fld>
            <a:endParaRPr lang="it-IT"/>
          </a:p>
        </p:txBody>
      </p:sp>
    </p:spTree>
    <p:extLst>
      <p:ext uri="{BB962C8B-B14F-4D97-AF65-F5344CB8AC3E}">
        <p14:creationId xmlns:p14="http://schemas.microsoft.com/office/powerpoint/2010/main" val="3259373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15</a:t>
            </a:fld>
            <a:endParaRPr lang="it-IT"/>
          </a:p>
        </p:txBody>
      </p:sp>
    </p:spTree>
    <p:extLst>
      <p:ext uri="{BB962C8B-B14F-4D97-AF65-F5344CB8AC3E}">
        <p14:creationId xmlns:p14="http://schemas.microsoft.com/office/powerpoint/2010/main" val="2836332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16</a:t>
            </a:fld>
            <a:endParaRPr lang="it-IT"/>
          </a:p>
        </p:txBody>
      </p:sp>
    </p:spTree>
    <p:extLst>
      <p:ext uri="{BB962C8B-B14F-4D97-AF65-F5344CB8AC3E}">
        <p14:creationId xmlns:p14="http://schemas.microsoft.com/office/powerpoint/2010/main" val="245337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17</a:t>
            </a:fld>
            <a:endParaRPr lang="it-IT"/>
          </a:p>
        </p:txBody>
      </p:sp>
    </p:spTree>
    <p:extLst>
      <p:ext uri="{BB962C8B-B14F-4D97-AF65-F5344CB8AC3E}">
        <p14:creationId xmlns:p14="http://schemas.microsoft.com/office/powerpoint/2010/main" val="797272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18</a:t>
            </a:fld>
            <a:endParaRPr lang="it-IT"/>
          </a:p>
        </p:txBody>
      </p:sp>
    </p:spTree>
    <p:extLst>
      <p:ext uri="{BB962C8B-B14F-4D97-AF65-F5344CB8AC3E}">
        <p14:creationId xmlns:p14="http://schemas.microsoft.com/office/powerpoint/2010/main" val="215088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19</a:t>
            </a:fld>
            <a:endParaRPr lang="it-IT"/>
          </a:p>
        </p:txBody>
      </p:sp>
    </p:spTree>
    <p:extLst>
      <p:ext uri="{BB962C8B-B14F-4D97-AF65-F5344CB8AC3E}">
        <p14:creationId xmlns:p14="http://schemas.microsoft.com/office/powerpoint/2010/main" val="1366750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20</a:t>
            </a:fld>
            <a:endParaRPr lang="it-IT"/>
          </a:p>
        </p:txBody>
      </p:sp>
    </p:spTree>
    <p:extLst>
      <p:ext uri="{BB962C8B-B14F-4D97-AF65-F5344CB8AC3E}">
        <p14:creationId xmlns:p14="http://schemas.microsoft.com/office/powerpoint/2010/main" val="1887842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21</a:t>
            </a:fld>
            <a:endParaRPr lang="it-IT"/>
          </a:p>
        </p:txBody>
      </p:sp>
    </p:spTree>
    <p:extLst>
      <p:ext uri="{BB962C8B-B14F-4D97-AF65-F5344CB8AC3E}">
        <p14:creationId xmlns:p14="http://schemas.microsoft.com/office/powerpoint/2010/main" val="1907933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22</a:t>
            </a:fld>
            <a:endParaRPr lang="it-IT"/>
          </a:p>
        </p:txBody>
      </p:sp>
    </p:spTree>
    <p:extLst>
      <p:ext uri="{BB962C8B-B14F-4D97-AF65-F5344CB8AC3E}">
        <p14:creationId xmlns:p14="http://schemas.microsoft.com/office/powerpoint/2010/main" val="2467953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23</a:t>
            </a:fld>
            <a:endParaRPr lang="it-IT"/>
          </a:p>
        </p:txBody>
      </p:sp>
    </p:spTree>
    <p:extLst>
      <p:ext uri="{BB962C8B-B14F-4D97-AF65-F5344CB8AC3E}">
        <p14:creationId xmlns:p14="http://schemas.microsoft.com/office/powerpoint/2010/main" val="380866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7</a:t>
            </a:fld>
            <a:endParaRPr lang="it-IT"/>
          </a:p>
        </p:txBody>
      </p:sp>
    </p:spTree>
    <p:extLst>
      <p:ext uri="{BB962C8B-B14F-4D97-AF65-F5344CB8AC3E}">
        <p14:creationId xmlns:p14="http://schemas.microsoft.com/office/powerpoint/2010/main" val="348373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8</a:t>
            </a:fld>
            <a:endParaRPr lang="it-IT"/>
          </a:p>
        </p:txBody>
      </p:sp>
    </p:spTree>
    <p:extLst>
      <p:ext uri="{BB962C8B-B14F-4D97-AF65-F5344CB8AC3E}">
        <p14:creationId xmlns:p14="http://schemas.microsoft.com/office/powerpoint/2010/main" val="3565119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9</a:t>
            </a:fld>
            <a:endParaRPr lang="it-IT"/>
          </a:p>
        </p:txBody>
      </p:sp>
    </p:spTree>
    <p:extLst>
      <p:ext uri="{BB962C8B-B14F-4D97-AF65-F5344CB8AC3E}">
        <p14:creationId xmlns:p14="http://schemas.microsoft.com/office/powerpoint/2010/main" val="251902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10</a:t>
            </a:fld>
            <a:endParaRPr lang="it-IT"/>
          </a:p>
        </p:txBody>
      </p:sp>
    </p:spTree>
    <p:extLst>
      <p:ext uri="{BB962C8B-B14F-4D97-AF65-F5344CB8AC3E}">
        <p14:creationId xmlns:p14="http://schemas.microsoft.com/office/powerpoint/2010/main" val="79528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11</a:t>
            </a:fld>
            <a:endParaRPr lang="it-IT"/>
          </a:p>
        </p:txBody>
      </p:sp>
    </p:spTree>
    <p:extLst>
      <p:ext uri="{BB962C8B-B14F-4D97-AF65-F5344CB8AC3E}">
        <p14:creationId xmlns:p14="http://schemas.microsoft.com/office/powerpoint/2010/main" val="251902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12</a:t>
            </a:fld>
            <a:endParaRPr lang="it-IT"/>
          </a:p>
        </p:txBody>
      </p:sp>
    </p:spTree>
    <p:extLst>
      <p:ext uri="{BB962C8B-B14F-4D97-AF65-F5344CB8AC3E}">
        <p14:creationId xmlns:p14="http://schemas.microsoft.com/office/powerpoint/2010/main" val="2702869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13</a:t>
            </a:fld>
            <a:endParaRPr lang="it-IT"/>
          </a:p>
        </p:txBody>
      </p:sp>
    </p:spTree>
    <p:extLst>
      <p:ext uri="{BB962C8B-B14F-4D97-AF65-F5344CB8AC3E}">
        <p14:creationId xmlns:p14="http://schemas.microsoft.com/office/powerpoint/2010/main" val="2807104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14</a:t>
            </a:fld>
            <a:endParaRPr lang="it-IT"/>
          </a:p>
        </p:txBody>
      </p:sp>
    </p:spTree>
    <p:extLst>
      <p:ext uri="{BB962C8B-B14F-4D97-AF65-F5344CB8AC3E}">
        <p14:creationId xmlns:p14="http://schemas.microsoft.com/office/powerpoint/2010/main" val="139562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6FF8E99-675D-420E-A267-8D4A2914A150}" type="datetime1">
              <a:rPr lang="it-IT" smtClean="0"/>
              <a:t>17/06/2023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29399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3FE5F9A-FEC0-478A-BC7D-67A946B5486B}" type="datetime1">
              <a:rPr lang="it-IT" smtClean="0"/>
              <a:t>17/06/2023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343441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BD6AE6E-3755-45CB-B69B-F778CE11FD78}" type="datetime1">
              <a:rPr lang="it-IT" smtClean="0"/>
              <a:t>17/06/2023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1606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1DD975-F947-4C2E-8344-1F71E892252D}" type="datetime1">
              <a:rPr lang="it-IT" smtClean="0"/>
              <a:t>17/06/2023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757613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1590F72-E87E-49B6-B870-6356E93D8D30}" type="datetime1">
              <a:rPr lang="it-IT" smtClean="0"/>
              <a:t>17/06/2023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3795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D355F25-CAC4-403F-B209-97DD4A78DA42}" type="datetime1">
              <a:rPr lang="it-IT" smtClean="0"/>
              <a:t>17/06/2023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8074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F778FB-D496-4D80-8770-8A734264C278}" type="datetime1">
              <a:rPr lang="it-IT" smtClean="0"/>
              <a:t>17/06/2023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893814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BF3C676-B99C-4DE6-A9CF-6BAD5308C8C4}" type="datetime1">
              <a:rPr lang="it-IT" smtClean="0"/>
              <a:t>17/06/2023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218306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8AA6AA7-765B-4D5C-9C94-6A767D2C26FE}" type="datetime1">
              <a:rPr lang="it-IT" smtClean="0"/>
              <a:t>17/06/2023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58068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C293E33-776D-40B4-8BBE-3FFA82157EAE}" type="datetime1">
              <a:rPr lang="it-IT" smtClean="0"/>
              <a:t>17/06/2023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6149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798460A-C41A-4C29-A667-CAE0CE4D1E68}" type="datetime1">
              <a:rPr lang="it-IT" smtClean="0"/>
              <a:t>17/06/2023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00921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2EAE4F2-0D9F-4CFF-B8C7-208C557A0D7E}" type="datetime1">
              <a:rPr lang="it-IT" smtClean="0"/>
              <a:t>17/06/2023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346031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4924325-20C7-41C5-8B3E-B315E9483205}" type="datetime1">
              <a:rPr lang="it-IT" smtClean="0"/>
              <a:t>17/06/2023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217135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ED99D-3B4B-4F1E-B289-453B160E93A1}" type="datetime1">
              <a:rPr lang="it-IT" smtClean="0"/>
              <a:t>17/06/2023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283004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D2012CD-B8AA-4645-AD3D-CD31B750371E}" type="datetime1">
              <a:rPr lang="it-IT" smtClean="0"/>
              <a:t>17/06/2023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27580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4D56247-CBA0-4D09-BACC-BDA8A2D2CD60}" type="datetime1">
              <a:rPr lang="it-IT" smtClean="0"/>
              <a:t>17/06/2023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278760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DEED4F-CC7E-4639-A968-9BC0BB9FA193}" type="datetime1">
              <a:rPr lang="it-IT" smtClean="0"/>
              <a:t>17/06/2023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6D9E8D-7176-4F4E-939A-C1F341988B29}" type="slidenum">
              <a:rPr lang="it-IT" smtClean="0"/>
              <a:t>‹N›</a:t>
            </a:fld>
            <a:endParaRPr lang="it-IT"/>
          </a:p>
        </p:txBody>
      </p:sp>
    </p:spTree>
    <p:extLst>
      <p:ext uri="{BB962C8B-B14F-4D97-AF65-F5344CB8AC3E}">
        <p14:creationId xmlns:p14="http://schemas.microsoft.com/office/powerpoint/2010/main" val="89189946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microsoft.com/office/2014/relationships/chartEx" Target="../charts/chartEx6.xml"/><Relationship Id="rId18" Type="http://schemas.openxmlformats.org/officeDocument/2006/relationships/image" Target="../media/image31.png"/><Relationship Id="rId3" Type="http://schemas.microsoft.com/office/2014/relationships/chartEx" Target="../charts/chartEx1.xml"/><Relationship Id="rId7" Type="http://schemas.microsoft.com/office/2014/relationships/chartEx" Target="../charts/chartEx3.xml"/><Relationship Id="rId12" Type="http://schemas.openxmlformats.org/officeDocument/2006/relationships/image" Target="../media/image28.png"/><Relationship Id="rId17" Type="http://schemas.microsoft.com/office/2014/relationships/chartEx" Target="../charts/chartEx8.xml"/><Relationship Id="rId2" Type="http://schemas.openxmlformats.org/officeDocument/2006/relationships/notesSlide" Target="../notesSlides/notesSlide7.xml"/><Relationship Id="rId16"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5.png"/><Relationship Id="rId11" Type="http://schemas.microsoft.com/office/2014/relationships/chartEx" Target="../charts/chartEx5.xml"/><Relationship Id="rId5" Type="http://schemas.microsoft.com/office/2014/relationships/chartEx" Target="../charts/chartEx2.xml"/><Relationship Id="rId15" Type="http://schemas.microsoft.com/office/2014/relationships/chartEx" Target="../charts/chartEx7.xml"/><Relationship Id="rId10" Type="http://schemas.openxmlformats.org/officeDocument/2006/relationships/image" Target="../media/image27.png"/><Relationship Id="rId4" Type="http://schemas.openxmlformats.org/officeDocument/2006/relationships/image" Target="../media/image24.png"/><Relationship Id="rId9" Type="http://schemas.microsoft.com/office/2014/relationships/chartEx" Target="../charts/chartEx4.xml"/><Relationship Id="rId1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13" Type="http://schemas.microsoft.com/office/2014/relationships/chartEx" Target="../charts/chartEx14.xml"/><Relationship Id="rId18" Type="http://schemas.openxmlformats.org/officeDocument/2006/relationships/image" Target="../media/image39.png"/><Relationship Id="rId26" Type="http://schemas.openxmlformats.org/officeDocument/2006/relationships/image" Target="../media/image43.png"/><Relationship Id="rId3" Type="http://schemas.microsoft.com/office/2014/relationships/chartEx" Target="../charts/chartEx9.xml"/><Relationship Id="rId21" Type="http://schemas.microsoft.com/office/2014/relationships/chartEx" Target="../charts/chartEx18.xml"/><Relationship Id="rId7" Type="http://schemas.microsoft.com/office/2014/relationships/chartEx" Target="../charts/chartEx11.xml"/><Relationship Id="rId12" Type="http://schemas.openxmlformats.org/officeDocument/2006/relationships/image" Target="../media/image36.png"/><Relationship Id="rId17" Type="http://schemas.microsoft.com/office/2014/relationships/chartEx" Target="../charts/chartEx16.xml"/><Relationship Id="rId25" Type="http://schemas.microsoft.com/office/2014/relationships/chartEx" Target="../charts/chartEx20.xml"/><Relationship Id="rId2" Type="http://schemas.openxmlformats.org/officeDocument/2006/relationships/notesSlide" Target="../notesSlides/notesSlide8.xml"/><Relationship Id="rId16" Type="http://schemas.openxmlformats.org/officeDocument/2006/relationships/image" Target="../media/image38.png"/><Relationship Id="rId20"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33.png"/><Relationship Id="rId11" Type="http://schemas.microsoft.com/office/2014/relationships/chartEx" Target="../charts/chartEx13.xml"/><Relationship Id="rId24" Type="http://schemas.openxmlformats.org/officeDocument/2006/relationships/image" Target="../media/image42.png"/><Relationship Id="rId5" Type="http://schemas.microsoft.com/office/2014/relationships/chartEx" Target="../charts/chartEx10.xml"/><Relationship Id="rId15" Type="http://schemas.microsoft.com/office/2014/relationships/chartEx" Target="../charts/chartEx15.xml"/><Relationship Id="rId23" Type="http://schemas.microsoft.com/office/2014/relationships/chartEx" Target="../charts/chartEx19.xml"/><Relationship Id="rId10" Type="http://schemas.openxmlformats.org/officeDocument/2006/relationships/image" Target="../media/image35.png"/><Relationship Id="rId19" Type="http://schemas.microsoft.com/office/2014/relationships/chartEx" Target="../charts/chartEx17.xml"/><Relationship Id="rId4" Type="http://schemas.openxmlformats.org/officeDocument/2006/relationships/image" Target="../media/image32.png"/><Relationship Id="rId9" Type="http://schemas.microsoft.com/office/2014/relationships/chartEx" Target="../charts/chartEx12.xml"/><Relationship Id="rId14" Type="http://schemas.openxmlformats.org/officeDocument/2006/relationships/image" Target="../media/image37.png"/><Relationship Id="rId22"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45.svg"/></Relationships>
</file>

<file path=ppt/slides/_rels/slide1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47.svg"/></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49.svg"/></Relationships>
</file>

<file path=ppt/slides/_rels/slide17.xml.rels><?xml version="1.0" encoding="UTF-8" standalone="yes"?>
<Relationships xmlns="http://schemas.openxmlformats.org/package/2006/relationships"><Relationship Id="rId8" Type="http://schemas.openxmlformats.org/officeDocument/2006/relationships/image" Target="../media/image52.png"/><Relationship Id="rId13" Type="http://schemas.microsoft.com/office/2014/relationships/chartEx" Target="../charts/chartEx26.xml"/><Relationship Id="rId18" Type="http://schemas.openxmlformats.org/officeDocument/2006/relationships/image" Target="../media/image57.png"/><Relationship Id="rId3" Type="http://schemas.microsoft.com/office/2014/relationships/chartEx" Target="../charts/chartEx21.xml"/><Relationship Id="rId7" Type="http://schemas.microsoft.com/office/2014/relationships/chartEx" Target="../charts/chartEx23.xml"/><Relationship Id="rId12" Type="http://schemas.openxmlformats.org/officeDocument/2006/relationships/image" Target="../media/image54.png"/><Relationship Id="rId17" Type="http://schemas.microsoft.com/office/2014/relationships/chartEx" Target="../charts/chartEx28.xml"/><Relationship Id="rId2" Type="http://schemas.openxmlformats.org/officeDocument/2006/relationships/notesSlide" Target="../notesSlides/notesSlide12.xml"/><Relationship Id="rId16"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1.png"/><Relationship Id="rId11" Type="http://schemas.microsoft.com/office/2014/relationships/chartEx" Target="../charts/chartEx25.xml"/><Relationship Id="rId5" Type="http://schemas.microsoft.com/office/2014/relationships/chartEx" Target="../charts/chartEx22.xml"/><Relationship Id="rId15" Type="http://schemas.microsoft.com/office/2014/relationships/chartEx" Target="../charts/chartEx27.xml"/><Relationship Id="rId10" Type="http://schemas.openxmlformats.org/officeDocument/2006/relationships/image" Target="../media/image53.png"/><Relationship Id="rId4" Type="http://schemas.openxmlformats.org/officeDocument/2006/relationships/image" Target="../media/image50.png"/><Relationship Id="rId9" Type="http://schemas.microsoft.com/office/2014/relationships/chartEx" Target="../charts/chartEx24.xml"/><Relationship Id="rId14"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60.png"/><Relationship Id="rId13" Type="http://schemas.microsoft.com/office/2014/relationships/chartEx" Target="../charts/chartEx34.xml"/><Relationship Id="rId18" Type="http://schemas.openxmlformats.org/officeDocument/2006/relationships/image" Target="../media/image65.png"/><Relationship Id="rId26" Type="http://schemas.openxmlformats.org/officeDocument/2006/relationships/image" Target="../media/image69.png"/><Relationship Id="rId3" Type="http://schemas.microsoft.com/office/2014/relationships/chartEx" Target="../charts/chartEx29.xml"/><Relationship Id="rId21" Type="http://schemas.microsoft.com/office/2014/relationships/chartEx" Target="../charts/chartEx38.xml"/><Relationship Id="rId7" Type="http://schemas.microsoft.com/office/2014/relationships/chartEx" Target="../charts/chartEx31.xml"/><Relationship Id="rId12" Type="http://schemas.openxmlformats.org/officeDocument/2006/relationships/image" Target="../media/image62.png"/><Relationship Id="rId17" Type="http://schemas.microsoft.com/office/2014/relationships/chartEx" Target="../charts/chartEx36.xml"/><Relationship Id="rId25" Type="http://schemas.microsoft.com/office/2014/relationships/chartEx" Target="../charts/chartEx40.xml"/><Relationship Id="rId2" Type="http://schemas.openxmlformats.org/officeDocument/2006/relationships/notesSlide" Target="../notesSlides/notesSlide13.xml"/><Relationship Id="rId16" Type="http://schemas.openxmlformats.org/officeDocument/2006/relationships/image" Target="../media/image64.png"/><Relationship Id="rId20"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59.png"/><Relationship Id="rId11" Type="http://schemas.microsoft.com/office/2014/relationships/chartEx" Target="../charts/chartEx33.xml"/><Relationship Id="rId24" Type="http://schemas.openxmlformats.org/officeDocument/2006/relationships/image" Target="../media/image68.png"/><Relationship Id="rId5" Type="http://schemas.microsoft.com/office/2014/relationships/chartEx" Target="../charts/chartEx30.xml"/><Relationship Id="rId15" Type="http://schemas.microsoft.com/office/2014/relationships/chartEx" Target="../charts/chartEx35.xml"/><Relationship Id="rId23" Type="http://schemas.microsoft.com/office/2014/relationships/chartEx" Target="../charts/chartEx39.xml"/><Relationship Id="rId10" Type="http://schemas.openxmlformats.org/officeDocument/2006/relationships/image" Target="../media/image61.png"/><Relationship Id="rId19" Type="http://schemas.microsoft.com/office/2014/relationships/chartEx" Target="../charts/chartEx37.xml"/><Relationship Id="rId4" Type="http://schemas.openxmlformats.org/officeDocument/2006/relationships/image" Target="../media/image58.png"/><Relationship Id="rId9" Type="http://schemas.microsoft.com/office/2014/relationships/chartEx" Target="../charts/chartEx32.xml"/><Relationship Id="rId14" Type="http://schemas.openxmlformats.org/officeDocument/2006/relationships/image" Target="../media/image63.png"/><Relationship Id="rId22" Type="http://schemas.openxmlformats.org/officeDocument/2006/relationships/image" Target="../media/image67.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45.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47.sv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49.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imone-Staccone/ISW2_software_metric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0.png"/><Relationship Id="rId4" Type="http://schemas.openxmlformats.org/officeDocument/2006/relationships/hyperlink" Target="https://sonarcloud.io/project/overview?id=SW2_software_metri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3B8097-DCD3-2EEE-7A19-77E2A300E7ED}"/>
              </a:ext>
            </a:extLst>
          </p:cNvPr>
          <p:cNvSpPr>
            <a:spLocks noGrp="1"/>
          </p:cNvSpPr>
          <p:nvPr>
            <p:ph type="ctrTitle"/>
          </p:nvPr>
        </p:nvSpPr>
        <p:spPr>
          <a:xfrm>
            <a:off x="1507067" y="1578133"/>
            <a:ext cx="4335468" cy="2875534"/>
          </a:xfrm>
        </p:spPr>
        <p:txBody>
          <a:bodyPr>
            <a:normAutofit/>
          </a:bodyPr>
          <a:lstStyle/>
          <a:p>
            <a:pPr>
              <a:lnSpc>
                <a:spcPct val="90000"/>
              </a:lnSpc>
            </a:pPr>
            <a:r>
              <a:rPr lang="it-IT" sz="5000" dirty="0"/>
              <a:t>Progetto Ingegneria del Software </a:t>
            </a:r>
            <a:br>
              <a:rPr lang="it-IT" sz="5000" dirty="0"/>
            </a:br>
            <a:r>
              <a:rPr lang="it-IT" sz="5000" dirty="0"/>
              <a:t>II</a:t>
            </a:r>
          </a:p>
        </p:txBody>
      </p:sp>
      <p:sp>
        <p:nvSpPr>
          <p:cNvPr id="3" name="Sottotitolo 2">
            <a:extLst>
              <a:ext uri="{FF2B5EF4-FFF2-40B4-BE49-F238E27FC236}">
                <a16:creationId xmlns:a16="http://schemas.microsoft.com/office/drawing/2014/main" id="{1AADA30D-471F-4050-3978-C596274A9428}"/>
              </a:ext>
            </a:extLst>
          </p:cNvPr>
          <p:cNvSpPr>
            <a:spLocks noGrp="1"/>
          </p:cNvSpPr>
          <p:nvPr>
            <p:ph type="subTitle" idx="1"/>
          </p:nvPr>
        </p:nvSpPr>
        <p:spPr>
          <a:xfrm>
            <a:off x="1507067" y="4453667"/>
            <a:ext cx="4335468" cy="1096899"/>
          </a:xfrm>
        </p:spPr>
        <p:txBody>
          <a:bodyPr>
            <a:normAutofit/>
          </a:bodyPr>
          <a:lstStyle/>
          <a:p>
            <a:r>
              <a:rPr lang="it-IT" dirty="0"/>
              <a:t>Anno Accademico 2022/2023</a:t>
            </a:r>
          </a:p>
          <a:p>
            <a:r>
              <a:rPr lang="it-IT" dirty="0"/>
              <a:t>Staccone Simone</a:t>
            </a:r>
          </a:p>
        </p:txBody>
      </p:sp>
      <p:pic>
        <p:nvPicPr>
          <p:cNvPr id="5" name="Immagine 4" descr="Immagine che contiene testo, Carattere, logo, grafica&#10;&#10;Descrizione generata automaticamente">
            <a:extLst>
              <a:ext uri="{FF2B5EF4-FFF2-40B4-BE49-F238E27FC236}">
                <a16:creationId xmlns:a16="http://schemas.microsoft.com/office/drawing/2014/main" id="{F92F595D-BE48-7BD4-1BB6-261D73794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3146071"/>
            <a:ext cx="3280613" cy="836556"/>
          </a:xfrm>
          <a:prstGeom prst="rect">
            <a:avLst/>
          </a:prstGeom>
        </p:spPr>
      </p:pic>
      <p:sp>
        <p:nvSpPr>
          <p:cNvPr id="6" name="Segnaposto numero diapositiva 5">
            <a:extLst>
              <a:ext uri="{FF2B5EF4-FFF2-40B4-BE49-F238E27FC236}">
                <a16:creationId xmlns:a16="http://schemas.microsoft.com/office/drawing/2014/main" id="{BFEF4BBB-8A86-BD24-AEB2-98D036079436}"/>
              </a:ext>
            </a:extLst>
          </p:cNvPr>
          <p:cNvSpPr>
            <a:spLocks noGrp="1"/>
          </p:cNvSpPr>
          <p:nvPr>
            <p:ph type="sldNum" sz="quarter" idx="12"/>
          </p:nvPr>
        </p:nvSpPr>
        <p:spPr>
          <a:xfrm>
            <a:off x="8590663" y="6041362"/>
            <a:ext cx="683339" cy="365125"/>
          </a:xfrm>
        </p:spPr>
        <p:txBody>
          <a:bodyPr>
            <a:normAutofit/>
          </a:bodyPr>
          <a:lstStyle/>
          <a:p>
            <a:pPr marL="0" marR="0" lvl="0" indent="0" defTabSz="457200" rtl="0" eaLnBrk="1" fontAlgn="auto" latinLnBrk="0" hangingPunct="1">
              <a:spcBef>
                <a:spcPts val="0"/>
              </a:spcBef>
              <a:spcAft>
                <a:spcPts val="600"/>
              </a:spcAft>
              <a:buClrTx/>
              <a:buSzTx/>
              <a:buFontTx/>
              <a:buNone/>
              <a:tabLst/>
              <a:defRPr/>
            </a:pPr>
            <a:fld id="{446D9E8D-7176-4F4E-939A-C1F341988B29}" type="slidenum">
              <a:rPr kumimoji="0" lang="it-IT" b="0" i="0" u="none" strike="noStrike" kern="1200" cap="none" spc="0" normalizeH="0" baseline="0" noProof="0" smtClean="0">
                <a:ln>
                  <a:noFill/>
                </a:ln>
                <a:effectLst/>
                <a:uLnTx/>
                <a:uFillTx/>
                <a:latin typeface="Trebuchet MS" panose="020B0603020202020204"/>
                <a:ea typeface="+mn-ea"/>
                <a:cs typeface="+mn-cs"/>
              </a:rPr>
              <a:pPr marL="0" marR="0" lvl="0" indent="0" defTabSz="457200" rtl="0" eaLnBrk="1" fontAlgn="auto" latinLnBrk="0" hangingPunct="1">
                <a:spcBef>
                  <a:spcPts val="0"/>
                </a:spcBef>
                <a:spcAft>
                  <a:spcPts val="600"/>
                </a:spcAft>
                <a:buClrTx/>
                <a:buSzTx/>
                <a:buFontTx/>
                <a:buNone/>
                <a:tabLst/>
                <a:defRPr/>
              </a:pPr>
              <a:t>1</a:t>
            </a:fld>
            <a:r>
              <a:rPr kumimoji="0" lang="it-IT" b="0" i="0" u="none" strike="noStrike" kern="1200" cap="none" spc="0" normalizeH="0" baseline="0" noProof="0" dirty="0">
                <a:ln>
                  <a:noFill/>
                </a:ln>
                <a:effectLst/>
                <a:uLnTx/>
                <a:uFillTx/>
                <a:latin typeface="Trebuchet MS" panose="020B0603020202020204"/>
                <a:ea typeface="+mn-ea"/>
                <a:cs typeface="+mn-cs"/>
              </a:rPr>
              <a:t>/23</a:t>
            </a:r>
          </a:p>
        </p:txBody>
      </p:sp>
    </p:spTree>
    <p:extLst>
      <p:ext uri="{BB962C8B-B14F-4D97-AF65-F5344CB8AC3E}">
        <p14:creationId xmlns:p14="http://schemas.microsoft.com/office/powerpoint/2010/main" val="3637324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Progettazione </a:t>
            </a:r>
            <a:r>
              <a:rPr lang="it-IT" sz="2400" dirty="0">
                <a:solidFill>
                  <a:schemeClr val="tx2">
                    <a:lumMod val="40000"/>
                    <a:lumOff val="60000"/>
                  </a:schemeClr>
                </a:solidFill>
              </a:rPr>
              <a:t>- Misurazione</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10</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
        <p:nvSpPr>
          <p:cNvPr id="8" name="CasellaDiTesto 7">
            <a:extLst>
              <a:ext uri="{FF2B5EF4-FFF2-40B4-BE49-F238E27FC236}">
                <a16:creationId xmlns:a16="http://schemas.microsoft.com/office/drawing/2014/main" id="{AEBFAD92-96C6-4092-2BCE-C4CC06D465C9}"/>
              </a:ext>
            </a:extLst>
          </p:cNvPr>
          <p:cNvSpPr txBox="1"/>
          <p:nvPr/>
        </p:nvSpPr>
        <p:spPr>
          <a:xfrm>
            <a:off x="551982" y="1453180"/>
            <a:ext cx="9447742" cy="4743863"/>
          </a:xfrm>
          <a:prstGeom prst="rect">
            <a:avLst/>
          </a:prstGeom>
          <a:noFill/>
        </p:spPr>
        <p:txBody>
          <a:bodyPr wrap="square">
            <a:spAutoFit/>
          </a:bodyPr>
          <a:lstStyle/>
          <a:p>
            <a:pPr>
              <a:lnSpc>
                <a:spcPct val="90000"/>
              </a:lnSpc>
              <a:spcBef>
                <a:spcPts val="1000"/>
              </a:spcBef>
              <a:buClr>
                <a:schemeClr val="accent1"/>
              </a:buClr>
              <a:buSzPct val="80000"/>
              <a:buFont typeface="Wingdings 3" charset="2"/>
              <a:buChar char=""/>
            </a:pPr>
            <a:r>
              <a:rPr lang="it-IT" dirty="0">
                <a:solidFill>
                  <a:schemeClr val="tx1">
                    <a:lumMod val="75000"/>
                    <a:lumOff val="25000"/>
                  </a:schemeClr>
                </a:solidFill>
              </a:rPr>
              <a:t>Step per la misurazione:</a:t>
            </a: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it-IT" dirty="0">
                <a:solidFill>
                  <a:schemeClr val="tx1">
                    <a:lumMod val="75000"/>
                    <a:lumOff val="25000"/>
                  </a:schemeClr>
                </a:solidFill>
              </a:rPr>
              <a:t>Grazie ai risultati ottenuti dalla misurazione ho effettuato una classificazione attraverso le API di </a:t>
            </a:r>
            <a:r>
              <a:rPr lang="it-IT" dirty="0" err="1">
                <a:solidFill>
                  <a:schemeClr val="tx1">
                    <a:lumMod val="75000"/>
                    <a:lumOff val="25000"/>
                  </a:schemeClr>
                </a:solidFill>
              </a:rPr>
              <a:t>Weka</a:t>
            </a:r>
            <a:r>
              <a:rPr lang="it-IT" dirty="0">
                <a:solidFill>
                  <a:schemeClr val="tx1">
                    <a:lumMod val="75000"/>
                    <a:lumOff val="25000"/>
                  </a:schemeClr>
                </a:solidFill>
              </a:rPr>
              <a:t>.</a:t>
            </a:r>
          </a:p>
        </p:txBody>
      </p:sp>
      <p:sp>
        <p:nvSpPr>
          <p:cNvPr id="6" name="Ovale 5">
            <a:extLst>
              <a:ext uri="{FF2B5EF4-FFF2-40B4-BE49-F238E27FC236}">
                <a16:creationId xmlns:a16="http://schemas.microsoft.com/office/drawing/2014/main" id="{441C020D-71C5-DE28-7AB8-80A82B0DF24E}"/>
              </a:ext>
            </a:extLst>
          </p:cNvPr>
          <p:cNvSpPr/>
          <p:nvPr/>
        </p:nvSpPr>
        <p:spPr>
          <a:xfrm>
            <a:off x="104836" y="1799353"/>
            <a:ext cx="2537782" cy="116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7" name="Freccia a destra 6">
            <a:extLst>
              <a:ext uri="{FF2B5EF4-FFF2-40B4-BE49-F238E27FC236}">
                <a16:creationId xmlns:a16="http://schemas.microsoft.com/office/drawing/2014/main" id="{4B984B44-F68D-5AB8-38CF-FB5A5860ED67}"/>
              </a:ext>
            </a:extLst>
          </p:cNvPr>
          <p:cNvSpPr/>
          <p:nvPr/>
        </p:nvSpPr>
        <p:spPr>
          <a:xfrm>
            <a:off x="2929657" y="2029390"/>
            <a:ext cx="1018414" cy="78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3E97FC4A-D096-5674-39FE-6D5753273ADE}"/>
              </a:ext>
            </a:extLst>
          </p:cNvPr>
          <p:cNvSpPr/>
          <p:nvPr/>
        </p:nvSpPr>
        <p:spPr>
          <a:xfrm>
            <a:off x="205419" y="1930400"/>
            <a:ext cx="2537782" cy="11694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solidFill>
                  <a:schemeClr val="tx1"/>
                </a:solidFill>
                <a:latin typeface="+mn-lt"/>
                <a:ea typeface="+mn-ea"/>
                <a:cs typeface="+mn-cs"/>
              </a:rPr>
              <a:t>Ret</a:t>
            </a:r>
            <a:r>
              <a:rPr lang="it-IT" sz="1400" dirty="0">
                <a:solidFill>
                  <a:schemeClr val="tx1"/>
                </a:solidFill>
              </a:rPr>
              <a:t>rive degli </a:t>
            </a:r>
            <a:r>
              <a:rPr lang="it-IT" sz="1400" dirty="0" err="1">
                <a:solidFill>
                  <a:schemeClr val="tx1"/>
                </a:solidFill>
              </a:rPr>
              <a:t>issue</a:t>
            </a:r>
            <a:r>
              <a:rPr lang="it-IT" sz="1400" dirty="0">
                <a:solidFill>
                  <a:schemeClr val="tx1"/>
                </a:solidFill>
              </a:rPr>
              <a:t> e delle release da </a:t>
            </a:r>
            <a:r>
              <a:rPr lang="it-IT" sz="1400" dirty="0" err="1">
                <a:solidFill>
                  <a:schemeClr val="tx1"/>
                </a:solidFill>
              </a:rPr>
              <a:t>Jira</a:t>
            </a:r>
            <a:r>
              <a:rPr lang="it-IT" sz="1400" dirty="0">
                <a:solidFill>
                  <a:schemeClr val="tx1"/>
                </a:solidFill>
              </a:rPr>
              <a:t> per calcolare </a:t>
            </a:r>
            <a:r>
              <a:rPr lang="it-IT" sz="1400" dirty="0" err="1">
                <a:solidFill>
                  <a:schemeClr val="tx1"/>
                </a:solidFill>
              </a:rPr>
              <a:t>proportion</a:t>
            </a:r>
            <a:r>
              <a:rPr lang="it-IT" dirty="0">
                <a:solidFill>
                  <a:schemeClr val="tx1"/>
                </a:solidFill>
              </a:rPr>
              <a:t>.</a:t>
            </a:r>
          </a:p>
        </p:txBody>
      </p:sp>
      <p:sp>
        <p:nvSpPr>
          <p:cNvPr id="13" name="Ovale 12">
            <a:extLst>
              <a:ext uri="{FF2B5EF4-FFF2-40B4-BE49-F238E27FC236}">
                <a16:creationId xmlns:a16="http://schemas.microsoft.com/office/drawing/2014/main" id="{E417D2D5-6BC0-2DFC-0433-F8BD34D2127F}"/>
              </a:ext>
            </a:extLst>
          </p:cNvPr>
          <p:cNvSpPr/>
          <p:nvPr/>
        </p:nvSpPr>
        <p:spPr>
          <a:xfrm>
            <a:off x="4159069" y="1799353"/>
            <a:ext cx="2537782" cy="116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14" name="Ovale 13">
            <a:extLst>
              <a:ext uri="{FF2B5EF4-FFF2-40B4-BE49-F238E27FC236}">
                <a16:creationId xmlns:a16="http://schemas.microsoft.com/office/drawing/2014/main" id="{6ADA7EB1-D72D-0C21-9263-AF20B880E7BA}"/>
              </a:ext>
            </a:extLst>
          </p:cNvPr>
          <p:cNvSpPr/>
          <p:nvPr/>
        </p:nvSpPr>
        <p:spPr>
          <a:xfrm>
            <a:off x="4259652" y="1930400"/>
            <a:ext cx="2537782" cy="11694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solidFill>
                  <a:schemeClr val="tx1"/>
                </a:solidFill>
                <a:latin typeface="+mn-lt"/>
                <a:ea typeface="+mn-ea"/>
                <a:cs typeface="+mn-cs"/>
              </a:rPr>
              <a:t>Calcolo di </a:t>
            </a:r>
            <a:r>
              <a:rPr lang="it-IT" sz="1400" dirty="0" err="1">
                <a:solidFill>
                  <a:schemeClr val="tx1"/>
                </a:solidFill>
                <a:latin typeface="+mn-lt"/>
                <a:ea typeface="+mn-ea"/>
                <a:cs typeface="+mn-cs"/>
              </a:rPr>
              <a:t>proportion</a:t>
            </a:r>
            <a:r>
              <a:rPr lang="it-IT" sz="1400" dirty="0">
                <a:solidFill>
                  <a:schemeClr val="tx1"/>
                </a:solidFill>
                <a:latin typeface="+mn-lt"/>
                <a:ea typeface="+mn-ea"/>
                <a:cs typeface="+mn-cs"/>
              </a:rPr>
              <a:t>.</a:t>
            </a:r>
            <a:endParaRPr lang="it-IT" sz="1400" dirty="0">
              <a:solidFill>
                <a:schemeClr val="tx1"/>
              </a:solidFill>
            </a:endParaRPr>
          </a:p>
        </p:txBody>
      </p:sp>
      <p:sp>
        <p:nvSpPr>
          <p:cNvPr id="26" name="Freccia a destra 25">
            <a:extLst>
              <a:ext uri="{FF2B5EF4-FFF2-40B4-BE49-F238E27FC236}">
                <a16:creationId xmlns:a16="http://schemas.microsoft.com/office/drawing/2014/main" id="{35C62D1A-DD1E-25D5-D23A-4FF5D42423A0}"/>
              </a:ext>
            </a:extLst>
          </p:cNvPr>
          <p:cNvSpPr/>
          <p:nvPr/>
        </p:nvSpPr>
        <p:spPr>
          <a:xfrm>
            <a:off x="6983890" y="2029390"/>
            <a:ext cx="1018414" cy="78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a:extLst>
              <a:ext uri="{FF2B5EF4-FFF2-40B4-BE49-F238E27FC236}">
                <a16:creationId xmlns:a16="http://schemas.microsoft.com/office/drawing/2014/main" id="{73123DD4-CCFD-C609-575C-34F58AE8C879}"/>
              </a:ext>
            </a:extLst>
          </p:cNvPr>
          <p:cNvSpPr/>
          <p:nvPr/>
        </p:nvSpPr>
        <p:spPr>
          <a:xfrm>
            <a:off x="8213302" y="1799353"/>
            <a:ext cx="2537782" cy="116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32" name="Ovale 31">
            <a:extLst>
              <a:ext uri="{FF2B5EF4-FFF2-40B4-BE49-F238E27FC236}">
                <a16:creationId xmlns:a16="http://schemas.microsoft.com/office/drawing/2014/main" id="{95295BB5-B4B0-0920-4B2D-942F27F57912}"/>
              </a:ext>
            </a:extLst>
          </p:cNvPr>
          <p:cNvSpPr/>
          <p:nvPr/>
        </p:nvSpPr>
        <p:spPr>
          <a:xfrm>
            <a:off x="8295226" y="1930400"/>
            <a:ext cx="2537782" cy="11694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solidFill>
                  <a:schemeClr val="tx1"/>
                </a:solidFill>
                <a:latin typeface="+mn-lt"/>
                <a:ea typeface="+mn-ea"/>
                <a:cs typeface="+mn-cs"/>
              </a:rPr>
              <a:t>Ret</a:t>
            </a:r>
            <a:r>
              <a:rPr lang="it-IT" sz="1400" dirty="0">
                <a:solidFill>
                  <a:schemeClr val="tx1"/>
                </a:solidFill>
              </a:rPr>
              <a:t>rive degli </a:t>
            </a:r>
            <a:r>
              <a:rPr lang="it-IT" sz="1400" dirty="0" err="1">
                <a:solidFill>
                  <a:schemeClr val="tx1"/>
                </a:solidFill>
              </a:rPr>
              <a:t>issue</a:t>
            </a:r>
            <a:r>
              <a:rPr lang="it-IT" sz="1400" dirty="0">
                <a:solidFill>
                  <a:schemeClr val="tx1"/>
                </a:solidFill>
              </a:rPr>
              <a:t> e delle release da </a:t>
            </a:r>
            <a:r>
              <a:rPr lang="it-IT" sz="1400" dirty="0" err="1">
                <a:solidFill>
                  <a:schemeClr val="tx1"/>
                </a:solidFill>
              </a:rPr>
              <a:t>Jira</a:t>
            </a:r>
            <a:r>
              <a:rPr lang="it-IT" sz="1400" dirty="0">
                <a:solidFill>
                  <a:schemeClr val="tx1"/>
                </a:solidFill>
              </a:rPr>
              <a:t> per il progetto considerato</a:t>
            </a:r>
            <a:r>
              <a:rPr lang="it-IT" dirty="0">
                <a:solidFill>
                  <a:schemeClr val="tx1"/>
                </a:solidFill>
              </a:rPr>
              <a:t>.</a:t>
            </a:r>
          </a:p>
        </p:txBody>
      </p:sp>
      <p:sp>
        <p:nvSpPr>
          <p:cNvPr id="34" name="Freccia a destra 33">
            <a:extLst>
              <a:ext uri="{FF2B5EF4-FFF2-40B4-BE49-F238E27FC236}">
                <a16:creationId xmlns:a16="http://schemas.microsoft.com/office/drawing/2014/main" id="{A5F47C70-9B2E-E7E8-2ED3-0057F6405E5D}"/>
              </a:ext>
            </a:extLst>
          </p:cNvPr>
          <p:cNvSpPr/>
          <p:nvPr/>
        </p:nvSpPr>
        <p:spPr>
          <a:xfrm rot="5400000">
            <a:off x="9369317" y="3087221"/>
            <a:ext cx="553713" cy="78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1C0054FC-B00D-1758-DC03-B64091504F7F}"/>
              </a:ext>
            </a:extLst>
          </p:cNvPr>
          <p:cNvSpPr/>
          <p:nvPr/>
        </p:nvSpPr>
        <p:spPr>
          <a:xfrm>
            <a:off x="8402278" y="3857046"/>
            <a:ext cx="2537782" cy="116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38" name="Ovale 37">
            <a:extLst>
              <a:ext uri="{FF2B5EF4-FFF2-40B4-BE49-F238E27FC236}">
                <a16:creationId xmlns:a16="http://schemas.microsoft.com/office/drawing/2014/main" id="{E2A933A2-F5CD-BE43-4CCF-71ABDA188DF1}"/>
              </a:ext>
            </a:extLst>
          </p:cNvPr>
          <p:cNvSpPr/>
          <p:nvPr/>
        </p:nvSpPr>
        <p:spPr>
          <a:xfrm>
            <a:off x="8484202" y="3988093"/>
            <a:ext cx="2537782" cy="11694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solidFill>
                  <a:schemeClr val="tx1"/>
                </a:solidFill>
                <a:latin typeface="+mn-lt"/>
                <a:ea typeface="+mn-ea"/>
                <a:cs typeface="+mn-cs"/>
              </a:rPr>
              <a:t>Ret</a:t>
            </a:r>
            <a:r>
              <a:rPr lang="it-IT" sz="1400" dirty="0">
                <a:solidFill>
                  <a:schemeClr val="tx1"/>
                </a:solidFill>
              </a:rPr>
              <a:t>rive dei </a:t>
            </a:r>
            <a:r>
              <a:rPr lang="it-IT" sz="1400" dirty="0" err="1">
                <a:solidFill>
                  <a:schemeClr val="tx1"/>
                </a:solidFill>
              </a:rPr>
              <a:t>commit</a:t>
            </a:r>
            <a:r>
              <a:rPr lang="it-IT" sz="1400" dirty="0">
                <a:solidFill>
                  <a:schemeClr val="tx1"/>
                </a:solidFill>
              </a:rPr>
              <a:t> da GitHub, classificandoli nelle release.</a:t>
            </a:r>
            <a:endParaRPr lang="it-IT" dirty="0">
              <a:solidFill>
                <a:schemeClr val="tx1"/>
              </a:solidFill>
            </a:endParaRPr>
          </a:p>
        </p:txBody>
      </p:sp>
      <p:sp>
        <p:nvSpPr>
          <p:cNvPr id="40" name="Freccia a destra 39">
            <a:extLst>
              <a:ext uri="{FF2B5EF4-FFF2-40B4-BE49-F238E27FC236}">
                <a16:creationId xmlns:a16="http://schemas.microsoft.com/office/drawing/2014/main" id="{6F0A2A0A-8569-AFA6-5CFF-D41A04D4A3F4}"/>
              </a:ext>
            </a:extLst>
          </p:cNvPr>
          <p:cNvSpPr/>
          <p:nvPr/>
        </p:nvSpPr>
        <p:spPr>
          <a:xfrm rot="10800000">
            <a:off x="7258514" y="4047644"/>
            <a:ext cx="1018414" cy="78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9500A57C-BA61-BF2F-F3FB-2C530272302E}"/>
              </a:ext>
            </a:extLst>
          </p:cNvPr>
          <p:cNvSpPr/>
          <p:nvPr/>
        </p:nvSpPr>
        <p:spPr>
          <a:xfrm>
            <a:off x="4573893" y="3863042"/>
            <a:ext cx="2537782" cy="116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44" name="Ovale 43">
            <a:extLst>
              <a:ext uri="{FF2B5EF4-FFF2-40B4-BE49-F238E27FC236}">
                <a16:creationId xmlns:a16="http://schemas.microsoft.com/office/drawing/2014/main" id="{A8941673-3066-597D-2CD8-16FFD4F2D866}"/>
              </a:ext>
            </a:extLst>
          </p:cNvPr>
          <p:cNvSpPr/>
          <p:nvPr/>
        </p:nvSpPr>
        <p:spPr>
          <a:xfrm>
            <a:off x="4655817" y="3994089"/>
            <a:ext cx="2537782" cy="11694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solidFill>
                  <a:schemeClr val="tx1"/>
                </a:solidFill>
                <a:latin typeface="+mn-lt"/>
                <a:ea typeface="+mn-ea"/>
                <a:cs typeface="+mn-cs"/>
              </a:rPr>
              <a:t>Calcolo delle metriche con i dati ottenuti e generazione del file .csv</a:t>
            </a:r>
            <a:endParaRPr lang="it-IT" dirty="0">
              <a:solidFill>
                <a:schemeClr val="tx1"/>
              </a:solidFill>
            </a:endParaRPr>
          </a:p>
        </p:txBody>
      </p:sp>
      <p:sp>
        <p:nvSpPr>
          <p:cNvPr id="46" name="Freccia a destra 45">
            <a:extLst>
              <a:ext uri="{FF2B5EF4-FFF2-40B4-BE49-F238E27FC236}">
                <a16:creationId xmlns:a16="http://schemas.microsoft.com/office/drawing/2014/main" id="{4C574DC0-BD2E-1E8D-B6AE-6A56D95932A6}"/>
              </a:ext>
            </a:extLst>
          </p:cNvPr>
          <p:cNvSpPr/>
          <p:nvPr/>
        </p:nvSpPr>
        <p:spPr>
          <a:xfrm rot="10800000">
            <a:off x="3429829" y="4040392"/>
            <a:ext cx="1018414" cy="78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vale 52">
            <a:extLst>
              <a:ext uri="{FF2B5EF4-FFF2-40B4-BE49-F238E27FC236}">
                <a16:creationId xmlns:a16="http://schemas.microsoft.com/office/drawing/2014/main" id="{7623976D-289F-1630-9AF1-3470705137A7}"/>
              </a:ext>
            </a:extLst>
          </p:cNvPr>
          <p:cNvSpPr/>
          <p:nvPr/>
        </p:nvSpPr>
        <p:spPr>
          <a:xfrm>
            <a:off x="677331" y="3857046"/>
            <a:ext cx="2537782" cy="116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54" name="Ovale 53">
            <a:extLst>
              <a:ext uri="{FF2B5EF4-FFF2-40B4-BE49-F238E27FC236}">
                <a16:creationId xmlns:a16="http://schemas.microsoft.com/office/drawing/2014/main" id="{E0C5B8C0-C003-8764-573F-5BB9F9CF0133}"/>
              </a:ext>
            </a:extLst>
          </p:cNvPr>
          <p:cNvSpPr/>
          <p:nvPr/>
        </p:nvSpPr>
        <p:spPr>
          <a:xfrm>
            <a:off x="759255" y="3988093"/>
            <a:ext cx="2537782" cy="11694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solidFill>
                  <a:schemeClr val="tx1"/>
                </a:solidFill>
                <a:latin typeface="+mn-lt"/>
                <a:ea typeface="+mn-ea"/>
                <a:cs typeface="+mn-cs"/>
              </a:rPr>
              <a:t>Calcolo del training e del testing set </a:t>
            </a:r>
            <a:r>
              <a:rPr lang="it-IT" sz="1400" dirty="0" err="1">
                <a:solidFill>
                  <a:schemeClr val="tx1"/>
                </a:solidFill>
                <a:latin typeface="+mn-lt"/>
                <a:ea typeface="+mn-ea"/>
                <a:cs typeface="+mn-cs"/>
              </a:rPr>
              <a:t>urilizzando</a:t>
            </a:r>
            <a:r>
              <a:rPr lang="it-IT" sz="1400" dirty="0">
                <a:solidFill>
                  <a:schemeClr val="tx1"/>
                </a:solidFill>
                <a:latin typeface="+mn-lt"/>
                <a:ea typeface="+mn-ea"/>
                <a:cs typeface="+mn-cs"/>
              </a:rPr>
              <a:t> </a:t>
            </a:r>
            <a:r>
              <a:rPr lang="it-IT" sz="1400" dirty="0" err="1">
                <a:solidFill>
                  <a:schemeClr val="tx1"/>
                </a:solidFill>
                <a:latin typeface="+mn-lt"/>
                <a:ea typeface="+mn-ea"/>
                <a:cs typeface="+mn-cs"/>
              </a:rPr>
              <a:t>walk</a:t>
            </a:r>
            <a:r>
              <a:rPr lang="it-IT" sz="1400" dirty="0">
                <a:solidFill>
                  <a:schemeClr val="tx1"/>
                </a:solidFill>
                <a:latin typeface="+mn-lt"/>
                <a:ea typeface="+mn-ea"/>
                <a:cs typeface="+mn-cs"/>
              </a:rPr>
              <a:t> </a:t>
            </a:r>
            <a:r>
              <a:rPr lang="it-IT" sz="1400" dirty="0" err="1">
                <a:solidFill>
                  <a:schemeClr val="tx1"/>
                </a:solidFill>
                <a:latin typeface="+mn-lt"/>
                <a:ea typeface="+mn-ea"/>
                <a:cs typeface="+mn-cs"/>
              </a:rPr>
              <a:t>forward</a:t>
            </a:r>
            <a:r>
              <a:rPr lang="it-IT" sz="1400" dirty="0">
                <a:solidFill>
                  <a:schemeClr val="tx1"/>
                </a:solidFill>
                <a:latin typeface="+mn-lt"/>
                <a:ea typeface="+mn-ea"/>
                <a:cs typeface="+mn-cs"/>
              </a:rPr>
              <a:t> per ogni release</a:t>
            </a:r>
            <a:endParaRPr lang="it-IT" dirty="0">
              <a:solidFill>
                <a:schemeClr val="tx1"/>
              </a:solidFill>
            </a:endParaRPr>
          </a:p>
        </p:txBody>
      </p:sp>
    </p:spTree>
    <p:extLst>
      <p:ext uri="{BB962C8B-B14F-4D97-AF65-F5344CB8AC3E}">
        <p14:creationId xmlns:p14="http://schemas.microsoft.com/office/powerpoint/2010/main" val="298499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Variabili</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11</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AEBFAD92-96C6-4092-2BCE-C4CC06D465C9}"/>
                  </a:ext>
                </a:extLst>
              </p:cNvPr>
              <p:cNvSpPr txBox="1"/>
              <p:nvPr/>
            </p:nvSpPr>
            <p:spPr>
              <a:xfrm>
                <a:off x="576748" y="1415485"/>
                <a:ext cx="9447742" cy="4479560"/>
              </a:xfrm>
              <a:prstGeom prst="rect">
                <a:avLst/>
              </a:prstGeom>
              <a:noFill/>
            </p:spPr>
            <p:txBody>
              <a:bodyPr wrap="square">
                <a:spAutoFit/>
              </a:bodyPr>
              <a:lstStyle/>
              <a:p>
                <a:pPr>
                  <a:lnSpc>
                    <a:spcPct val="90000"/>
                  </a:lnSpc>
                  <a:spcBef>
                    <a:spcPts val="1000"/>
                  </a:spcBef>
                  <a:buClr>
                    <a:schemeClr val="accent1"/>
                  </a:buClr>
                  <a:buSzPct val="80000"/>
                  <a:buFont typeface="Wingdings 3" charset="2"/>
                  <a:buChar char=""/>
                </a:pPr>
                <a:r>
                  <a:rPr lang="it-IT" dirty="0">
                    <a:solidFill>
                      <a:schemeClr val="tx1">
                        <a:lumMod val="75000"/>
                        <a:lumOff val="25000"/>
                      </a:schemeClr>
                    </a:solidFill>
                  </a:rPr>
                  <a:t>Ho utilizzato </a:t>
                </a:r>
                <a:r>
                  <a:rPr lang="it-IT" dirty="0" err="1">
                    <a:solidFill>
                      <a:schemeClr val="tx1">
                        <a:lumMod val="75000"/>
                        <a:lumOff val="25000"/>
                      </a:schemeClr>
                    </a:solidFill>
                  </a:rPr>
                  <a:t>Weka</a:t>
                </a:r>
                <a:r>
                  <a:rPr lang="it-IT" dirty="0">
                    <a:solidFill>
                      <a:schemeClr val="tx1">
                        <a:lumMod val="75000"/>
                        <a:lumOff val="25000"/>
                      </a:schemeClr>
                    </a:solidFill>
                  </a:rPr>
                  <a:t> per ottenere risultati relativi alle metriche di:</a:t>
                </a:r>
              </a:p>
              <a:p>
                <a:pPr lvl="1">
                  <a:lnSpc>
                    <a:spcPct val="90000"/>
                  </a:lnSpc>
                  <a:spcBef>
                    <a:spcPts val="1000"/>
                  </a:spcBef>
                  <a:buClr>
                    <a:schemeClr val="accent1"/>
                  </a:buClr>
                  <a:buSzPct val="80000"/>
                  <a:buFont typeface="Wingdings 3" charset="2"/>
                  <a:buChar char=""/>
                </a:pPr>
                <a:r>
                  <a:rPr lang="it-IT" dirty="0">
                    <a:solidFill>
                      <a:schemeClr val="tx1">
                        <a:lumMod val="75000"/>
                        <a:lumOff val="25000"/>
                      </a:schemeClr>
                    </a:solidFill>
                    <a:latin typeface="+mn-lt"/>
                    <a:ea typeface="+mn-ea"/>
                    <a:cs typeface="+mn-cs"/>
                  </a:rPr>
                  <a:t>Precision ( </a:t>
                </a:r>
                <a14:m>
                  <m:oMath xmlns:m="http://schemas.openxmlformats.org/officeDocument/2006/math">
                    <m:r>
                      <a:rPr lang="it-IT" sz="2000" b="0" i="1" smtClean="0">
                        <a:solidFill>
                          <a:schemeClr val="tx1">
                            <a:lumMod val="75000"/>
                            <a:lumOff val="25000"/>
                          </a:schemeClr>
                        </a:solidFill>
                        <a:latin typeface="Cambria Math" panose="02040503050406030204" pitchFamily="18" charset="0"/>
                        <a:ea typeface="+mn-ea"/>
                        <a:cs typeface="+mn-cs"/>
                      </a:rPr>
                      <m:t>=</m:t>
                    </m:r>
                    <m:f>
                      <m:fPr>
                        <m:ctrlPr>
                          <a:rPr lang="pt-BR" sz="2000" i="1" smtClean="0">
                            <a:solidFill>
                              <a:schemeClr val="tx1">
                                <a:lumMod val="75000"/>
                                <a:lumOff val="25000"/>
                              </a:schemeClr>
                            </a:solidFill>
                            <a:latin typeface="Cambria Math" panose="02040503050406030204" pitchFamily="18" charset="0"/>
                            <a:ea typeface="+mn-ea"/>
                            <a:cs typeface="+mn-cs"/>
                          </a:rPr>
                        </m:ctrlPr>
                      </m:fPr>
                      <m:num>
                        <m:r>
                          <a:rPr lang="it-IT" sz="2000" b="0" i="1" smtClean="0">
                            <a:solidFill>
                              <a:schemeClr val="tx1">
                                <a:lumMod val="75000"/>
                                <a:lumOff val="25000"/>
                              </a:schemeClr>
                            </a:solidFill>
                            <a:latin typeface="Cambria Math" panose="02040503050406030204" pitchFamily="18" charset="0"/>
                            <a:ea typeface="+mn-ea"/>
                            <a:cs typeface="+mn-cs"/>
                          </a:rPr>
                          <m:t>𝑇𝑃</m:t>
                        </m:r>
                      </m:num>
                      <m:den>
                        <m:r>
                          <a:rPr lang="it-IT" sz="2000" b="0" i="1" smtClean="0">
                            <a:solidFill>
                              <a:schemeClr val="tx1">
                                <a:lumMod val="75000"/>
                                <a:lumOff val="25000"/>
                              </a:schemeClr>
                            </a:solidFill>
                            <a:latin typeface="Cambria Math" panose="02040503050406030204" pitchFamily="18" charset="0"/>
                            <a:ea typeface="+mn-ea"/>
                            <a:cs typeface="+mn-cs"/>
                          </a:rPr>
                          <m:t>𝑇𝑃</m:t>
                        </m:r>
                        <m:r>
                          <a:rPr lang="it-IT" sz="2000" b="0" i="1" smtClean="0">
                            <a:solidFill>
                              <a:schemeClr val="tx1">
                                <a:lumMod val="75000"/>
                                <a:lumOff val="25000"/>
                              </a:schemeClr>
                            </a:solidFill>
                            <a:latin typeface="Cambria Math" panose="02040503050406030204" pitchFamily="18" charset="0"/>
                            <a:ea typeface="+mn-ea"/>
                            <a:cs typeface="+mn-cs"/>
                          </a:rPr>
                          <m:t>+</m:t>
                        </m:r>
                        <m:r>
                          <a:rPr lang="it-IT" sz="2000" b="0" i="1" smtClean="0">
                            <a:solidFill>
                              <a:schemeClr val="tx1">
                                <a:lumMod val="75000"/>
                                <a:lumOff val="25000"/>
                              </a:schemeClr>
                            </a:solidFill>
                            <a:latin typeface="Cambria Math" panose="02040503050406030204" pitchFamily="18" charset="0"/>
                            <a:ea typeface="+mn-ea"/>
                            <a:cs typeface="+mn-cs"/>
                          </a:rPr>
                          <m:t>𝐹𝑃</m:t>
                        </m:r>
                      </m:den>
                    </m:f>
                    <m:r>
                      <a:rPr lang="it-IT" sz="2000" b="0" i="1" smtClean="0">
                        <a:solidFill>
                          <a:schemeClr val="tx1">
                            <a:lumMod val="75000"/>
                            <a:lumOff val="25000"/>
                          </a:schemeClr>
                        </a:solidFill>
                        <a:latin typeface="Cambria Math" panose="02040503050406030204" pitchFamily="18" charset="0"/>
                        <a:ea typeface="+mn-ea"/>
                        <a:cs typeface="+mn-cs"/>
                      </a:rPr>
                      <m:t> </m:t>
                    </m:r>
                  </m:oMath>
                </a14:m>
                <a:r>
                  <a:rPr lang="it-IT" dirty="0">
                    <a:solidFill>
                      <a:schemeClr val="tx1">
                        <a:lumMod val="75000"/>
                        <a:lumOff val="25000"/>
                      </a:schemeClr>
                    </a:solidFill>
                    <a:latin typeface="+mn-lt"/>
                    <a:ea typeface="+mn-ea"/>
                    <a:cs typeface="+mn-cs"/>
                  </a:rPr>
                  <a:t> )</a:t>
                </a:r>
              </a:p>
              <a:p>
                <a:pPr lvl="1">
                  <a:lnSpc>
                    <a:spcPct val="90000"/>
                  </a:lnSpc>
                  <a:spcBef>
                    <a:spcPts val="1000"/>
                  </a:spcBef>
                  <a:buClr>
                    <a:schemeClr val="accent1"/>
                  </a:buClr>
                  <a:buSzPct val="80000"/>
                  <a:buFont typeface="Wingdings 3" charset="2"/>
                  <a:buChar char=""/>
                </a:pPr>
                <a:r>
                  <a:rPr lang="it-IT" dirty="0">
                    <a:solidFill>
                      <a:schemeClr val="tx1">
                        <a:lumMod val="75000"/>
                        <a:lumOff val="25000"/>
                      </a:schemeClr>
                    </a:solidFill>
                  </a:rPr>
                  <a:t>Recall </a:t>
                </a:r>
                <a:r>
                  <a:rPr lang="it-IT" dirty="0">
                    <a:solidFill>
                      <a:schemeClr val="tx1">
                        <a:lumMod val="75000"/>
                        <a:lumOff val="25000"/>
                      </a:schemeClr>
                    </a:solidFill>
                    <a:latin typeface="+mn-lt"/>
                    <a:ea typeface="+mn-ea"/>
                    <a:cs typeface="+mn-cs"/>
                  </a:rPr>
                  <a:t>( </a:t>
                </a:r>
                <a14:m>
                  <m:oMath xmlns:m="http://schemas.openxmlformats.org/officeDocument/2006/math">
                    <m:r>
                      <a:rPr lang="it-IT" sz="1800" b="0" i="1" smtClean="0">
                        <a:solidFill>
                          <a:schemeClr val="tx1">
                            <a:lumMod val="75000"/>
                            <a:lumOff val="25000"/>
                          </a:schemeClr>
                        </a:solidFill>
                        <a:latin typeface="Cambria Math" panose="02040503050406030204" pitchFamily="18" charset="0"/>
                        <a:ea typeface="+mn-ea"/>
                        <a:cs typeface="+mn-cs"/>
                      </a:rPr>
                      <m:t>=</m:t>
                    </m:r>
                    <m:f>
                      <m:fPr>
                        <m:ctrlPr>
                          <a:rPr lang="pt-BR" sz="1800" i="1" smtClean="0">
                            <a:solidFill>
                              <a:schemeClr val="tx1">
                                <a:lumMod val="75000"/>
                                <a:lumOff val="25000"/>
                              </a:schemeClr>
                            </a:solidFill>
                            <a:latin typeface="Cambria Math" panose="02040503050406030204" pitchFamily="18" charset="0"/>
                            <a:ea typeface="+mn-ea"/>
                            <a:cs typeface="+mn-cs"/>
                          </a:rPr>
                        </m:ctrlPr>
                      </m:fPr>
                      <m:num>
                        <m:r>
                          <a:rPr lang="it-IT" sz="1800" b="0" i="1" smtClean="0">
                            <a:solidFill>
                              <a:schemeClr val="tx1">
                                <a:lumMod val="75000"/>
                                <a:lumOff val="25000"/>
                              </a:schemeClr>
                            </a:solidFill>
                            <a:latin typeface="Cambria Math" panose="02040503050406030204" pitchFamily="18" charset="0"/>
                            <a:ea typeface="+mn-ea"/>
                            <a:cs typeface="+mn-cs"/>
                          </a:rPr>
                          <m:t>𝑇𝑃</m:t>
                        </m:r>
                      </m:num>
                      <m:den>
                        <m:r>
                          <a:rPr lang="it-IT" sz="1800" b="0" i="1" smtClean="0">
                            <a:solidFill>
                              <a:schemeClr val="tx1">
                                <a:lumMod val="75000"/>
                                <a:lumOff val="25000"/>
                              </a:schemeClr>
                            </a:solidFill>
                            <a:latin typeface="Cambria Math" panose="02040503050406030204" pitchFamily="18" charset="0"/>
                            <a:ea typeface="+mn-ea"/>
                            <a:cs typeface="+mn-cs"/>
                          </a:rPr>
                          <m:t>𝑇𝑃</m:t>
                        </m:r>
                        <m:r>
                          <a:rPr lang="it-IT" sz="1800" b="0" i="1" smtClean="0">
                            <a:solidFill>
                              <a:schemeClr val="tx1">
                                <a:lumMod val="75000"/>
                                <a:lumOff val="25000"/>
                              </a:schemeClr>
                            </a:solidFill>
                            <a:latin typeface="Cambria Math" panose="02040503050406030204" pitchFamily="18" charset="0"/>
                            <a:ea typeface="+mn-ea"/>
                            <a:cs typeface="+mn-cs"/>
                          </a:rPr>
                          <m:t>+</m:t>
                        </m:r>
                        <m:r>
                          <a:rPr lang="it-IT" sz="1800" b="0" i="1" smtClean="0">
                            <a:solidFill>
                              <a:schemeClr val="tx1">
                                <a:lumMod val="75000"/>
                                <a:lumOff val="25000"/>
                              </a:schemeClr>
                            </a:solidFill>
                            <a:latin typeface="Cambria Math" panose="02040503050406030204" pitchFamily="18" charset="0"/>
                            <a:ea typeface="+mn-ea"/>
                            <a:cs typeface="+mn-cs"/>
                          </a:rPr>
                          <m:t>𝐹𝑁</m:t>
                        </m:r>
                      </m:den>
                    </m:f>
                  </m:oMath>
                </a14:m>
                <a:r>
                  <a:rPr lang="it-IT" dirty="0">
                    <a:solidFill>
                      <a:schemeClr val="tx1">
                        <a:lumMod val="75000"/>
                        <a:lumOff val="25000"/>
                      </a:schemeClr>
                    </a:solidFill>
                    <a:latin typeface="+mn-lt"/>
                    <a:ea typeface="+mn-ea"/>
                    <a:cs typeface="+mn-cs"/>
                  </a:rPr>
                  <a:t>)</a:t>
                </a:r>
                <a:endParaRPr lang="it-IT" dirty="0">
                  <a:solidFill>
                    <a:schemeClr val="tx1">
                      <a:lumMod val="75000"/>
                      <a:lumOff val="25000"/>
                    </a:schemeClr>
                  </a:solidFill>
                </a:endParaRPr>
              </a:p>
              <a:p>
                <a:pPr lvl="1">
                  <a:lnSpc>
                    <a:spcPct val="90000"/>
                  </a:lnSpc>
                  <a:spcBef>
                    <a:spcPts val="1000"/>
                  </a:spcBef>
                  <a:buClr>
                    <a:schemeClr val="accent1"/>
                  </a:buClr>
                  <a:buSzPct val="80000"/>
                  <a:buFont typeface="Wingdings 3" charset="2"/>
                  <a:buChar char=""/>
                </a:pPr>
                <a:r>
                  <a:rPr lang="it-IT" dirty="0">
                    <a:solidFill>
                      <a:schemeClr val="tx1">
                        <a:lumMod val="75000"/>
                        <a:lumOff val="25000"/>
                      </a:schemeClr>
                    </a:solidFill>
                    <a:latin typeface="+mn-lt"/>
                    <a:ea typeface="+mn-ea"/>
                    <a:cs typeface="+mn-cs"/>
                  </a:rPr>
                  <a:t>AUC (Area Under ROC Curve: Quando si avvicina ad 1 riesco a distinguere bene tra i positivi e i negativi)</a:t>
                </a:r>
              </a:p>
              <a:p>
                <a:pPr lvl="1">
                  <a:lnSpc>
                    <a:spcPct val="90000"/>
                  </a:lnSpc>
                  <a:spcBef>
                    <a:spcPts val="1000"/>
                  </a:spcBef>
                  <a:buClr>
                    <a:schemeClr val="accent1"/>
                  </a:buClr>
                  <a:buSzPct val="80000"/>
                  <a:buFont typeface="Wingdings 3" charset="2"/>
                  <a:buChar char=""/>
                </a:pPr>
                <a:r>
                  <a:rPr lang="it-IT" dirty="0">
                    <a:solidFill>
                      <a:schemeClr val="tx1">
                        <a:lumMod val="75000"/>
                        <a:lumOff val="25000"/>
                      </a:schemeClr>
                    </a:solidFill>
                  </a:rPr>
                  <a:t>Kappa (Indica quanto si è meglio nelle predizioni rispetto ad un classificatore ‘dummy’)</a:t>
                </a:r>
              </a:p>
              <a:p>
                <a:pPr>
                  <a:lnSpc>
                    <a:spcPct val="90000"/>
                  </a:lnSpc>
                  <a:spcBef>
                    <a:spcPts val="1000"/>
                  </a:spcBef>
                  <a:buClr>
                    <a:schemeClr val="accent1"/>
                  </a:buClr>
                  <a:buSzPct val="80000"/>
                  <a:buFont typeface="Wingdings 3" charset="2"/>
                  <a:buChar char=""/>
                </a:pPr>
                <a:r>
                  <a:rPr lang="it-IT" dirty="0">
                    <a:solidFill>
                      <a:schemeClr val="tx1">
                        <a:lumMod val="75000"/>
                        <a:lumOff val="25000"/>
                      </a:schemeClr>
                    </a:solidFill>
                  </a:rPr>
                  <a:t>Quindi ho applicato Feature </a:t>
                </a:r>
                <a:r>
                  <a:rPr lang="it-IT" dirty="0" err="1">
                    <a:solidFill>
                      <a:schemeClr val="tx1">
                        <a:lumMod val="75000"/>
                        <a:lumOff val="25000"/>
                      </a:schemeClr>
                    </a:solidFill>
                  </a:rPr>
                  <a:t>Selection</a:t>
                </a:r>
                <a:r>
                  <a:rPr lang="it-IT" dirty="0">
                    <a:solidFill>
                      <a:schemeClr val="tx1">
                        <a:lumMod val="75000"/>
                        <a:lumOff val="25000"/>
                      </a:schemeClr>
                    </a:solidFill>
                  </a:rPr>
                  <a:t> utilizzando un Filter </a:t>
                </a:r>
                <a:r>
                  <a:rPr lang="it-IT" dirty="0" err="1">
                    <a:solidFill>
                      <a:schemeClr val="tx1">
                        <a:lumMod val="75000"/>
                        <a:lumOff val="25000"/>
                      </a:schemeClr>
                    </a:solidFill>
                  </a:rPr>
                  <a:t>Approach</a:t>
                </a:r>
                <a:r>
                  <a:rPr lang="it-IT" dirty="0">
                    <a:solidFill>
                      <a:schemeClr val="tx1">
                        <a:lumMod val="75000"/>
                        <a:lumOff val="25000"/>
                      </a:schemeClr>
                    </a:solidFill>
                  </a:rPr>
                  <a:t> e quindi ignorando il classificatore usato. Come filtro ho utilizzato Best First.</a:t>
                </a: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it-IT" dirty="0">
                    <a:solidFill>
                      <a:schemeClr val="tx1">
                        <a:lumMod val="75000"/>
                        <a:lumOff val="25000"/>
                      </a:schemeClr>
                    </a:solidFill>
                  </a:rPr>
                  <a:t>Successivamente ho utilizzato il dataset ottenuto utilizzando solamente gli attributi migliori per effettuare </a:t>
                </a:r>
                <a:r>
                  <a:rPr lang="it-IT" dirty="0" err="1">
                    <a:solidFill>
                      <a:schemeClr val="tx1">
                        <a:lumMod val="75000"/>
                        <a:lumOff val="25000"/>
                      </a:schemeClr>
                    </a:solidFill>
                  </a:rPr>
                  <a:t>oversampling</a:t>
                </a:r>
                <a:r>
                  <a:rPr lang="it-IT" dirty="0">
                    <a:solidFill>
                      <a:schemeClr val="tx1">
                        <a:lumMod val="75000"/>
                        <a:lumOff val="25000"/>
                      </a:schemeClr>
                    </a:solidFill>
                  </a:rPr>
                  <a:t>, </a:t>
                </a:r>
                <a:r>
                  <a:rPr lang="it-IT" dirty="0" err="1">
                    <a:solidFill>
                      <a:schemeClr val="tx1">
                        <a:lumMod val="75000"/>
                        <a:lumOff val="25000"/>
                      </a:schemeClr>
                    </a:solidFill>
                  </a:rPr>
                  <a:t>undersampling</a:t>
                </a:r>
                <a:r>
                  <a:rPr lang="it-IT" dirty="0">
                    <a:solidFill>
                      <a:schemeClr val="tx1">
                        <a:lumMod val="75000"/>
                        <a:lumOff val="25000"/>
                      </a:schemeClr>
                    </a:solidFill>
                  </a:rPr>
                  <a:t> e per applicare SMOTE andando ad analizzare i risultati.	 </a:t>
                </a:r>
              </a:p>
            </p:txBody>
          </p:sp>
        </mc:Choice>
        <mc:Fallback>
          <p:sp>
            <p:nvSpPr>
              <p:cNvPr id="8" name="CasellaDiTesto 7">
                <a:extLst>
                  <a:ext uri="{FF2B5EF4-FFF2-40B4-BE49-F238E27FC236}">
                    <a16:creationId xmlns:a16="http://schemas.microsoft.com/office/drawing/2014/main" id="{AEBFAD92-96C6-4092-2BCE-C4CC06D465C9}"/>
                  </a:ext>
                </a:extLst>
              </p:cNvPr>
              <p:cNvSpPr txBox="1">
                <a:spLocks noRot="1" noChangeAspect="1" noMove="1" noResize="1" noEditPoints="1" noAdjustHandles="1" noChangeArrowheads="1" noChangeShapeType="1" noTextEdit="1"/>
              </p:cNvSpPr>
              <p:nvPr/>
            </p:nvSpPr>
            <p:spPr>
              <a:xfrm>
                <a:off x="576748" y="1415485"/>
                <a:ext cx="9447742" cy="4479560"/>
              </a:xfrm>
              <a:prstGeom prst="rect">
                <a:avLst/>
              </a:prstGeom>
              <a:blipFill>
                <a:blip r:embed="rId3"/>
                <a:stretch>
                  <a:fillRect l="-581" t="-1361" r="-581" b="-1088"/>
                </a:stretch>
              </a:blipFill>
            </p:spPr>
            <p:txBody>
              <a:bodyPr/>
              <a:lstStyle/>
              <a:p>
                <a:r>
                  <a:rPr lang="it-IT">
                    <a:noFill/>
                  </a:rPr>
                  <a:t> </a:t>
                </a:r>
              </a:p>
            </p:txBody>
          </p:sp>
        </mc:Fallback>
      </mc:AlternateContent>
    </p:spTree>
    <p:extLst>
      <p:ext uri="{BB962C8B-B14F-4D97-AF65-F5344CB8AC3E}">
        <p14:creationId xmlns:p14="http://schemas.microsoft.com/office/powerpoint/2010/main" val="367916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Bookkeeper</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12</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mc:AlternateContent xmlns:mc="http://schemas.openxmlformats.org/markup-compatibility/2006" xmlns:cx1="http://schemas.microsoft.com/office/drawing/2015/9/8/chartex">
        <mc:Choice Requires="cx1">
          <p:graphicFrame>
            <p:nvGraphicFramePr>
              <p:cNvPr id="5" name="Grafico 4">
                <a:extLst>
                  <a:ext uri="{FF2B5EF4-FFF2-40B4-BE49-F238E27FC236}">
                    <a16:creationId xmlns:a16="http://schemas.microsoft.com/office/drawing/2014/main" id="{8DC37361-62A0-288B-2FA1-4243D9960A2E}"/>
                  </a:ext>
                </a:extLst>
              </p:cNvPr>
              <p:cNvGraphicFramePr/>
              <p:nvPr>
                <p:extLst>
                  <p:ext uri="{D42A27DB-BD31-4B8C-83A1-F6EECF244321}">
                    <p14:modId xmlns:p14="http://schemas.microsoft.com/office/powerpoint/2010/main" val="3667257158"/>
                  </p:ext>
                </p:extLst>
              </p:nvPr>
            </p:nvGraphicFramePr>
            <p:xfrm>
              <a:off x="0" y="1145019"/>
              <a:ext cx="2890653" cy="204776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Grafico 4">
                <a:extLst>
                  <a:ext uri="{FF2B5EF4-FFF2-40B4-BE49-F238E27FC236}">
                    <a16:creationId xmlns:a16="http://schemas.microsoft.com/office/drawing/2014/main" id="{8DC37361-62A0-288B-2FA1-4243D9960A2E}"/>
                  </a:ext>
                </a:extLst>
              </p:cNvPr>
              <p:cNvPicPr>
                <a:picLocks noGrp="1" noRot="1" noChangeAspect="1" noMove="1" noResize="1" noEditPoints="1" noAdjustHandles="1" noChangeArrowheads="1" noChangeShapeType="1"/>
              </p:cNvPicPr>
              <p:nvPr/>
            </p:nvPicPr>
            <p:blipFill>
              <a:blip r:embed="rId4"/>
              <a:stretch>
                <a:fillRect/>
              </a:stretch>
            </p:blipFill>
            <p:spPr>
              <a:xfrm>
                <a:off x="0" y="1145019"/>
                <a:ext cx="2890653" cy="204776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Grafico 5">
                <a:extLst>
                  <a:ext uri="{FF2B5EF4-FFF2-40B4-BE49-F238E27FC236}">
                    <a16:creationId xmlns:a16="http://schemas.microsoft.com/office/drawing/2014/main" id="{2DD06770-7454-1DC8-FACF-A75EEC335569}"/>
                  </a:ext>
                </a:extLst>
              </p:cNvPr>
              <p:cNvGraphicFramePr/>
              <p:nvPr>
                <p:extLst>
                  <p:ext uri="{D42A27DB-BD31-4B8C-83A1-F6EECF244321}">
                    <p14:modId xmlns:p14="http://schemas.microsoft.com/office/powerpoint/2010/main" val="3535077961"/>
                  </p:ext>
                </p:extLst>
              </p:nvPr>
            </p:nvGraphicFramePr>
            <p:xfrm>
              <a:off x="2510549" y="1142738"/>
              <a:ext cx="2890653" cy="2047761"/>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6" name="Grafico 5">
                <a:extLst>
                  <a:ext uri="{FF2B5EF4-FFF2-40B4-BE49-F238E27FC236}">
                    <a16:creationId xmlns:a16="http://schemas.microsoft.com/office/drawing/2014/main" id="{2DD06770-7454-1DC8-FACF-A75EEC335569}"/>
                  </a:ext>
                </a:extLst>
              </p:cNvPr>
              <p:cNvPicPr>
                <a:picLocks noGrp="1" noRot="1" noChangeAspect="1" noMove="1" noResize="1" noEditPoints="1" noAdjustHandles="1" noChangeArrowheads="1" noChangeShapeType="1"/>
              </p:cNvPicPr>
              <p:nvPr/>
            </p:nvPicPr>
            <p:blipFill>
              <a:blip r:embed="rId6"/>
              <a:stretch>
                <a:fillRect/>
              </a:stretch>
            </p:blipFill>
            <p:spPr>
              <a:xfrm>
                <a:off x="2510549" y="1142738"/>
                <a:ext cx="2890653" cy="204776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Grafico 6">
                <a:extLst>
                  <a:ext uri="{FF2B5EF4-FFF2-40B4-BE49-F238E27FC236}">
                    <a16:creationId xmlns:a16="http://schemas.microsoft.com/office/drawing/2014/main" id="{2A67E2F3-9F84-E38F-6BD5-0ACC1AC4174B}"/>
                  </a:ext>
                </a:extLst>
              </p:cNvPr>
              <p:cNvGraphicFramePr/>
              <p:nvPr>
                <p:extLst>
                  <p:ext uri="{D42A27DB-BD31-4B8C-83A1-F6EECF244321}">
                    <p14:modId xmlns:p14="http://schemas.microsoft.com/office/powerpoint/2010/main" val="1627227176"/>
                  </p:ext>
                </p:extLst>
              </p:nvPr>
            </p:nvGraphicFramePr>
            <p:xfrm>
              <a:off x="5021580" y="1145019"/>
              <a:ext cx="2786494" cy="204548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7" name="Grafico 6">
                <a:extLst>
                  <a:ext uri="{FF2B5EF4-FFF2-40B4-BE49-F238E27FC236}">
                    <a16:creationId xmlns:a16="http://schemas.microsoft.com/office/drawing/2014/main" id="{2A67E2F3-9F84-E38F-6BD5-0ACC1AC4174B}"/>
                  </a:ext>
                </a:extLst>
              </p:cNvPr>
              <p:cNvPicPr>
                <a:picLocks noGrp="1" noRot="1" noChangeAspect="1" noMove="1" noResize="1" noEditPoints="1" noAdjustHandles="1" noChangeArrowheads="1" noChangeShapeType="1"/>
              </p:cNvPicPr>
              <p:nvPr/>
            </p:nvPicPr>
            <p:blipFill>
              <a:blip r:embed="rId8"/>
              <a:stretch>
                <a:fillRect/>
              </a:stretch>
            </p:blipFill>
            <p:spPr>
              <a:xfrm>
                <a:off x="5021580" y="1145019"/>
                <a:ext cx="2786494" cy="204548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Grafico 8">
                <a:extLst>
                  <a:ext uri="{FF2B5EF4-FFF2-40B4-BE49-F238E27FC236}">
                    <a16:creationId xmlns:a16="http://schemas.microsoft.com/office/drawing/2014/main" id="{D1FC0296-3887-D09B-9830-F8E725619199}"/>
                  </a:ext>
                </a:extLst>
              </p:cNvPr>
              <p:cNvGraphicFramePr/>
              <p:nvPr>
                <p:extLst>
                  <p:ext uri="{D42A27DB-BD31-4B8C-83A1-F6EECF244321}">
                    <p14:modId xmlns:p14="http://schemas.microsoft.com/office/powerpoint/2010/main" val="1621468976"/>
                  </p:ext>
                </p:extLst>
              </p:nvPr>
            </p:nvGraphicFramePr>
            <p:xfrm>
              <a:off x="7719060" y="1126245"/>
              <a:ext cx="2786493" cy="2347221"/>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9" name="Grafico 8">
                <a:extLst>
                  <a:ext uri="{FF2B5EF4-FFF2-40B4-BE49-F238E27FC236}">
                    <a16:creationId xmlns:a16="http://schemas.microsoft.com/office/drawing/2014/main" id="{D1FC0296-3887-D09B-9830-F8E725619199}"/>
                  </a:ext>
                </a:extLst>
              </p:cNvPr>
              <p:cNvPicPr>
                <a:picLocks noGrp="1" noRot="1" noChangeAspect="1" noMove="1" noResize="1" noEditPoints="1" noAdjustHandles="1" noChangeArrowheads="1" noChangeShapeType="1"/>
              </p:cNvPicPr>
              <p:nvPr/>
            </p:nvPicPr>
            <p:blipFill>
              <a:blip r:embed="rId10"/>
              <a:stretch>
                <a:fillRect/>
              </a:stretch>
            </p:blipFill>
            <p:spPr>
              <a:xfrm>
                <a:off x="7719060" y="1126245"/>
                <a:ext cx="2786493" cy="234722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8" name="Grafico 7">
                <a:extLst>
                  <a:ext uri="{FF2B5EF4-FFF2-40B4-BE49-F238E27FC236}">
                    <a16:creationId xmlns:a16="http://schemas.microsoft.com/office/drawing/2014/main" id="{E3C8DAED-1A84-97A8-313B-87AE30063535}"/>
                  </a:ext>
                </a:extLst>
              </p:cNvPr>
              <p:cNvGraphicFramePr/>
              <p:nvPr>
                <p:extLst>
                  <p:ext uri="{D42A27DB-BD31-4B8C-83A1-F6EECF244321}">
                    <p14:modId xmlns:p14="http://schemas.microsoft.com/office/powerpoint/2010/main" val="2905132461"/>
                  </p:ext>
                </p:extLst>
              </p:nvPr>
            </p:nvGraphicFramePr>
            <p:xfrm>
              <a:off x="0" y="3288557"/>
              <a:ext cx="2890653" cy="2044785"/>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8" name="Grafico 7">
                <a:extLst>
                  <a:ext uri="{FF2B5EF4-FFF2-40B4-BE49-F238E27FC236}">
                    <a16:creationId xmlns:a16="http://schemas.microsoft.com/office/drawing/2014/main" id="{E3C8DAED-1A84-97A8-313B-87AE30063535}"/>
                  </a:ext>
                </a:extLst>
              </p:cNvPr>
              <p:cNvPicPr>
                <a:picLocks noGrp="1" noRot="1" noChangeAspect="1" noMove="1" noResize="1" noEditPoints="1" noAdjustHandles="1" noChangeArrowheads="1" noChangeShapeType="1"/>
              </p:cNvPicPr>
              <p:nvPr/>
            </p:nvPicPr>
            <p:blipFill>
              <a:blip r:embed="rId12"/>
              <a:stretch>
                <a:fillRect/>
              </a:stretch>
            </p:blipFill>
            <p:spPr>
              <a:xfrm>
                <a:off x="0" y="3288557"/>
                <a:ext cx="2890653" cy="204478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Grafico 9">
                <a:extLst>
                  <a:ext uri="{FF2B5EF4-FFF2-40B4-BE49-F238E27FC236}">
                    <a16:creationId xmlns:a16="http://schemas.microsoft.com/office/drawing/2014/main" id="{2CF41FA2-1B2D-60EC-1A44-CABEDDAEE5FA}"/>
                  </a:ext>
                </a:extLst>
              </p:cNvPr>
              <p:cNvGraphicFramePr/>
              <p:nvPr>
                <p:extLst>
                  <p:ext uri="{D42A27DB-BD31-4B8C-83A1-F6EECF244321}">
                    <p14:modId xmlns:p14="http://schemas.microsoft.com/office/powerpoint/2010/main" val="316799147"/>
                  </p:ext>
                </p:extLst>
              </p:nvPr>
            </p:nvGraphicFramePr>
            <p:xfrm>
              <a:off x="2510549" y="3285581"/>
              <a:ext cx="3077584" cy="2047761"/>
            </p:xfrm>
            <a:graphic>
              <a:graphicData uri="http://schemas.microsoft.com/office/drawing/2014/chartex">
                <cx:chart xmlns:cx="http://schemas.microsoft.com/office/drawing/2014/chartex" xmlns:r="http://schemas.openxmlformats.org/officeDocument/2006/relationships" r:id="rId13"/>
              </a:graphicData>
            </a:graphic>
          </p:graphicFrame>
        </mc:Choice>
        <mc:Fallback xmlns="">
          <p:pic>
            <p:nvPicPr>
              <p:cNvPr id="10" name="Grafico 9">
                <a:extLst>
                  <a:ext uri="{FF2B5EF4-FFF2-40B4-BE49-F238E27FC236}">
                    <a16:creationId xmlns:a16="http://schemas.microsoft.com/office/drawing/2014/main" id="{2CF41FA2-1B2D-60EC-1A44-CABEDDAEE5FA}"/>
                  </a:ext>
                </a:extLst>
              </p:cNvPr>
              <p:cNvPicPr>
                <a:picLocks noGrp="1" noRot="1" noChangeAspect="1" noMove="1" noResize="1" noEditPoints="1" noAdjustHandles="1" noChangeArrowheads="1" noChangeShapeType="1"/>
              </p:cNvPicPr>
              <p:nvPr/>
            </p:nvPicPr>
            <p:blipFill>
              <a:blip r:embed="rId14"/>
              <a:stretch>
                <a:fillRect/>
              </a:stretch>
            </p:blipFill>
            <p:spPr>
              <a:xfrm>
                <a:off x="2510549" y="3285581"/>
                <a:ext cx="3077584" cy="204776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1" name="Grafico 10">
                <a:extLst>
                  <a:ext uri="{FF2B5EF4-FFF2-40B4-BE49-F238E27FC236}">
                    <a16:creationId xmlns:a16="http://schemas.microsoft.com/office/drawing/2014/main" id="{84070963-68BD-C114-AC29-44F3D43ED383}"/>
                  </a:ext>
                </a:extLst>
              </p:cNvPr>
              <p:cNvGraphicFramePr/>
              <p:nvPr>
                <p:extLst>
                  <p:ext uri="{D42A27DB-BD31-4B8C-83A1-F6EECF244321}">
                    <p14:modId xmlns:p14="http://schemas.microsoft.com/office/powerpoint/2010/main" val="4271956039"/>
                  </p:ext>
                </p:extLst>
              </p:nvPr>
            </p:nvGraphicFramePr>
            <p:xfrm>
              <a:off x="5015338" y="3298740"/>
              <a:ext cx="2890653" cy="2044785"/>
            </p:xfrm>
            <a:graphic>
              <a:graphicData uri="http://schemas.microsoft.com/office/drawing/2014/chartex">
                <cx:chart xmlns:cx="http://schemas.microsoft.com/office/drawing/2014/chartex" xmlns:r="http://schemas.openxmlformats.org/officeDocument/2006/relationships" r:id="rId15"/>
              </a:graphicData>
            </a:graphic>
          </p:graphicFrame>
        </mc:Choice>
        <mc:Fallback xmlns="">
          <p:pic>
            <p:nvPicPr>
              <p:cNvPr id="11" name="Grafico 10">
                <a:extLst>
                  <a:ext uri="{FF2B5EF4-FFF2-40B4-BE49-F238E27FC236}">
                    <a16:creationId xmlns:a16="http://schemas.microsoft.com/office/drawing/2014/main" id="{84070963-68BD-C114-AC29-44F3D43ED383}"/>
                  </a:ext>
                </a:extLst>
              </p:cNvPr>
              <p:cNvPicPr>
                <a:picLocks noGrp="1" noRot="1" noChangeAspect="1" noMove="1" noResize="1" noEditPoints="1" noAdjustHandles="1" noChangeArrowheads="1" noChangeShapeType="1"/>
              </p:cNvPicPr>
              <p:nvPr/>
            </p:nvPicPr>
            <p:blipFill>
              <a:blip r:embed="rId16"/>
              <a:stretch>
                <a:fillRect/>
              </a:stretch>
            </p:blipFill>
            <p:spPr>
              <a:xfrm>
                <a:off x="5015338" y="3298740"/>
                <a:ext cx="2890653" cy="204478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Grafico 11">
                <a:extLst>
                  <a:ext uri="{FF2B5EF4-FFF2-40B4-BE49-F238E27FC236}">
                    <a16:creationId xmlns:a16="http://schemas.microsoft.com/office/drawing/2014/main" id="{B28419D2-230D-4ED6-C198-F551323B816D}"/>
                  </a:ext>
                </a:extLst>
              </p:cNvPr>
              <p:cNvGraphicFramePr/>
              <p:nvPr>
                <p:extLst>
                  <p:ext uri="{D42A27DB-BD31-4B8C-83A1-F6EECF244321}">
                    <p14:modId xmlns:p14="http://schemas.microsoft.com/office/powerpoint/2010/main" val="3662908681"/>
                  </p:ext>
                </p:extLst>
              </p:nvPr>
            </p:nvGraphicFramePr>
            <p:xfrm>
              <a:off x="7530208" y="3285581"/>
              <a:ext cx="3660329" cy="2347221"/>
            </p:xfrm>
            <a:graphic>
              <a:graphicData uri="http://schemas.microsoft.com/office/drawing/2014/chartex">
                <cx:chart xmlns:cx="http://schemas.microsoft.com/office/drawing/2014/chartex" xmlns:r="http://schemas.openxmlformats.org/officeDocument/2006/relationships" r:id="rId17"/>
              </a:graphicData>
            </a:graphic>
          </p:graphicFrame>
        </mc:Choice>
        <mc:Fallback xmlns="">
          <p:pic>
            <p:nvPicPr>
              <p:cNvPr id="12" name="Grafico 11">
                <a:extLst>
                  <a:ext uri="{FF2B5EF4-FFF2-40B4-BE49-F238E27FC236}">
                    <a16:creationId xmlns:a16="http://schemas.microsoft.com/office/drawing/2014/main" id="{B28419D2-230D-4ED6-C198-F551323B816D}"/>
                  </a:ext>
                </a:extLst>
              </p:cNvPr>
              <p:cNvPicPr>
                <a:picLocks noGrp="1" noRot="1" noChangeAspect="1" noMove="1" noResize="1" noEditPoints="1" noAdjustHandles="1" noChangeArrowheads="1" noChangeShapeType="1"/>
              </p:cNvPicPr>
              <p:nvPr/>
            </p:nvPicPr>
            <p:blipFill>
              <a:blip r:embed="rId18"/>
              <a:stretch>
                <a:fillRect/>
              </a:stretch>
            </p:blipFill>
            <p:spPr>
              <a:xfrm>
                <a:off x="7530208" y="3285581"/>
                <a:ext cx="3660329" cy="2347221"/>
              </a:xfrm>
              <a:prstGeom prst="rect">
                <a:avLst/>
              </a:prstGeom>
            </p:spPr>
          </p:pic>
        </mc:Fallback>
      </mc:AlternateContent>
    </p:spTree>
    <p:extLst>
      <p:ext uri="{BB962C8B-B14F-4D97-AF65-F5344CB8AC3E}">
        <p14:creationId xmlns:p14="http://schemas.microsoft.com/office/powerpoint/2010/main" val="14050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1" y="13955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Bookkeeper</a:t>
            </a:r>
            <a:r>
              <a:rPr lang="it-IT" sz="2400" dirty="0">
                <a:solidFill>
                  <a:schemeClr val="tx2">
                    <a:lumMod val="40000"/>
                    <a:lumOff val="60000"/>
                  </a:schemeClr>
                </a:solidFill>
              </a:rPr>
              <a:t> Sampling</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13</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mc:AlternateContent xmlns:mc="http://schemas.openxmlformats.org/markup-compatibility/2006" xmlns:cx1="http://schemas.microsoft.com/office/drawing/2015/9/8/chartex">
        <mc:Choice Requires="cx1">
          <p:graphicFrame>
            <p:nvGraphicFramePr>
              <p:cNvPr id="13" name="Grafico 12">
                <a:extLst>
                  <a:ext uri="{FF2B5EF4-FFF2-40B4-BE49-F238E27FC236}">
                    <a16:creationId xmlns:a16="http://schemas.microsoft.com/office/drawing/2014/main" id="{74E0C95E-7A45-6F5A-68DC-17294FBFC898}"/>
                  </a:ext>
                </a:extLst>
              </p:cNvPr>
              <p:cNvGraphicFramePr/>
              <p:nvPr>
                <p:extLst>
                  <p:ext uri="{D42A27DB-BD31-4B8C-83A1-F6EECF244321}">
                    <p14:modId xmlns:p14="http://schemas.microsoft.com/office/powerpoint/2010/main" val="1746415417"/>
                  </p:ext>
                </p:extLst>
              </p:nvPr>
            </p:nvGraphicFramePr>
            <p:xfrm>
              <a:off x="0" y="736338"/>
              <a:ext cx="2652528" cy="204478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Grafico 12">
                <a:extLst>
                  <a:ext uri="{FF2B5EF4-FFF2-40B4-BE49-F238E27FC236}">
                    <a16:creationId xmlns:a16="http://schemas.microsoft.com/office/drawing/2014/main" id="{74E0C95E-7A45-6F5A-68DC-17294FBFC898}"/>
                  </a:ext>
                </a:extLst>
              </p:cNvPr>
              <p:cNvPicPr>
                <a:picLocks noGrp="1" noRot="1" noChangeAspect="1" noMove="1" noResize="1" noEditPoints="1" noAdjustHandles="1" noChangeArrowheads="1" noChangeShapeType="1"/>
              </p:cNvPicPr>
              <p:nvPr/>
            </p:nvPicPr>
            <p:blipFill>
              <a:blip r:embed="rId4"/>
              <a:stretch>
                <a:fillRect/>
              </a:stretch>
            </p:blipFill>
            <p:spPr>
              <a:xfrm>
                <a:off x="0" y="736338"/>
                <a:ext cx="2652528" cy="204478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4" name="Grafico 13">
                <a:extLst>
                  <a:ext uri="{FF2B5EF4-FFF2-40B4-BE49-F238E27FC236}">
                    <a16:creationId xmlns:a16="http://schemas.microsoft.com/office/drawing/2014/main" id="{D9FC1D35-EDDF-D75F-A249-5EE76E8EEF13}"/>
                  </a:ext>
                </a:extLst>
              </p:cNvPr>
              <p:cNvGraphicFramePr/>
              <p:nvPr>
                <p:extLst>
                  <p:ext uri="{D42A27DB-BD31-4B8C-83A1-F6EECF244321}">
                    <p14:modId xmlns:p14="http://schemas.microsoft.com/office/powerpoint/2010/main" val="1267832244"/>
                  </p:ext>
                </p:extLst>
              </p:nvPr>
            </p:nvGraphicFramePr>
            <p:xfrm>
              <a:off x="2432685" y="736338"/>
              <a:ext cx="2982595" cy="2044785"/>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4" name="Grafico 13">
                <a:extLst>
                  <a:ext uri="{FF2B5EF4-FFF2-40B4-BE49-F238E27FC236}">
                    <a16:creationId xmlns:a16="http://schemas.microsoft.com/office/drawing/2014/main" id="{D9FC1D35-EDDF-D75F-A249-5EE76E8EEF13}"/>
                  </a:ext>
                </a:extLst>
              </p:cNvPr>
              <p:cNvPicPr>
                <a:picLocks noGrp="1" noRot="1" noChangeAspect="1" noMove="1" noResize="1" noEditPoints="1" noAdjustHandles="1" noChangeArrowheads="1" noChangeShapeType="1"/>
              </p:cNvPicPr>
              <p:nvPr/>
            </p:nvPicPr>
            <p:blipFill>
              <a:blip r:embed="rId6"/>
              <a:stretch>
                <a:fillRect/>
              </a:stretch>
            </p:blipFill>
            <p:spPr>
              <a:xfrm>
                <a:off x="2432685" y="736338"/>
                <a:ext cx="2982595" cy="204478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5" name="Grafico 14">
                <a:extLst>
                  <a:ext uri="{FF2B5EF4-FFF2-40B4-BE49-F238E27FC236}">
                    <a16:creationId xmlns:a16="http://schemas.microsoft.com/office/drawing/2014/main" id="{4B06DF2A-437D-ACCB-2FD4-60B0D59EC0E1}"/>
                  </a:ext>
                </a:extLst>
              </p:cNvPr>
              <p:cNvGraphicFramePr/>
              <p:nvPr>
                <p:extLst>
                  <p:ext uri="{D42A27DB-BD31-4B8C-83A1-F6EECF244321}">
                    <p14:modId xmlns:p14="http://schemas.microsoft.com/office/powerpoint/2010/main" val="2789737850"/>
                  </p:ext>
                </p:extLst>
              </p:nvPr>
            </p:nvGraphicFramePr>
            <p:xfrm>
              <a:off x="4865370" y="736337"/>
              <a:ext cx="2982595" cy="2044785"/>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15" name="Grafico 14">
                <a:extLst>
                  <a:ext uri="{FF2B5EF4-FFF2-40B4-BE49-F238E27FC236}">
                    <a16:creationId xmlns:a16="http://schemas.microsoft.com/office/drawing/2014/main" id="{4B06DF2A-437D-ACCB-2FD4-60B0D59EC0E1}"/>
                  </a:ext>
                </a:extLst>
              </p:cNvPr>
              <p:cNvPicPr>
                <a:picLocks noGrp="1" noRot="1" noChangeAspect="1" noMove="1" noResize="1" noEditPoints="1" noAdjustHandles="1" noChangeArrowheads="1" noChangeShapeType="1"/>
              </p:cNvPicPr>
              <p:nvPr/>
            </p:nvPicPr>
            <p:blipFill>
              <a:blip r:embed="rId8"/>
              <a:stretch>
                <a:fillRect/>
              </a:stretch>
            </p:blipFill>
            <p:spPr>
              <a:xfrm>
                <a:off x="4865370" y="736337"/>
                <a:ext cx="2982595" cy="204478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6" name="Grafico 15">
                <a:extLst>
                  <a:ext uri="{FF2B5EF4-FFF2-40B4-BE49-F238E27FC236}">
                    <a16:creationId xmlns:a16="http://schemas.microsoft.com/office/drawing/2014/main" id="{7313E78E-2784-A084-609F-9902C153875C}"/>
                  </a:ext>
                </a:extLst>
              </p:cNvPr>
              <p:cNvGraphicFramePr/>
              <p:nvPr>
                <p:extLst>
                  <p:ext uri="{D42A27DB-BD31-4B8C-83A1-F6EECF244321}">
                    <p14:modId xmlns:p14="http://schemas.microsoft.com/office/powerpoint/2010/main" val="643177140"/>
                  </p:ext>
                </p:extLst>
              </p:nvPr>
            </p:nvGraphicFramePr>
            <p:xfrm>
              <a:off x="7222454" y="737210"/>
              <a:ext cx="3190099" cy="2362464"/>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16" name="Grafico 15">
                <a:extLst>
                  <a:ext uri="{FF2B5EF4-FFF2-40B4-BE49-F238E27FC236}">
                    <a16:creationId xmlns:a16="http://schemas.microsoft.com/office/drawing/2014/main" id="{7313E78E-2784-A084-609F-9902C153875C}"/>
                  </a:ext>
                </a:extLst>
              </p:cNvPr>
              <p:cNvPicPr>
                <a:picLocks noGrp="1" noRot="1" noChangeAspect="1" noMove="1" noResize="1" noEditPoints="1" noAdjustHandles="1" noChangeArrowheads="1" noChangeShapeType="1"/>
              </p:cNvPicPr>
              <p:nvPr/>
            </p:nvPicPr>
            <p:blipFill>
              <a:blip r:embed="rId10"/>
              <a:stretch>
                <a:fillRect/>
              </a:stretch>
            </p:blipFill>
            <p:spPr>
              <a:xfrm>
                <a:off x="7222454" y="737210"/>
                <a:ext cx="3190099" cy="236246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Grafico 16">
                <a:extLst>
                  <a:ext uri="{FF2B5EF4-FFF2-40B4-BE49-F238E27FC236}">
                    <a16:creationId xmlns:a16="http://schemas.microsoft.com/office/drawing/2014/main" id="{A30B9938-A513-188F-DAA6-B46767EF930D}"/>
                  </a:ext>
                </a:extLst>
              </p:cNvPr>
              <p:cNvGraphicFramePr/>
              <p:nvPr>
                <p:extLst>
                  <p:ext uri="{D42A27DB-BD31-4B8C-83A1-F6EECF244321}">
                    <p14:modId xmlns:p14="http://schemas.microsoft.com/office/powerpoint/2010/main" val="2655152345"/>
                  </p:ext>
                </p:extLst>
              </p:nvPr>
            </p:nvGraphicFramePr>
            <p:xfrm>
              <a:off x="0" y="2695116"/>
              <a:ext cx="2652528" cy="1958163"/>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17" name="Grafico 16">
                <a:extLst>
                  <a:ext uri="{FF2B5EF4-FFF2-40B4-BE49-F238E27FC236}">
                    <a16:creationId xmlns:a16="http://schemas.microsoft.com/office/drawing/2014/main" id="{A30B9938-A513-188F-DAA6-B46767EF930D}"/>
                  </a:ext>
                </a:extLst>
              </p:cNvPr>
              <p:cNvPicPr>
                <a:picLocks noGrp="1" noRot="1" noChangeAspect="1" noMove="1" noResize="1" noEditPoints="1" noAdjustHandles="1" noChangeArrowheads="1" noChangeShapeType="1"/>
              </p:cNvPicPr>
              <p:nvPr/>
            </p:nvPicPr>
            <p:blipFill>
              <a:blip r:embed="rId12"/>
              <a:stretch>
                <a:fillRect/>
              </a:stretch>
            </p:blipFill>
            <p:spPr>
              <a:xfrm>
                <a:off x="0" y="2695116"/>
                <a:ext cx="2652528" cy="1958163"/>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8" name="Grafico 17">
                <a:extLst>
                  <a:ext uri="{FF2B5EF4-FFF2-40B4-BE49-F238E27FC236}">
                    <a16:creationId xmlns:a16="http://schemas.microsoft.com/office/drawing/2014/main" id="{FC9875E7-CE35-9254-2725-9CE21F012413}"/>
                  </a:ext>
                </a:extLst>
              </p:cNvPr>
              <p:cNvGraphicFramePr/>
              <p:nvPr>
                <p:extLst>
                  <p:ext uri="{D42A27DB-BD31-4B8C-83A1-F6EECF244321}">
                    <p14:modId xmlns:p14="http://schemas.microsoft.com/office/powerpoint/2010/main" val="3330595847"/>
                  </p:ext>
                </p:extLst>
              </p:nvPr>
            </p:nvGraphicFramePr>
            <p:xfrm>
              <a:off x="2423022" y="2681964"/>
              <a:ext cx="2992258" cy="1971315"/>
            </p:xfrm>
            <a:graphic>
              <a:graphicData uri="http://schemas.microsoft.com/office/drawing/2014/chartex">
                <cx:chart xmlns:cx="http://schemas.microsoft.com/office/drawing/2014/chartex" xmlns:r="http://schemas.openxmlformats.org/officeDocument/2006/relationships" r:id="rId13"/>
              </a:graphicData>
            </a:graphic>
          </p:graphicFrame>
        </mc:Choice>
        <mc:Fallback>
          <p:pic>
            <p:nvPicPr>
              <p:cNvPr id="18" name="Grafico 17">
                <a:extLst>
                  <a:ext uri="{FF2B5EF4-FFF2-40B4-BE49-F238E27FC236}">
                    <a16:creationId xmlns:a16="http://schemas.microsoft.com/office/drawing/2014/main" id="{FC9875E7-CE35-9254-2725-9CE21F012413}"/>
                  </a:ext>
                </a:extLst>
              </p:cNvPr>
              <p:cNvPicPr>
                <a:picLocks noGrp="1" noRot="1" noChangeAspect="1" noMove="1" noResize="1" noEditPoints="1" noAdjustHandles="1" noChangeArrowheads="1" noChangeShapeType="1"/>
              </p:cNvPicPr>
              <p:nvPr/>
            </p:nvPicPr>
            <p:blipFill>
              <a:blip r:embed="rId14"/>
              <a:stretch>
                <a:fillRect/>
              </a:stretch>
            </p:blipFill>
            <p:spPr>
              <a:xfrm>
                <a:off x="2423022" y="2681964"/>
                <a:ext cx="2992258" cy="197131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9" name="Grafico 18">
                <a:extLst>
                  <a:ext uri="{FF2B5EF4-FFF2-40B4-BE49-F238E27FC236}">
                    <a16:creationId xmlns:a16="http://schemas.microsoft.com/office/drawing/2014/main" id="{B95E33B9-6CC6-A8C6-7FE2-8CF8CA0F087B}"/>
                  </a:ext>
                </a:extLst>
              </p:cNvPr>
              <p:cNvGraphicFramePr/>
              <p:nvPr>
                <p:extLst>
                  <p:ext uri="{D42A27DB-BD31-4B8C-83A1-F6EECF244321}">
                    <p14:modId xmlns:p14="http://schemas.microsoft.com/office/powerpoint/2010/main" val="1539932224"/>
                  </p:ext>
                </p:extLst>
              </p:nvPr>
            </p:nvGraphicFramePr>
            <p:xfrm>
              <a:off x="4839380" y="2681964"/>
              <a:ext cx="3008585" cy="1971315"/>
            </p:xfrm>
            <a:graphic>
              <a:graphicData uri="http://schemas.microsoft.com/office/drawing/2014/chartex">
                <cx:chart xmlns:cx="http://schemas.microsoft.com/office/drawing/2014/chartex" xmlns:r="http://schemas.openxmlformats.org/officeDocument/2006/relationships" r:id="rId15"/>
              </a:graphicData>
            </a:graphic>
          </p:graphicFrame>
        </mc:Choice>
        <mc:Fallback xmlns="">
          <p:pic>
            <p:nvPicPr>
              <p:cNvPr id="19" name="Grafico 18">
                <a:extLst>
                  <a:ext uri="{FF2B5EF4-FFF2-40B4-BE49-F238E27FC236}">
                    <a16:creationId xmlns:a16="http://schemas.microsoft.com/office/drawing/2014/main" id="{B95E33B9-6CC6-A8C6-7FE2-8CF8CA0F087B}"/>
                  </a:ext>
                </a:extLst>
              </p:cNvPr>
              <p:cNvPicPr>
                <a:picLocks noGrp="1" noRot="1" noChangeAspect="1" noMove="1" noResize="1" noEditPoints="1" noAdjustHandles="1" noChangeArrowheads="1" noChangeShapeType="1"/>
              </p:cNvPicPr>
              <p:nvPr/>
            </p:nvPicPr>
            <p:blipFill>
              <a:blip r:embed="rId16"/>
              <a:stretch>
                <a:fillRect/>
              </a:stretch>
            </p:blipFill>
            <p:spPr>
              <a:xfrm>
                <a:off x="4839380" y="2681964"/>
                <a:ext cx="3008585" cy="197131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20" name="Grafico 19">
                <a:extLst>
                  <a:ext uri="{FF2B5EF4-FFF2-40B4-BE49-F238E27FC236}">
                    <a16:creationId xmlns:a16="http://schemas.microsoft.com/office/drawing/2014/main" id="{0A5D866B-1909-CF79-D0D7-5AECB7E5DD5C}"/>
                  </a:ext>
                </a:extLst>
              </p:cNvPr>
              <p:cNvGraphicFramePr/>
              <p:nvPr>
                <p:extLst>
                  <p:ext uri="{D42A27DB-BD31-4B8C-83A1-F6EECF244321}">
                    <p14:modId xmlns:p14="http://schemas.microsoft.com/office/powerpoint/2010/main" val="3828324846"/>
                  </p:ext>
                </p:extLst>
              </p:nvPr>
            </p:nvGraphicFramePr>
            <p:xfrm>
              <a:off x="-85377" y="4407355"/>
              <a:ext cx="2823281" cy="2082797"/>
            </p:xfrm>
            <a:graphic>
              <a:graphicData uri="http://schemas.microsoft.com/office/drawing/2014/chartex">
                <cx:chart xmlns:cx="http://schemas.microsoft.com/office/drawing/2014/chartex" xmlns:r="http://schemas.openxmlformats.org/officeDocument/2006/relationships" r:id="rId17"/>
              </a:graphicData>
            </a:graphic>
          </p:graphicFrame>
        </mc:Choice>
        <mc:Fallback xmlns="">
          <p:pic>
            <p:nvPicPr>
              <p:cNvPr id="20" name="Grafico 19">
                <a:extLst>
                  <a:ext uri="{FF2B5EF4-FFF2-40B4-BE49-F238E27FC236}">
                    <a16:creationId xmlns:a16="http://schemas.microsoft.com/office/drawing/2014/main" id="{0A5D866B-1909-CF79-D0D7-5AECB7E5DD5C}"/>
                  </a:ext>
                </a:extLst>
              </p:cNvPr>
              <p:cNvPicPr>
                <a:picLocks noGrp="1" noRot="1" noChangeAspect="1" noMove="1" noResize="1" noEditPoints="1" noAdjustHandles="1" noChangeArrowheads="1" noChangeShapeType="1"/>
              </p:cNvPicPr>
              <p:nvPr/>
            </p:nvPicPr>
            <p:blipFill>
              <a:blip r:embed="rId18"/>
              <a:stretch>
                <a:fillRect/>
              </a:stretch>
            </p:blipFill>
            <p:spPr>
              <a:xfrm>
                <a:off x="-85377" y="4407355"/>
                <a:ext cx="2823281" cy="208279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21" name="Grafico 20">
                <a:extLst>
                  <a:ext uri="{FF2B5EF4-FFF2-40B4-BE49-F238E27FC236}">
                    <a16:creationId xmlns:a16="http://schemas.microsoft.com/office/drawing/2014/main" id="{538554D0-E1A0-C0A8-827B-D2B3DC4D40F1}"/>
                  </a:ext>
                </a:extLst>
              </p:cNvPr>
              <p:cNvGraphicFramePr/>
              <p:nvPr>
                <p:extLst>
                  <p:ext uri="{D42A27DB-BD31-4B8C-83A1-F6EECF244321}">
                    <p14:modId xmlns:p14="http://schemas.microsoft.com/office/powerpoint/2010/main" val="2595251658"/>
                  </p:ext>
                </p:extLst>
              </p:nvPr>
            </p:nvGraphicFramePr>
            <p:xfrm>
              <a:off x="2432684" y="4407354"/>
              <a:ext cx="2823281" cy="2082796"/>
            </p:xfrm>
            <a:graphic>
              <a:graphicData uri="http://schemas.microsoft.com/office/drawing/2014/chartex">
                <cx:chart xmlns:cx="http://schemas.microsoft.com/office/drawing/2014/chartex" xmlns:r="http://schemas.openxmlformats.org/officeDocument/2006/relationships" r:id="rId19"/>
              </a:graphicData>
            </a:graphic>
          </p:graphicFrame>
        </mc:Choice>
        <mc:Fallback xmlns="">
          <p:pic>
            <p:nvPicPr>
              <p:cNvPr id="21" name="Grafico 20">
                <a:extLst>
                  <a:ext uri="{FF2B5EF4-FFF2-40B4-BE49-F238E27FC236}">
                    <a16:creationId xmlns:a16="http://schemas.microsoft.com/office/drawing/2014/main" id="{538554D0-E1A0-C0A8-827B-D2B3DC4D40F1}"/>
                  </a:ext>
                </a:extLst>
              </p:cNvPr>
              <p:cNvPicPr>
                <a:picLocks noGrp="1" noRot="1" noChangeAspect="1" noMove="1" noResize="1" noEditPoints="1" noAdjustHandles="1" noChangeArrowheads="1" noChangeShapeType="1"/>
              </p:cNvPicPr>
              <p:nvPr/>
            </p:nvPicPr>
            <p:blipFill>
              <a:blip r:embed="rId20"/>
              <a:stretch>
                <a:fillRect/>
              </a:stretch>
            </p:blipFill>
            <p:spPr>
              <a:xfrm>
                <a:off x="2432684" y="4407354"/>
                <a:ext cx="2823281" cy="2082796"/>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22" name="Grafico 21">
                <a:extLst>
                  <a:ext uri="{FF2B5EF4-FFF2-40B4-BE49-F238E27FC236}">
                    <a16:creationId xmlns:a16="http://schemas.microsoft.com/office/drawing/2014/main" id="{95477B99-E0D6-BBD5-FC65-EE41027AC6C9}"/>
                  </a:ext>
                </a:extLst>
              </p:cNvPr>
              <p:cNvGraphicFramePr/>
              <p:nvPr>
                <p:extLst>
                  <p:ext uri="{D42A27DB-BD31-4B8C-83A1-F6EECF244321}">
                    <p14:modId xmlns:p14="http://schemas.microsoft.com/office/powerpoint/2010/main" val="257301953"/>
                  </p:ext>
                </p:extLst>
              </p:nvPr>
            </p:nvGraphicFramePr>
            <p:xfrm>
              <a:off x="4701998" y="4407354"/>
              <a:ext cx="2982594" cy="2069646"/>
            </p:xfrm>
            <a:graphic>
              <a:graphicData uri="http://schemas.microsoft.com/office/drawing/2014/chartex">
                <cx:chart xmlns:cx="http://schemas.microsoft.com/office/drawing/2014/chartex" xmlns:r="http://schemas.openxmlformats.org/officeDocument/2006/relationships" r:id="rId21"/>
              </a:graphicData>
            </a:graphic>
          </p:graphicFrame>
        </mc:Choice>
        <mc:Fallback xmlns="">
          <p:pic>
            <p:nvPicPr>
              <p:cNvPr id="22" name="Grafico 21">
                <a:extLst>
                  <a:ext uri="{FF2B5EF4-FFF2-40B4-BE49-F238E27FC236}">
                    <a16:creationId xmlns:a16="http://schemas.microsoft.com/office/drawing/2014/main" id="{95477B99-E0D6-BBD5-FC65-EE41027AC6C9}"/>
                  </a:ext>
                </a:extLst>
              </p:cNvPr>
              <p:cNvPicPr>
                <a:picLocks noGrp="1" noRot="1" noChangeAspect="1" noMove="1" noResize="1" noEditPoints="1" noAdjustHandles="1" noChangeArrowheads="1" noChangeShapeType="1"/>
              </p:cNvPicPr>
              <p:nvPr/>
            </p:nvPicPr>
            <p:blipFill>
              <a:blip r:embed="rId22"/>
              <a:stretch>
                <a:fillRect/>
              </a:stretch>
            </p:blipFill>
            <p:spPr>
              <a:xfrm>
                <a:off x="4701998" y="4407354"/>
                <a:ext cx="2982594" cy="2069646"/>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23" name="Grafico 22">
                <a:extLst>
                  <a:ext uri="{FF2B5EF4-FFF2-40B4-BE49-F238E27FC236}">
                    <a16:creationId xmlns:a16="http://schemas.microsoft.com/office/drawing/2014/main" id="{DAE0176A-B01A-EAD8-F1A5-562E04CE425A}"/>
                  </a:ext>
                </a:extLst>
              </p:cNvPr>
              <p:cNvGraphicFramePr/>
              <p:nvPr>
                <p:extLst>
                  <p:ext uri="{D42A27DB-BD31-4B8C-83A1-F6EECF244321}">
                    <p14:modId xmlns:p14="http://schemas.microsoft.com/office/powerpoint/2010/main" val="430158524"/>
                  </p:ext>
                </p:extLst>
              </p:nvPr>
            </p:nvGraphicFramePr>
            <p:xfrm>
              <a:off x="7357441" y="4659854"/>
              <a:ext cx="2592000" cy="1823721"/>
            </p:xfrm>
            <a:graphic>
              <a:graphicData uri="http://schemas.microsoft.com/office/drawing/2014/chartex">
                <cx:chart xmlns:cx="http://schemas.microsoft.com/office/drawing/2014/chartex" xmlns:r="http://schemas.openxmlformats.org/officeDocument/2006/relationships" r:id="rId23"/>
              </a:graphicData>
            </a:graphic>
          </p:graphicFrame>
        </mc:Choice>
        <mc:Fallback>
          <p:pic>
            <p:nvPicPr>
              <p:cNvPr id="23" name="Grafico 22">
                <a:extLst>
                  <a:ext uri="{FF2B5EF4-FFF2-40B4-BE49-F238E27FC236}">
                    <a16:creationId xmlns:a16="http://schemas.microsoft.com/office/drawing/2014/main" id="{DAE0176A-B01A-EAD8-F1A5-562E04CE425A}"/>
                  </a:ext>
                </a:extLst>
              </p:cNvPr>
              <p:cNvPicPr>
                <a:picLocks noGrp="1" noRot="1" noChangeAspect="1" noMove="1" noResize="1" noEditPoints="1" noAdjustHandles="1" noChangeArrowheads="1" noChangeShapeType="1"/>
              </p:cNvPicPr>
              <p:nvPr/>
            </p:nvPicPr>
            <p:blipFill>
              <a:blip r:embed="rId24"/>
              <a:stretch>
                <a:fillRect/>
              </a:stretch>
            </p:blipFill>
            <p:spPr>
              <a:xfrm>
                <a:off x="7357441" y="4659854"/>
                <a:ext cx="2592000" cy="1823721"/>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24" name="Grafico 23">
                <a:extLst>
                  <a:ext uri="{FF2B5EF4-FFF2-40B4-BE49-F238E27FC236}">
                    <a16:creationId xmlns:a16="http://schemas.microsoft.com/office/drawing/2014/main" id="{AE2C43DF-ABF0-AE63-3ABF-55271CF47113}"/>
                  </a:ext>
                </a:extLst>
              </p:cNvPr>
              <p:cNvGraphicFramePr/>
              <p:nvPr>
                <p:extLst>
                  <p:ext uri="{D42A27DB-BD31-4B8C-83A1-F6EECF244321}">
                    <p14:modId xmlns:p14="http://schemas.microsoft.com/office/powerpoint/2010/main" val="3626235444"/>
                  </p:ext>
                </p:extLst>
              </p:nvPr>
            </p:nvGraphicFramePr>
            <p:xfrm>
              <a:off x="7214774" y="2938504"/>
              <a:ext cx="3425286" cy="2082796"/>
            </p:xfrm>
            <a:graphic>
              <a:graphicData uri="http://schemas.microsoft.com/office/drawing/2014/chartex">
                <cx:chart xmlns:cx="http://schemas.microsoft.com/office/drawing/2014/chartex" xmlns:r="http://schemas.openxmlformats.org/officeDocument/2006/relationships" r:id="rId25"/>
              </a:graphicData>
            </a:graphic>
          </p:graphicFrame>
        </mc:Choice>
        <mc:Fallback>
          <p:pic>
            <p:nvPicPr>
              <p:cNvPr id="24" name="Grafico 23">
                <a:extLst>
                  <a:ext uri="{FF2B5EF4-FFF2-40B4-BE49-F238E27FC236}">
                    <a16:creationId xmlns:a16="http://schemas.microsoft.com/office/drawing/2014/main" id="{AE2C43DF-ABF0-AE63-3ABF-55271CF47113}"/>
                  </a:ext>
                </a:extLst>
              </p:cNvPr>
              <p:cNvPicPr>
                <a:picLocks noGrp="1" noRot="1" noChangeAspect="1" noMove="1" noResize="1" noEditPoints="1" noAdjustHandles="1" noChangeArrowheads="1" noChangeShapeType="1"/>
              </p:cNvPicPr>
              <p:nvPr/>
            </p:nvPicPr>
            <p:blipFill>
              <a:blip r:embed="rId26"/>
              <a:stretch>
                <a:fillRect/>
              </a:stretch>
            </p:blipFill>
            <p:spPr>
              <a:xfrm>
                <a:off x="7214774" y="2938504"/>
                <a:ext cx="3425286" cy="2082796"/>
              </a:xfrm>
              <a:prstGeom prst="rect">
                <a:avLst/>
              </a:prstGeom>
            </p:spPr>
          </p:pic>
        </mc:Fallback>
      </mc:AlternateContent>
    </p:spTree>
    <p:extLst>
      <p:ext uri="{BB962C8B-B14F-4D97-AF65-F5344CB8AC3E}">
        <p14:creationId xmlns:p14="http://schemas.microsoft.com/office/powerpoint/2010/main" val="316660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Discussione </a:t>
            </a:r>
            <a:r>
              <a:rPr lang="it-IT" sz="2400">
                <a:solidFill>
                  <a:schemeClr val="tx2">
                    <a:lumMod val="40000"/>
                    <a:lumOff val="60000"/>
                  </a:schemeClr>
                </a:solidFill>
              </a:rPr>
              <a:t>- Bookkeeper</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14</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graphicFrame>
        <p:nvGraphicFramePr>
          <p:cNvPr id="10" name="CasellaDiTesto 4">
            <a:extLst>
              <a:ext uri="{FF2B5EF4-FFF2-40B4-BE49-F238E27FC236}">
                <a16:creationId xmlns:a16="http://schemas.microsoft.com/office/drawing/2014/main" id="{AF3FDBD3-1DF0-B2C8-28CB-C84E08D1CC91}"/>
              </a:ext>
            </a:extLst>
          </p:cNvPr>
          <p:cNvGraphicFramePr/>
          <p:nvPr>
            <p:extLst>
              <p:ext uri="{D42A27DB-BD31-4B8C-83A1-F6EECF244321}">
                <p14:modId xmlns:p14="http://schemas.microsoft.com/office/powerpoint/2010/main" val="1958196430"/>
              </p:ext>
            </p:extLst>
          </p:nvPr>
        </p:nvGraphicFramePr>
        <p:xfrm>
          <a:off x="171450" y="1517748"/>
          <a:ext cx="9847207" cy="4142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Elemento grafico 72" descr="Bullseye">
            <a:extLst>
              <a:ext uri="{FF2B5EF4-FFF2-40B4-BE49-F238E27FC236}">
                <a16:creationId xmlns:a16="http://schemas.microsoft.com/office/drawing/2014/main" id="{E3CD7998-8914-E6BD-FB47-31D132C009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03652" y="5660361"/>
            <a:ext cx="1126547" cy="1126547"/>
          </a:xfrm>
          <a:prstGeom prst="rect">
            <a:avLst/>
          </a:prstGeom>
        </p:spPr>
      </p:pic>
    </p:spTree>
    <p:extLst>
      <p:ext uri="{BB962C8B-B14F-4D97-AF65-F5344CB8AC3E}">
        <p14:creationId xmlns:p14="http://schemas.microsoft.com/office/powerpoint/2010/main" val="65170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Discussione </a:t>
            </a:r>
            <a:r>
              <a:rPr lang="it-IT" sz="2400">
                <a:solidFill>
                  <a:schemeClr val="tx2">
                    <a:lumMod val="40000"/>
                    <a:lumOff val="60000"/>
                  </a:schemeClr>
                </a:solidFill>
              </a:rPr>
              <a:t>- Bookkeeper</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15</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graphicFrame>
        <p:nvGraphicFramePr>
          <p:cNvPr id="10" name="CasellaDiTesto 4">
            <a:extLst>
              <a:ext uri="{FF2B5EF4-FFF2-40B4-BE49-F238E27FC236}">
                <a16:creationId xmlns:a16="http://schemas.microsoft.com/office/drawing/2014/main" id="{AF3FDBD3-1DF0-B2C8-28CB-C84E08D1CC91}"/>
              </a:ext>
            </a:extLst>
          </p:cNvPr>
          <p:cNvGraphicFramePr/>
          <p:nvPr>
            <p:extLst>
              <p:ext uri="{D42A27DB-BD31-4B8C-83A1-F6EECF244321}">
                <p14:modId xmlns:p14="http://schemas.microsoft.com/office/powerpoint/2010/main" val="4160697566"/>
              </p:ext>
            </p:extLst>
          </p:nvPr>
        </p:nvGraphicFramePr>
        <p:xfrm>
          <a:off x="171450" y="1517748"/>
          <a:ext cx="9847207" cy="4142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8" descr="Errore">
            <a:extLst>
              <a:ext uri="{FF2B5EF4-FFF2-40B4-BE49-F238E27FC236}">
                <a16:creationId xmlns:a16="http://schemas.microsoft.com/office/drawing/2014/main" id="{FD84BA78-0DEC-C8CD-0FEF-6C4302A7A0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00429" y="5657427"/>
            <a:ext cx="1132993" cy="1132993"/>
          </a:xfrm>
          <a:prstGeom prst="rect">
            <a:avLst/>
          </a:prstGeom>
        </p:spPr>
      </p:pic>
    </p:spTree>
    <p:extLst>
      <p:ext uri="{BB962C8B-B14F-4D97-AF65-F5344CB8AC3E}">
        <p14:creationId xmlns:p14="http://schemas.microsoft.com/office/powerpoint/2010/main" val="395038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Discussione </a:t>
            </a:r>
            <a:r>
              <a:rPr lang="it-IT" sz="2400">
                <a:solidFill>
                  <a:schemeClr val="tx2">
                    <a:lumMod val="40000"/>
                    <a:lumOff val="60000"/>
                  </a:schemeClr>
                </a:solidFill>
              </a:rPr>
              <a:t>- Bookkeeper</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16</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graphicFrame>
        <p:nvGraphicFramePr>
          <p:cNvPr id="10" name="CasellaDiTesto 4">
            <a:extLst>
              <a:ext uri="{FF2B5EF4-FFF2-40B4-BE49-F238E27FC236}">
                <a16:creationId xmlns:a16="http://schemas.microsoft.com/office/drawing/2014/main" id="{AF3FDBD3-1DF0-B2C8-28CB-C84E08D1CC91}"/>
              </a:ext>
            </a:extLst>
          </p:cNvPr>
          <p:cNvGraphicFramePr/>
          <p:nvPr>
            <p:extLst>
              <p:ext uri="{D42A27DB-BD31-4B8C-83A1-F6EECF244321}">
                <p14:modId xmlns:p14="http://schemas.microsoft.com/office/powerpoint/2010/main" val="2997779204"/>
              </p:ext>
            </p:extLst>
          </p:nvPr>
        </p:nvGraphicFramePr>
        <p:xfrm>
          <a:off x="180781" y="1246698"/>
          <a:ext cx="9830965" cy="4864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Elemento grafico 75" descr="Bar chart">
            <a:extLst>
              <a:ext uri="{FF2B5EF4-FFF2-40B4-BE49-F238E27FC236}">
                <a16:creationId xmlns:a16="http://schemas.microsoft.com/office/drawing/2014/main" id="{E2E1D781-338B-FEA0-7732-B68E44E8C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03652" y="5660650"/>
            <a:ext cx="1126547" cy="1126547"/>
          </a:xfrm>
          <a:prstGeom prst="rect">
            <a:avLst/>
          </a:prstGeom>
        </p:spPr>
      </p:pic>
    </p:spTree>
    <p:extLst>
      <p:ext uri="{BB962C8B-B14F-4D97-AF65-F5344CB8AC3E}">
        <p14:creationId xmlns:p14="http://schemas.microsoft.com/office/powerpoint/2010/main" val="357621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559768" y="25642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OpenJPA</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17</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mc:AlternateContent xmlns:mc="http://schemas.openxmlformats.org/markup-compatibility/2006" xmlns:cx1="http://schemas.microsoft.com/office/drawing/2015/9/8/chartex">
        <mc:Choice Requires="cx1">
          <p:graphicFrame>
            <p:nvGraphicFramePr>
              <p:cNvPr id="5" name="Grafico 4">
                <a:extLst>
                  <a:ext uri="{FF2B5EF4-FFF2-40B4-BE49-F238E27FC236}">
                    <a16:creationId xmlns:a16="http://schemas.microsoft.com/office/drawing/2014/main" id="{964D5E41-9066-3BC1-E8BF-9EBAE7141454}"/>
                  </a:ext>
                </a:extLst>
              </p:cNvPr>
              <p:cNvGraphicFramePr/>
              <p:nvPr>
                <p:extLst>
                  <p:ext uri="{D42A27DB-BD31-4B8C-83A1-F6EECF244321}">
                    <p14:modId xmlns:p14="http://schemas.microsoft.com/office/powerpoint/2010/main" val="2328017504"/>
                  </p:ext>
                </p:extLst>
              </p:nvPr>
            </p:nvGraphicFramePr>
            <p:xfrm>
              <a:off x="13538" y="875211"/>
              <a:ext cx="2671244" cy="184125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Grafico 4">
                <a:extLst>
                  <a:ext uri="{FF2B5EF4-FFF2-40B4-BE49-F238E27FC236}">
                    <a16:creationId xmlns:a16="http://schemas.microsoft.com/office/drawing/2014/main" id="{964D5E41-9066-3BC1-E8BF-9EBAE7141454}"/>
                  </a:ext>
                </a:extLst>
              </p:cNvPr>
              <p:cNvPicPr>
                <a:picLocks noGrp="1" noRot="1" noChangeAspect="1" noMove="1" noResize="1" noEditPoints="1" noAdjustHandles="1" noChangeArrowheads="1" noChangeShapeType="1"/>
              </p:cNvPicPr>
              <p:nvPr/>
            </p:nvPicPr>
            <p:blipFill>
              <a:blip r:embed="rId4"/>
              <a:stretch>
                <a:fillRect/>
              </a:stretch>
            </p:blipFill>
            <p:spPr>
              <a:xfrm>
                <a:off x="13538" y="875211"/>
                <a:ext cx="2671244" cy="1841253"/>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Grafico 5">
                <a:extLst>
                  <a:ext uri="{FF2B5EF4-FFF2-40B4-BE49-F238E27FC236}">
                    <a16:creationId xmlns:a16="http://schemas.microsoft.com/office/drawing/2014/main" id="{EB1A1E3E-AB7A-9A04-D798-EC7345B4000B}"/>
                  </a:ext>
                </a:extLst>
              </p:cNvPr>
              <p:cNvGraphicFramePr/>
              <p:nvPr>
                <p:extLst>
                  <p:ext uri="{D42A27DB-BD31-4B8C-83A1-F6EECF244321}">
                    <p14:modId xmlns:p14="http://schemas.microsoft.com/office/powerpoint/2010/main" val="2259781644"/>
                  </p:ext>
                </p:extLst>
              </p:nvPr>
            </p:nvGraphicFramePr>
            <p:xfrm>
              <a:off x="2545080" y="879235"/>
              <a:ext cx="2805659" cy="182064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6" name="Grafico 5">
                <a:extLst>
                  <a:ext uri="{FF2B5EF4-FFF2-40B4-BE49-F238E27FC236}">
                    <a16:creationId xmlns:a16="http://schemas.microsoft.com/office/drawing/2014/main" id="{EB1A1E3E-AB7A-9A04-D798-EC7345B4000B}"/>
                  </a:ext>
                </a:extLst>
              </p:cNvPr>
              <p:cNvPicPr>
                <a:picLocks noGrp="1" noRot="1" noChangeAspect="1" noMove="1" noResize="1" noEditPoints="1" noAdjustHandles="1" noChangeArrowheads="1" noChangeShapeType="1"/>
              </p:cNvPicPr>
              <p:nvPr/>
            </p:nvPicPr>
            <p:blipFill>
              <a:blip r:embed="rId6"/>
              <a:stretch>
                <a:fillRect/>
              </a:stretch>
            </p:blipFill>
            <p:spPr>
              <a:xfrm>
                <a:off x="2545080" y="879235"/>
                <a:ext cx="2805659" cy="182064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Grafico 6">
                <a:extLst>
                  <a:ext uri="{FF2B5EF4-FFF2-40B4-BE49-F238E27FC236}">
                    <a16:creationId xmlns:a16="http://schemas.microsoft.com/office/drawing/2014/main" id="{F9702B8A-BEAC-4FD3-98D2-9440B0C76500}"/>
                  </a:ext>
                </a:extLst>
              </p:cNvPr>
              <p:cNvGraphicFramePr/>
              <p:nvPr>
                <p:extLst>
                  <p:ext uri="{D42A27DB-BD31-4B8C-83A1-F6EECF244321}">
                    <p14:modId xmlns:p14="http://schemas.microsoft.com/office/powerpoint/2010/main" val="3559057994"/>
                  </p:ext>
                </p:extLst>
              </p:nvPr>
            </p:nvGraphicFramePr>
            <p:xfrm>
              <a:off x="4901685" y="892618"/>
              <a:ext cx="3106935" cy="1807257"/>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7" name="Grafico 6">
                <a:extLst>
                  <a:ext uri="{FF2B5EF4-FFF2-40B4-BE49-F238E27FC236}">
                    <a16:creationId xmlns:a16="http://schemas.microsoft.com/office/drawing/2014/main" id="{F9702B8A-BEAC-4FD3-98D2-9440B0C76500}"/>
                  </a:ext>
                </a:extLst>
              </p:cNvPr>
              <p:cNvPicPr>
                <a:picLocks noGrp="1" noRot="1" noChangeAspect="1" noMove="1" noResize="1" noEditPoints="1" noAdjustHandles="1" noChangeArrowheads="1" noChangeShapeType="1"/>
              </p:cNvPicPr>
              <p:nvPr/>
            </p:nvPicPr>
            <p:blipFill>
              <a:blip r:embed="rId8"/>
              <a:stretch>
                <a:fillRect/>
              </a:stretch>
            </p:blipFill>
            <p:spPr>
              <a:xfrm>
                <a:off x="4901685" y="892618"/>
                <a:ext cx="3106935" cy="180725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8" name="Grafico 7">
                <a:extLst>
                  <a:ext uri="{FF2B5EF4-FFF2-40B4-BE49-F238E27FC236}">
                    <a16:creationId xmlns:a16="http://schemas.microsoft.com/office/drawing/2014/main" id="{A9308698-780A-DE59-830F-A7866DAC8525}"/>
                  </a:ext>
                </a:extLst>
              </p:cNvPr>
              <p:cNvGraphicFramePr/>
              <p:nvPr>
                <p:extLst>
                  <p:ext uri="{D42A27DB-BD31-4B8C-83A1-F6EECF244321}">
                    <p14:modId xmlns:p14="http://schemas.microsoft.com/office/powerpoint/2010/main" val="2952612436"/>
                  </p:ext>
                </p:extLst>
              </p:nvPr>
            </p:nvGraphicFramePr>
            <p:xfrm>
              <a:off x="7307663" y="799252"/>
              <a:ext cx="3518369" cy="2062669"/>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8" name="Grafico 7">
                <a:extLst>
                  <a:ext uri="{FF2B5EF4-FFF2-40B4-BE49-F238E27FC236}">
                    <a16:creationId xmlns:a16="http://schemas.microsoft.com/office/drawing/2014/main" id="{A9308698-780A-DE59-830F-A7866DAC8525}"/>
                  </a:ext>
                </a:extLst>
              </p:cNvPr>
              <p:cNvPicPr>
                <a:picLocks noGrp="1" noRot="1" noChangeAspect="1" noMove="1" noResize="1" noEditPoints="1" noAdjustHandles="1" noChangeArrowheads="1" noChangeShapeType="1"/>
              </p:cNvPicPr>
              <p:nvPr/>
            </p:nvPicPr>
            <p:blipFill>
              <a:blip r:embed="rId10"/>
              <a:stretch>
                <a:fillRect/>
              </a:stretch>
            </p:blipFill>
            <p:spPr>
              <a:xfrm>
                <a:off x="7307663" y="799252"/>
                <a:ext cx="3518369" cy="206266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Grafico 8">
                <a:extLst>
                  <a:ext uri="{FF2B5EF4-FFF2-40B4-BE49-F238E27FC236}">
                    <a16:creationId xmlns:a16="http://schemas.microsoft.com/office/drawing/2014/main" id="{C63F5DEE-1499-D550-B573-A5B63860CC4E}"/>
                  </a:ext>
                </a:extLst>
              </p:cNvPr>
              <p:cNvGraphicFramePr/>
              <p:nvPr>
                <p:extLst>
                  <p:ext uri="{D42A27DB-BD31-4B8C-83A1-F6EECF244321}">
                    <p14:modId xmlns:p14="http://schemas.microsoft.com/office/powerpoint/2010/main" val="9896791"/>
                  </p:ext>
                </p:extLst>
              </p:nvPr>
            </p:nvGraphicFramePr>
            <p:xfrm>
              <a:off x="-59325" y="2672058"/>
              <a:ext cx="2825954" cy="1967831"/>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9" name="Grafico 8">
                <a:extLst>
                  <a:ext uri="{FF2B5EF4-FFF2-40B4-BE49-F238E27FC236}">
                    <a16:creationId xmlns:a16="http://schemas.microsoft.com/office/drawing/2014/main" id="{C63F5DEE-1499-D550-B573-A5B63860CC4E}"/>
                  </a:ext>
                </a:extLst>
              </p:cNvPr>
              <p:cNvPicPr>
                <a:picLocks noGrp="1" noRot="1" noChangeAspect="1" noMove="1" noResize="1" noEditPoints="1" noAdjustHandles="1" noChangeArrowheads="1" noChangeShapeType="1"/>
              </p:cNvPicPr>
              <p:nvPr/>
            </p:nvPicPr>
            <p:blipFill>
              <a:blip r:embed="rId12"/>
              <a:stretch>
                <a:fillRect/>
              </a:stretch>
            </p:blipFill>
            <p:spPr>
              <a:xfrm>
                <a:off x="-59325" y="2672058"/>
                <a:ext cx="2825954" cy="196783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Grafico 9">
                <a:extLst>
                  <a:ext uri="{FF2B5EF4-FFF2-40B4-BE49-F238E27FC236}">
                    <a16:creationId xmlns:a16="http://schemas.microsoft.com/office/drawing/2014/main" id="{3AADF98C-8E6C-16D9-703F-2D977BED51EB}"/>
                  </a:ext>
                </a:extLst>
              </p:cNvPr>
              <p:cNvGraphicFramePr/>
              <p:nvPr>
                <p:extLst>
                  <p:ext uri="{D42A27DB-BD31-4B8C-83A1-F6EECF244321}">
                    <p14:modId xmlns:p14="http://schemas.microsoft.com/office/powerpoint/2010/main" val="912192263"/>
                  </p:ext>
                </p:extLst>
              </p:nvPr>
            </p:nvGraphicFramePr>
            <p:xfrm>
              <a:off x="2684545" y="2672781"/>
              <a:ext cx="2748278" cy="1910043"/>
            </p:xfrm>
            <a:graphic>
              <a:graphicData uri="http://schemas.microsoft.com/office/drawing/2014/chartex">
                <cx:chart xmlns:cx="http://schemas.microsoft.com/office/drawing/2014/chartex" xmlns:r="http://schemas.openxmlformats.org/officeDocument/2006/relationships" r:id="rId13"/>
              </a:graphicData>
            </a:graphic>
          </p:graphicFrame>
        </mc:Choice>
        <mc:Fallback xmlns="">
          <p:pic>
            <p:nvPicPr>
              <p:cNvPr id="10" name="Grafico 9">
                <a:extLst>
                  <a:ext uri="{FF2B5EF4-FFF2-40B4-BE49-F238E27FC236}">
                    <a16:creationId xmlns:a16="http://schemas.microsoft.com/office/drawing/2014/main" id="{3AADF98C-8E6C-16D9-703F-2D977BED51EB}"/>
                  </a:ext>
                </a:extLst>
              </p:cNvPr>
              <p:cNvPicPr>
                <a:picLocks noGrp="1" noRot="1" noChangeAspect="1" noMove="1" noResize="1" noEditPoints="1" noAdjustHandles="1" noChangeArrowheads="1" noChangeShapeType="1"/>
              </p:cNvPicPr>
              <p:nvPr/>
            </p:nvPicPr>
            <p:blipFill>
              <a:blip r:embed="rId14"/>
              <a:stretch>
                <a:fillRect/>
              </a:stretch>
            </p:blipFill>
            <p:spPr>
              <a:xfrm>
                <a:off x="2684545" y="2672781"/>
                <a:ext cx="2748278" cy="1910043"/>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4" name="Grafico 13">
                <a:extLst>
                  <a:ext uri="{FF2B5EF4-FFF2-40B4-BE49-F238E27FC236}">
                    <a16:creationId xmlns:a16="http://schemas.microsoft.com/office/drawing/2014/main" id="{1E126B9C-51A3-860D-DF71-C4C711DF8414}"/>
                  </a:ext>
                </a:extLst>
              </p:cNvPr>
              <p:cNvGraphicFramePr/>
              <p:nvPr>
                <p:extLst>
                  <p:ext uri="{D42A27DB-BD31-4B8C-83A1-F6EECF244321}">
                    <p14:modId xmlns:p14="http://schemas.microsoft.com/office/powerpoint/2010/main" val="1461721720"/>
                  </p:ext>
                </p:extLst>
              </p:nvPr>
            </p:nvGraphicFramePr>
            <p:xfrm>
              <a:off x="4901685" y="2684099"/>
              <a:ext cx="3009949" cy="1898725"/>
            </p:xfrm>
            <a:graphic>
              <a:graphicData uri="http://schemas.microsoft.com/office/drawing/2014/chartex">
                <cx:chart xmlns:cx="http://schemas.microsoft.com/office/drawing/2014/chartex" xmlns:r="http://schemas.openxmlformats.org/officeDocument/2006/relationships" r:id="rId15"/>
              </a:graphicData>
            </a:graphic>
          </p:graphicFrame>
        </mc:Choice>
        <mc:Fallback xmlns="">
          <p:pic>
            <p:nvPicPr>
              <p:cNvPr id="14" name="Grafico 13">
                <a:extLst>
                  <a:ext uri="{FF2B5EF4-FFF2-40B4-BE49-F238E27FC236}">
                    <a16:creationId xmlns:a16="http://schemas.microsoft.com/office/drawing/2014/main" id="{1E126B9C-51A3-860D-DF71-C4C711DF8414}"/>
                  </a:ext>
                </a:extLst>
              </p:cNvPr>
              <p:cNvPicPr>
                <a:picLocks noGrp="1" noRot="1" noChangeAspect="1" noMove="1" noResize="1" noEditPoints="1" noAdjustHandles="1" noChangeArrowheads="1" noChangeShapeType="1"/>
              </p:cNvPicPr>
              <p:nvPr/>
            </p:nvPicPr>
            <p:blipFill>
              <a:blip r:embed="rId16"/>
              <a:stretch>
                <a:fillRect/>
              </a:stretch>
            </p:blipFill>
            <p:spPr>
              <a:xfrm>
                <a:off x="4901685" y="2684099"/>
                <a:ext cx="3009949" cy="189872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5" name="Grafico 14">
                <a:extLst>
                  <a:ext uri="{FF2B5EF4-FFF2-40B4-BE49-F238E27FC236}">
                    <a16:creationId xmlns:a16="http://schemas.microsoft.com/office/drawing/2014/main" id="{2BC986CD-67A0-7FD5-12D5-E160389F7709}"/>
                  </a:ext>
                </a:extLst>
              </p:cNvPr>
              <p:cNvGraphicFramePr/>
              <p:nvPr>
                <p:extLst>
                  <p:ext uri="{D42A27DB-BD31-4B8C-83A1-F6EECF244321}">
                    <p14:modId xmlns:p14="http://schemas.microsoft.com/office/powerpoint/2010/main" val="3650249123"/>
                  </p:ext>
                </p:extLst>
              </p:nvPr>
            </p:nvGraphicFramePr>
            <p:xfrm>
              <a:off x="7218488" y="2655526"/>
              <a:ext cx="3852695" cy="2133694"/>
            </p:xfrm>
            <a:graphic>
              <a:graphicData uri="http://schemas.microsoft.com/office/drawing/2014/chartex">
                <cx:chart xmlns:cx="http://schemas.microsoft.com/office/drawing/2014/chartex" xmlns:r="http://schemas.openxmlformats.org/officeDocument/2006/relationships" r:id="rId17"/>
              </a:graphicData>
            </a:graphic>
          </p:graphicFrame>
        </mc:Choice>
        <mc:Fallback xmlns="">
          <p:pic>
            <p:nvPicPr>
              <p:cNvPr id="15" name="Grafico 14">
                <a:extLst>
                  <a:ext uri="{FF2B5EF4-FFF2-40B4-BE49-F238E27FC236}">
                    <a16:creationId xmlns:a16="http://schemas.microsoft.com/office/drawing/2014/main" id="{2BC986CD-67A0-7FD5-12D5-E160389F7709}"/>
                  </a:ext>
                </a:extLst>
              </p:cNvPr>
              <p:cNvPicPr>
                <a:picLocks noGrp="1" noRot="1" noChangeAspect="1" noMove="1" noResize="1" noEditPoints="1" noAdjustHandles="1" noChangeArrowheads="1" noChangeShapeType="1"/>
              </p:cNvPicPr>
              <p:nvPr/>
            </p:nvPicPr>
            <p:blipFill>
              <a:blip r:embed="rId18"/>
              <a:stretch>
                <a:fillRect/>
              </a:stretch>
            </p:blipFill>
            <p:spPr>
              <a:xfrm>
                <a:off x="7218488" y="2655526"/>
                <a:ext cx="3852695" cy="2133694"/>
              </a:xfrm>
              <a:prstGeom prst="rect">
                <a:avLst/>
              </a:prstGeom>
            </p:spPr>
          </p:pic>
        </mc:Fallback>
      </mc:AlternateContent>
    </p:spTree>
    <p:extLst>
      <p:ext uri="{BB962C8B-B14F-4D97-AF65-F5344CB8AC3E}">
        <p14:creationId xmlns:p14="http://schemas.microsoft.com/office/powerpoint/2010/main" val="1756347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559768" y="25642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OpenJPA</a:t>
            </a:r>
            <a:r>
              <a:rPr lang="it-IT" sz="2400" dirty="0">
                <a:solidFill>
                  <a:schemeClr val="tx2">
                    <a:lumMod val="40000"/>
                    <a:lumOff val="60000"/>
                  </a:schemeClr>
                </a:solidFill>
              </a:rPr>
              <a:t> Sampling</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18</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mc:AlternateContent xmlns:mc="http://schemas.openxmlformats.org/markup-compatibility/2006">
        <mc:Choice xmlns:cx1="http://schemas.microsoft.com/office/drawing/2015/9/8/chartex" Requires="cx1">
          <p:graphicFrame>
            <p:nvGraphicFramePr>
              <p:cNvPr id="11" name="Grafico 10">
                <a:extLst>
                  <a:ext uri="{FF2B5EF4-FFF2-40B4-BE49-F238E27FC236}">
                    <a16:creationId xmlns:a16="http://schemas.microsoft.com/office/drawing/2014/main" id="{E4D2507B-56A6-D42E-F8B5-65E77E794BDD}"/>
                  </a:ext>
                </a:extLst>
              </p:cNvPr>
              <p:cNvGraphicFramePr/>
              <p:nvPr>
                <p:extLst>
                  <p:ext uri="{D42A27DB-BD31-4B8C-83A1-F6EECF244321}">
                    <p14:modId xmlns:p14="http://schemas.microsoft.com/office/powerpoint/2010/main" val="213338667"/>
                  </p:ext>
                </p:extLst>
              </p:nvPr>
            </p:nvGraphicFramePr>
            <p:xfrm>
              <a:off x="105253" y="775561"/>
              <a:ext cx="2744627" cy="171617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1" name="Grafico 10">
                <a:extLst>
                  <a:ext uri="{FF2B5EF4-FFF2-40B4-BE49-F238E27FC236}">
                    <a16:creationId xmlns:a16="http://schemas.microsoft.com/office/drawing/2014/main" id="{E4D2507B-56A6-D42E-F8B5-65E77E794BDD}"/>
                  </a:ext>
                </a:extLst>
              </p:cNvPr>
              <p:cNvPicPr>
                <a:picLocks noGrp="1" noRot="1" noChangeAspect="1" noMove="1" noResize="1" noEditPoints="1" noAdjustHandles="1" noChangeArrowheads="1" noChangeShapeType="1"/>
              </p:cNvPicPr>
              <p:nvPr/>
            </p:nvPicPr>
            <p:blipFill>
              <a:blip r:embed="rId4"/>
              <a:stretch>
                <a:fillRect/>
              </a:stretch>
            </p:blipFill>
            <p:spPr>
              <a:xfrm>
                <a:off x="105253" y="775561"/>
                <a:ext cx="2744627" cy="171617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Grafico 11">
                <a:extLst>
                  <a:ext uri="{FF2B5EF4-FFF2-40B4-BE49-F238E27FC236}">
                    <a16:creationId xmlns:a16="http://schemas.microsoft.com/office/drawing/2014/main" id="{1A49C617-F13B-D2D5-A1FB-78716FA62EDC}"/>
                  </a:ext>
                </a:extLst>
              </p:cNvPr>
              <p:cNvGraphicFramePr/>
              <p:nvPr>
                <p:extLst>
                  <p:ext uri="{D42A27DB-BD31-4B8C-83A1-F6EECF244321}">
                    <p14:modId xmlns:p14="http://schemas.microsoft.com/office/powerpoint/2010/main" val="355646471"/>
                  </p:ext>
                </p:extLst>
              </p:nvPr>
            </p:nvGraphicFramePr>
            <p:xfrm>
              <a:off x="2508679" y="775561"/>
              <a:ext cx="2855801" cy="171617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2" name="Grafico 11">
                <a:extLst>
                  <a:ext uri="{FF2B5EF4-FFF2-40B4-BE49-F238E27FC236}">
                    <a16:creationId xmlns:a16="http://schemas.microsoft.com/office/drawing/2014/main" id="{1A49C617-F13B-D2D5-A1FB-78716FA62EDC}"/>
                  </a:ext>
                </a:extLst>
              </p:cNvPr>
              <p:cNvPicPr>
                <a:picLocks noGrp="1" noRot="1" noChangeAspect="1" noMove="1" noResize="1" noEditPoints="1" noAdjustHandles="1" noChangeArrowheads="1" noChangeShapeType="1"/>
              </p:cNvPicPr>
              <p:nvPr/>
            </p:nvPicPr>
            <p:blipFill>
              <a:blip r:embed="rId6"/>
              <a:stretch>
                <a:fillRect/>
              </a:stretch>
            </p:blipFill>
            <p:spPr>
              <a:xfrm>
                <a:off x="2508679" y="775561"/>
                <a:ext cx="2855801" cy="171617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3" name="Grafico 12">
                <a:extLst>
                  <a:ext uri="{FF2B5EF4-FFF2-40B4-BE49-F238E27FC236}">
                    <a16:creationId xmlns:a16="http://schemas.microsoft.com/office/drawing/2014/main" id="{294F2B3A-F2B8-AD24-252B-589A9D12BDB3}"/>
                  </a:ext>
                </a:extLst>
              </p:cNvPr>
              <p:cNvGraphicFramePr/>
              <p:nvPr>
                <p:extLst>
                  <p:ext uri="{D42A27DB-BD31-4B8C-83A1-F6EECF244321}">
                    <p14:modId xmlns:p14="http://schemas.microsoft.com/office/powerpoint/2010/main" val="3415408903"/>
                  </p:ext>
                </p:extLst>
              </p:nvPr>
            </p:nvGraphicFramePr>
            <p:xfrm>
              <a:off x="4862727" y="770919"/>
              <a:ext cx="3123033" cy="1716179"/>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13" name="Grafico 12">
                <a:extLst>
                  <a:ext uri="{FF2B5EF4-FFF2-40B4-BE49-F238E27FC236}">
                    <a16:creationId xmlns:a16="http://schemas.microsoft.com/office/drawing/2014/main" id="{294F2B3A-F2B8-AD24-252B-589A9D12BDB3}"/>
                  </a:ext>
                </a:extLst>
              </p:cNvPr>
              <p:cNvPicPr>
                <a:picLocks noGrp="1" noRot="1" noChangeAspect="1" noMove="1" noResize="1" noEditPoints="1" noAdjustHandles="1" noChangeArrowheads="1" noChangeShapeType="1"/>
              </p:cNvPicPr>
              <p:nvPr/>
            </p:nvPicPr>
            <p:blipFill>
              <a:blip r:embed="rId8"/>
              <a:stretch>
                <a:fillRect/>
              </a:stretch>
            </p:blipFill>
            <p:spPr>
              <a:xfrm>
                <a:off x="4862727" y="770919"/>
                <a:ext cx="3123033" cy="171617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6" name="Grafico 15">
                <a:extLst>
                  <a:ext uri="{FF2B5EF4-FFF2-40B4-BE49-F238E27FC236}">
                    <a16:creationId xmlns:a16="http://schemas.microsoft.com/office/drawing/2014/main" id="{A86052B2-420F-427E-648B-C4DF5617CA5C}"/>
                  </a:ext>
                </a:extLst>
              </p:cNvPr>
              <p:cNvGraphicFramePr/>
              <p:nvPr>
                <p:extLst>
                  <p:ext uri="{D42A27DB-BD31-4B8C-83A1-F6EECF244321}">
                    <p14:modId xmlns:p14="http://schemas.microsoft.com/office/powerpoint/2010/main" val="2351406405"/>
                  </p:ext>
                </p:extLst>
              </p:nvPr>
            </p:nvGraphicFramePr>
            <p:xfrm>
              <a:off x="2508679" y="2219816"/>
              <a:ext cx="2921267" cy="1872248"/>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16" name="Grafico 15">
                <a:extLst>
                  <a:ext uri="{FF2B5EF4-FFF2-40B4-BE49-F238E27FC236}">
                    <a16:creationId xmlns:a16="http://schemas.microsoft.com/office/drawing/2014/main" id="{A86052B2-420F-427E-648B-C4DF5617CA5C}"/>
                  </a:ext>
                </a:extLst>
              </p:cNvPr>
              <p:cNvPicPr>
                <a:picLocks noGrp="1" noRot="1" noChangeAspect="1" noMove="1" noResize="1" noEditPoints="1" noAdjustHandles="1" noChangeArrowheads="1" noChangeShapeType="1"/>
              </p:cNvPicPr>
              <p:nvPr/>
            </p:nvPicPr>
            <p:blipFill>
              <a:blip r:embed="rId10"/>
              <a:stretch>
                <a:fillRect/>
              </a:stretch>
            </p:blipFill>
            <p:spPr>
              <a:xfrm>
                <a:off x="2508679" y="2219816"/>
                <a:ext cx="2921267" cy="187224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8" name="Grafico 17">
                <a:extLst>
                  <a:ext uri="{FF2B5EF4-FFF2-40B4-BE49-F238E27FC236}">
                    <a16:creationId xmlns:a16="http://schemas.microsoft.com/office/drawing/2014/main" id="{64C35E75-DF88-8EC4-DC16-BAFE1D352A38}"/>
                  </a:ext>
                </a:extLst>
              </p:cNvPr>
              <p:cNvGraphicFramePr/>
              <p:nvPr>
                <p:extLst>
                  <p:ext uri="{D42A27DB-BD31-4B8C-83A1-F6EECF244321}">
                    <p14:modId xmlns:p14="http://schemas.microsoft.com/office/powerpoint/2010/main" val="2961212917"/>
                  </p:ext>
                </p:extLst>
              </p:nvPr>
            </p:nvGraphicFramePr>
            <p:xfrm>
              <a:off x="7442793" y="770919"/>
              <a:ext cx="2808012" cy="1896745"/>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18" name="Grafico 17">
                <a:extLst>
                  <a:ext uri="{FF2B5EF4-FFF2-40B4-BE49-F238E27FC236}">
                    <a16:creationId xmlns:a16="http://schemas.microsoft.com/office/drawing/2014/main" id="{64C35E75-DF88-8EC4-DC16-BAFE1D352A38}"/>
                  </a:ext>
                </a:extLst>
              </p:cNvPr>
              <p:cNvPicPr>
                <a:picLocks noGrp="1" noRot="1" noChangeAspect="1" noMove="1" noResize="1" noEditPoints="1" noAdjustHandles="1" noChangeArrowheads="1" noChangeShapeType="1"/>
              </p:cNvPicPr>
              <p:nvPr/>
            </p:nvPicPr>
            <p:blipFill>
              <a:blip r:embed="rId12"/>
              <a:stretch>
                <a:fillRect/>
              </a:stretch>
            </p:blipFill>
            <p:spPr>
              <a:xfrm>
                <a:off x="7442793" y="770919"/>
                <a:ext cx="2808012" cy="189674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9" name="Grafico 18">
                <a:extLst>
                  <a:ext uri="{FF2B5EF4-FFF2-40B4-BE49-F238E27FC236}">
                    <a16:creationId xmlns:a16="http://schemas.microsoft.com/office/drawing/2014/main" id="{623FDA58-C1C1-A654-FF7F-5A54D5F1E471}"/>
                  </a:ext>
                </a:extLst>
              </p:cNvPr>
              <p:cNvGraphicFramePr/>
              <p:nvPr>
                <p:extLst>
                  <p:ext uri="{D42A27DB-BD31-4B8C-83A1-F6EECF244321}">
                    <p14:modId xmlns:p14="http://schemas.microsoft.com/office/powerpoint/2010/main" val="4250726853"/>
                  </p:ext>
                </p:extLst>
              </p:nvPr>
            </p:nvGraphicFramePr>
            <p:xfrm>
              <a:off x="8714" y="2229653"/>
              <a:ext cx="2841166" cy="1862411"/>
            </p:xfrm>
            <a:graphic>
              <a:graphicData uri="http://schemas.microsoft.com/office/drawing/2014/chartex">
                <cx:chart xmlns:cx="http://schemas.microsoft.com/office/drawing/2014/chartex" xmlns:r="http://schemas.openxmlformats.org/officeDocument/2006/relationships" r:id="rId13"/>
              </a:graphicData>
            </a:graphic>
          </p:graphicFrame>
        </mc:Choice>
        <mc:Fallback xmlns="">
          <p:pic>
            <p:nvPicPr>
              <p:cNvPr id="19" name="Grafico 18">
                <a:extLst>
                  <a:ext uri="{FF2B5EF4-FFF2-40B4-BE49-F238E27FC236}">
                    <a16:creationId xmlns:a16="http://schemas.microsoft.com/office/drawing/2014/main" id="{623FDA58-C1C1-A654-FF7F-5A54D5F1E471}"/>
                  </a:ext>
                </a:extLst>
              </p:cNvPr>
              <p:cNvPicPr>
                <a:picLocks noGrp="1" noRot="1" noChangeAspect="1" noMove="1" noResize="1" noEditPoints="1" noAdjustHandles="1" noChangeArrowheads="1" noChangeShapeType="1"/>
              </p:cNvPicPr>
              <p:nvPr/>
            </p:nvPicPr>
            <p:blipFill>
              <a:blip r:embed="rId14"/>
              <a:stretch>
                <a:fillRect/>
              </a:stretch>
            </p:blipFill>
            <p:spPr>
              <a:xfrm>
                <a:off x="8714" y="2229653"/>
                <a:ext cx="2841166" cy="1862411"/>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20" name="Grafico 19">
                <a:extLst>
                  <a:ext uri="{FF2B5EF4-FFF2-40B4-BE49-F238E27FC236}">
                    <a16:creationId xmlns:a16="http://schemas.microsoft.com/office/drawing/2014/main" id="{C8183C94-A941-2A9C-3DAC-69F53D319708}"/>
                  </a:ext>
                </a:extLst>
              </p:cNvPr>
              <p:cNvGraphicFramePr/>
              <p:nvPr>
                <p:extLst>
                  <p:ext uri="{D42A27DB-BD31-4B8C-83A1-F6EECF244321}">
                    <p14:modId xmlns:p14="http://schemas.microsoft.com/office/powerpoint/2010/main" val="1117495192"/>
                  </p:ext>
                </p:extLst>
              </p:nvPr>
            </p:nvGraphicFramePr>
            <p:xfrm>
              <a:off x="4942826" y="2219816"/>
              <a:ext cx="2841167" cy="1872248"/>
            </p:xfrm>
            <a:graphic>
              <a:graphicData uri="http://schemas.microsoft.com/office/drawing/2014/chartex">
                <cx:chart xmlns:cx="http://schemas.microsoft.com/office/drawing/2014/chartex" xmlns:r="http://schemas.openxmlformats.org/officeDocument/2006/relationships" r:id="rId15"/>
              </a:graphicData>
            </a:graphic>
          </p:graphicFrame>
        </mc:Choice>
        <mc:Fallback>
          <p:pic>
            <p:nvPicPr>
              <p:cNvPr id="20" name="Grafico 19">
                <a:extLst>
                  <a:ext uri="{FF2B5EF4-FFF2-40B4-BE49-F238E27FC236}">
                    <a16:creationId xmlns:a16="http://schemas.microsoft.com/office/drawing/2014/main" id="{C8183C94-A941-2A9C-3DAC-69F53D319708}"/>
                  </a:ext>
                </a:extLst>
              </p:cNvPr>
              <p:cNvPicPr>
                <a:picLocks noGrp="1" noRot="1" noChangeAspect="1" noMove="1" noResize="1" noEditPoints="1" noAdjustHandles="1" noChangeArrowheads="1" noChangeShapeType="1"/>
              </p:cNvPicPr>
              <p:nvPr/>
            </p:nvPicPr>
            <p:blipFill>
              <a:blip r:embed="rId16"/>
              <a:stretch>
                <a:fillRect/>
              </a:stretch>
            </p:blipFill>
            <p:spPr>
              <a:xfrm>
                <a:off x="4942826" y="2219816"/>
                <a:ext cx="2841167" cy="187224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21" name="Grafico 20">
                <a:extLst>
                  <a:ext uri="{FF2B5EF4-FFF2-40B4-BE49-F238E27FC236}">
                    <a16:creationId xmlns:a16="http://schemas.microsoft.com/office/drawing/2014/main" id="{11B0049A-29EB-D82B-4477-B3A15F09EE42}"/>
                  </a:ext>
                </a:extLst>
              </p:cNvPr>
              <p:cNvGraphicFramePr/>
              <p:nvPr>
                <p:extLst>
                  <p:ext uri="{D42A27DB-BD31-4B8C-83A1-F6EECF244321}">
                    <p14:modId xmlns:p14="http://schemas.microsoft.com/office/powerpoint/2010/main" val="2214491491"/>
                  </p:ext>
                </p:extLst>
              </p:nvPr>
            </p:nvGraphicFramePr>
            <p:xfrm>
              <a:off x="7377327" y="2421976"/>
              <a:ext cx="3738348" cy="1997624"/>
            </p:xfrm>
            <a:graphic>
              <a:graphicData uri="http://schemas.microsoft.com/office/drawing/2014/chartex">
                <cx:chart xmlns:cx="http://schemas.microsoft.com/office/drawing/2014/chartex" xmlns:r="http://schemas.openxmlformats.org/officeDocument/2006/relationships" r:id="rId17"/>
              </a:graphicData>
            </a:graphic>
          </p:graphicFrame>
        </mc:Choice>
        <mc:Fallback xmlns="">
          <p:pic>
            <p:nvPicPr>
              <p:cNvPr id="21" name="Grafico 20">
                <a:extLst>
                  <a:ext uri="{FF2B5EF4-FFF2-40B4-BE49-F238E27FC236}">
                    <a16:creationId xmlns:a16="http://schemas.microsoft.com/office/drawing/2014/main" id="{11B0049A-29EB-D82B-4477-B3A15F09EE42}"/>
                  </a:ext>
                </a:extLst>
              </p:cNvPr>
              <p:cNvPicPr>
                <a:picLocks noGrp="1" noRot="1" noChangeAspect="1" noMove="1" noResize="1" noEditPoints="1" noAdjustHandles="1" noChangeArrowheads="1" noChangeShapeType="1"/>
              </p:cNvPicPr>
              <p:nvPr/>
            </p:nvPicPr>
            <p:blipFill>
              <a:blip r:embed="rId18"/>
              <a:stretch>
                <a:fillRect/>
              </a:stretch>
            </p:blipFill>
            <p:spPr>
              <a:xfrm>
                <a:off x="7377327" y="2421976"/>
                <a:ext cx="3738348" cy="1997624"/>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22" name="Grafico 21">
                <a:extLst>
                  <a:ext uri="{FF2B5EF4-FFF2-40B4-BE49-F238E27FC236}">
                    <a16:creationId xmlns:a16="http://schemas.microsoft.com/office/drawing/2014/main" id="{332A3F79-0458-7E6B-C1E8-03FF0B63E051}"/>
                  </a:ext>
                </a:extLst>
              </p:cNvPr>
              <p:cNvGraphicFramePr/>
              <p:nvPr>
                <p:extLst>
                  <p:ext uri="{D42A27DB-BD31-4B8C-83A1-F6EECF244321}">
                    <p14:modId xmlns:p14="http://schemas.microsoft.com/office/powerpoint/2010/main" val="2489233078"/>
                  </p:ext>
                </p:extLst>
              </p:nvPr>
            </p:nvGraphicFramePr>
            <p:xfrm>
              <a:off x="-75189" y="4012997"/>
              <a:ext cx="2921267" cy="2069441"/>
            </p:xfrm>
            <a:graphic>
              <a:graphicData uri="http://schemas.microsoft.com/office/drawing/2014/chartex">
                <cx:chart xmlns:cx="http://schemas.microsoft.com/office/drawing/2014/chartex" xmlns:r="http://schemas.openxmlformats.org/officeDocument/2006/relationships" r:id="rId19"/>
              </a:graphicData>
            </a:graphic>
          </p:graphicFrame>
        </mc:Choice>
        <mc:Fallback>
          <p:pic>
            <p:nvPicPr>
              <p:cNvPr id="22" name="Grafico 21">
                <a:extLst>
                  <a:ext uri="{FF2B5EF4-FFF2-40B4-BE49-F238E27FC236}">
                    <a16:creationId xmlns:a16="http://schemas.microsoft.com/office/drawing/2014/main" id="{332A3F79-0458-7E6B-C1E8-03FF0B63E051}"/>
                  </a:ext>
                </a:extLst>
              </p:cNvPr>
              <p:cNvPicPr>
                <a:picLocks noGrp="1" noRot="1" noChangeAspect="1" noMove="1" noResize="1" noEditPoints="1" noAdjustHandles="1" noChangeArrowheads="1" noChangeShapeType="1"/>
              </p:cNvPicPr>
              <p:nvPr/>
            </p:nvPicPr>
            <p:blipFill>
              <a:blip r:embed="rId20"/>
              <a:stretch>
                <a:fillRect/>
              </a:stretch>
            </p:blipFill>
            <p:spPr>
              <a:xfrm>
                <a:off x="-75189" y="4012997"/>
                <a:ext cx="2921267" cy="206944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23" name="Grafico 22">
                <a:extLst>
                  <a:ext uri="{FF2B5EF4-FFF2-40B4-BE49-F238E27FC236}">
                    <a16:creationId xmlns:a16="http://schemas.microsoft.com/office/drawing/2014/main" id="{053AE559-CD91-9EDE-8A5D-38A37A9D2DD4}"/>
                  </a:ext>
                </a:extLst>
              </p:cNvPr>
              <p:cNvGraphicFramePr/>
              <p:nvPr>
                <p:extLst>
                  <p:ext uri="{D42A27DB-BD31-4B8C-83A1-F6EECF244321}">
                    <p14:modId xmlns:p14="http://schemas.microsoft.com/office/powerpoint/2010/main" val="158289454"/>
                  </p:ext>
                </p:extLst>
              </p:nvPr>
            </p:nvGraphicFramePr>
            <p:xfrm>
              <a:off x="2205234" y="4000098"/>
              <a:ext cx="3043041" cy="2082340"/>
            </p:xfrm>
            <a:graphic>
              <a:graphicData uri="http://schemas.microsoft.com/office/drawing/2014/chartex">
                <cx:chart xmlns:cx="http://schemas.microsoft.com/office/drawing/2014/chartex" xmlns:r="http://schemas.openxmlformats.org/officeDocument/2006/relationships" r:id="rId21"/>
              </a:graphicData>
            </a:graphic>
          </p:graphicFrame>
        </mc:Choice>
        <mc:Fallback xmlns="">
          <p:pic>
            <p:nvPicPr>
              <p:cNvPr id="23" name="Grafico 22">
                <a:extLst>
                  <a:ext uri="{FF2B5EF4-FFF2-40B4-BE49-F238E27FC236}">
                    <a16:creationId xmlns:a16="http://schemas.microsoft.com/office/drawing/2014/main" id="{053AE559-CD91-9EDE-8A5D-38A37A9D2DD4}"/>
                  </a:ext>
                </a:extLst>
              </p:cNvPr>
              <p:cNvPicPr>
                <a:picLocks noGrp="1" noRot="1" noChangeAspect="1" noMove="1" noResize="1" noEditPoints="1" noAdjustHandles="1" noChangeArrowheads="1" noChangeShapeType="1"/>
              </p:cNvPicPr>
              <p:nvPr/>
            </p:nvPicPr>
            <p:blipFill>
              <a:blip r:embed="rId22"/>
              <a:stretch>
                <a:fillRect/>
              </a:stretch>
            </p:blipFill>
            <p:spPr>
              <a:xfrm>
                <a:off x="2205234" y="4000098"/>
                <a:ext cx="3043041" cy="208234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24" name="Grafico 23">
                <a:extLst>
                  <a:ext uri="{FF2B5EF4-FFF2-40B4-BE49-F238E27FC236}">
                    <a16:creationId xmlns:a16="http://schemas.microsoft.com/office/drawing/2014/main" id="{8FEB5DC4-BE69-1857-DF2B-13B465A14AC7}"/>
                  </a:ext>
                </a:extLst>
              </p:cNvPr>
              <p:cNvGraphicFramePr/>
              <p:nvPr>
                <p:extLst>
                  <p:ext uri="{D42A27DB-BD31-4B8C-83A1-F6EECF244321}">
                    <p14:modId xmlns:p14="http://schemas.microsoft.com/office/powerpoint/2010/main" val="3051483589"/>
                  </p:ext>
                </p:extLst>
              </p:nvPr>
            </p:nvGraphicFramePr>
            <p:xfrm>
              <a:off x="4677425" y="4012997"/>
              <a:ext cx="2841167" cy="2069441"/>
            </p:xfrm>
            <a:graphic>
              <a:graphicData uri="http://schemas.microsoft.com/office/drawing/2014/chartex">
                <cx:chart xmlns:cx="http://schemas.microsoft.com/office/drawing/2014/chartex" xmlns:r="http://schemas.openxmlformats.org/officeDocument/2006/relationships" r:id="rId23"/>
              </a:graphicData>
            </a:graphic>
          </p:graphicFrame>
        </mc:Choice>
        <mc:Fallback xmlns="">
          <p:pic>
            <p:nvPicPr>
              <p:cNvPr id="24" name="Grafico 23">
                <a:extLst>
                  <a:ext uri="{FF2B5EF4-FFF2-40B4-BE49-F238E27FC236}">
                    <a16:creationId xmlns:a16="http://schemas.microsoft.com/office/drawing/2014/main" id="{8FEB5DC4-BE69-1857-DF2B-13B465A14AC7}"/>
                  </a:ext>
                </a:extLst>
              </p:cNvPr>
              <p:cNvPicPr>
                <a:picLocks noGrp="1" noRot="1" noChangeAspect="1" noMove="1" noResize="1" noEditPoints="1" noAdjustHandles="1" noChangeArrowheads="1" noChangeShapeType="1"/>
              </p:cNvPicPr>
              <p:nvPr/>
            </p:nvPicPr>
            <p:blipFill>
              <a:blip r:embed="rId24"/>
              <a:stretch>
                <a:fillRect/>
              </a:stretch>
            </p:blipFill>
            <p:spPr>
              <a:xfrm>
                <a:off x="4677425" y="4012997"/>
                <a:ext cx="2841167" cy="2069441"/>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25" name="Grafico 24">
                <a:extLst>
                  <a:ext uri="{FF2B5EF4-FFF2-40B4-BE49-F238E27FC236}">
                    <a16:creationId xmlns:a16="http://schemas.microsoft.com/office/drawing/2014/main" id="{FDBECD16-55EA-BF2B-99C9-9C756BAEB8EC}"/>
                  </a:ext>
                </a:extLst>
              </p:cNvPr>
              <p:cNvGraphicFramePr/>
              <p:nvPr>
                <p:extLst>
                  <p:ext uri="{D42A27DB-BD31-4B8C-83A1-F6EECF244321}">
                    <p14:modId xmlns:p14="http://schemas.microsoft.com/office/powerpoint/2010/main" val="1107644969"/>
                  </p:ext>
                </p:extLst>
              </p:nvPr>
            </p:nvGraphicFramePr>
            <p:xfrm>
              <a:off x="7140978" y="4108860"/>
              <a:ext cx="3241526" cy="2257827"/>
            </p:xfrm>
            <a:graphic>
              <a:graphicData uri="http://schemas.microsoft.com/office/drawing/2014/chartex">
                <cx:chart xmlns:cx="http://schemas.microsoft.com/office/drawing/2014/chartex" xmlns:r="http://schemas.openxmlformats.org/officeDocument/2006/relationships" r:id="rId25"/>
              </a:graphicData>
            </a:graphic>
          </p:graphicFrame>
        </mc:Choice>
        <mc:Fallback>
          <p:pic>
            <p:nvPicPr>
              <p:cNvPr id="25" name="Grafico 24">
                <a:extLst>
                  <a:ext uri="{FF2B5EF4-FFF2-40B4-BE49-F238E27FC236}">
                    <a16:creationId xmlns:a16="http://schemas.microsoft.com/office/drawing/2014/main" id="{FDBECD16-55EA-BF2B-99C9-9C756BAEB8EC}"/>
                  </a:ext>
                </a:extLst>
              </p:cNvPr>
              <p:cNvPicPr>
                <a:picLocks noGrp="1" noRot="1" noChangeAspect="1" noMove="1" noResize="1" noEditPoints="1" noAdjustHandles="1" noChangeArrowheads="1" noChangeShapeType="1"/>
              </p:cNvPicPr>
              <p:nvPr/>
            </p:nvPicPr>
            <p:blipFill>
              <a:blip r:embed="rId26"/>
              <a:stretch>
                <a:fillRect/>
              </a:stretch>
            </p:blipFill>
            <p:spPr>
              <a:xfrm>
                <a:off x="7140978" y="4108860"/>
                <a:ext cx="3241526" cy="2257827"/>
              </a:xfrm>
              <a:prstGeom prst="rect">
                <a:avLst/>
              </a:prstGeom>
            </p:spPr>
          </p:pic>
        </mc:Fallback>
      </mc:AlternateContent>
    </p:spTree>
    <p:extLst>
      <p:ext uri="{BB962C8B-B14F-4D97-AF65-F5344CB8AC3E}">
        <p14:creationId xmlns:p14="http://schemas.microsoft.com/office/powerpoint/2010/main" val="4044853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Discussione </a:t>
            </a:r>
            <a:r>
              <a:rPr lang="it-IT" sz="2400" dirty="0">
                <a:solidFill>
                  <a:schemeClr val="tx2">
                    <a:lumMod val="40000"/>
                    <a:lumOff val="60000"/>
                  </a:schemeClr>
                </a:solidFill>
              </a:rPr>
              <a:t>- </a:t>
            </a:r>
            <a:r>
              <a:rPr lang="it-IT" sz="2400" dirty="0" err="1">
                <a:solidFill>
                  <a:schemeClr val="tx2">
                    <a:lumMod val="40000"/>
                    <a:lumOff val="60000"/>
                  </a:schemeClr>
                </a:solidFill>
              </a:rPr>
              <a:t>OpenJPA</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19</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graphicFrame>
        <p:nvGraphicFramePr>
          <p:cNvPr id="10" name="CasellaDiTesto 4">
            <a:extLst>
              <a:ext uri="{FF2B5EF4-FFF2-40B4-BE49-F238E27FC236}">
                <a16:creationId xmlns:a16="http://schemas.microsoft.com/office/drawing/2014/main" id="{AF3FDBD3-1DF0-B2C8-28CB-C84E08D1CC91}"/>
              </a:ext>
            </a:extLst>
          </p:cNvPr>
          <p:cNvGraphicFramePr/>
          <p:nvPr>
            <p:extLst>
              <p:ext uri="{D42A27DB-BD31-4B8C-83A1-F6EECF244321}">
                <p14:modId xmlns:p14="http://schemas.microsoft.com/office/powerpoint/2010/main" val="3591236436"/>
              </p:ext>
            </p:extLst>
          </p:nvPr>
        </p:nvGraphicFramePr>
        <p:xfrm>
          <a:off x="171450" y="1517748"/>
          <a:ext cx="9847207" cy="4142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Elemento grafico 72" descr="Bullseye">
            <a:extLst>
              <a:ext uri="{FF2B5EF4-FFF2-40B4-BE49-F238E27FC236}">
                <a16:creationId xmlns:a16="http://schemas.microsoft.com/office/drawing/2014/main" id="{E3CD7998-8914-E6BD-FB47-31D132C009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03652" y="5660361"/>
            <a:ext cx="1126547" cy="1126547"/>
          </a:xfrm>
          <a:prstGeom prst="rect">
            <a:avLst/>
          </a:prstGeom>
        </p:spPr>
      </p:pic>
    </p:spTree>
    <p:extLst>
      <p:ext uri="{BB962C8B-B14F-4D97-AF65-F5344CB8AC3E}">
        <p14:creationId xmlns:p14="http://schemas.microsoft.com/office/powerpoint/2010/main" val="183426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5" name="Rectangle 4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olo 1">
            <a:extLst>
              <a:ext uri="{FF2B5EF4-FFF2-40B4-BE49-F238E27FC236}">
                <a16:creationId xmlns:a16="http://schemas.microsoft.com/office/drawing/2014/main" id="{64277C63-BD85-8DF9-6DAE-93DA8BB6D46D}"/>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1" dirty="0"/>
              <a:t>Outline</a:t>
            </a:r>
          </a:p>
        </p:txBody>
      </p:sp>
      <p:sp>
        <p:nvSpPr>
          <p:cNvPr id="47" name="Isosceles Triangle 4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9894532" y="6182876"/>
            <a:ext cx="683339" cy="365125"/>
          </a:xfrm>
        </p:spPr>
        <p:txBody>
          <a:bodyPr vert="horz" lIns="91440" tIns="45720" rIns="91440" bIns="45720" rtlCol="0" anchor="ctr">
            <a:normAutofit/>
          </a:bodyPr>
          <a:lstStyle/>
          <a:p>
            <a:pPr defTabSz="457200">
              <a:spcAft>
                <a:spcPts val="600"/>
              </a:spcAft>
            </a:pPr>
            <a:fld id="{446D9E8D-7176-4F4E-939A-C1F341988B29}" type="slidenum">
              <a:rPr lang="en-US" smtClean="0"/>
              <a:pPr defTabSz="457200">
                <a:spcAft>
                  <a:spcPts val="600"/>
                </a:spcAft>
              </a:pPr>
              <a:t>2</a:t>
            </a:fld>
            <a:r>
              <a:rPr lang="en-US" dirty="0"/>
              <a:t>/23</a:t>
            </a:r>
          </a:p>
        </p:txBody>
      </p:sp>
      <p:sp>
        <p:nvSpPr>
          <p:cNvPr id="49" name="Isosceles Triangle 4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 name="Titolo 1">
            <a:extLst>
              <a:ext uri="{FF2B5EF4-FFF2-40B4-BE49-F238E27FC236}">
                <a16:creationId xmlns:a16="http://schemas.microsoft.com/office/drawing/2014/main" id="{6140EDAE-97BD-81F5-CB8A-7DCEB54EDAE2}"/>
              </a:ext>
            </a:extLst>
          </p:cNvPr>
          <p:cNvGraphicFramePr/>
          <p:nvPr>
            <p:extLst>
              <p:ext uri="{D42A27DB-BD31-4B8C-83A1-F6EECF244321}">
                <p14:modId xmlns:p14="http://schemas.microsoft.com/office/powerpoint/2010/main" val="83482359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708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Discussione </a:t>
            </a:r>
            <a:r>
              <a:rPr lang="it-IT" sz="2400" dirty="0">
                <a:solidFill>
                  <a:schemeClr val="tx2">
                    <a:lumMod val="40000"/>
                    <a:lumOff val="60000"/>
                  </a:schemeClr>
                </a:solidFill>
              </a:rPr>
              <a:t>- </a:t>
            </a:r>
            <a:r>
              <a:rPr lang="it-IT" sz="2400" dirty="0" err="1">
                <a:solidFill>
                  <a:schemeClr val="tx2">
                    <a:lumMod val="40000"/>
                    <a:lumOff val="60000"/>
                  </a:schemeClr>
                </a:solidFill>
              </a:rPr>
              <a:t>OpenJPA</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20</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graphicFrame>
        <p:nvGraphicFramePr>
          <p:cNvPr id="10" name="CasellaDiTesto 4">
            <a:extLst>
              <a:ext uri="{FF2B5EF4-FFF2-40B4-BE49-F238E27FC236}">
                <a16:creationId xmlns:a16="http://schemas.microsoft.com/office/drawing/2014/main" id="{AF3FDBD3-1DF0-B2C8-28CB-C84E08D1CC91}"/>
              </a:ext>
            </a:extLst>
          </p:cNvPr>
          <p:cNvGraphicFramePr/>
          <p:nvPr>
            <p:extLst>
              <p:ext uri="{D42A27DB-BD31-4B8C-83A1-F6EECF244321}">
                <p14:modId xmlns:p14="http://schemas.microsoft.com/office/powerpoint/2010/main" val="852059815"/>
              </p:ext>
            </p:extLst>
          </p:nvPr>
        </p:nvGraphicFramePr>
        <p:xfrm>
          <a:off x="171450" y="1517748"/>
          <a:ext cx="9847207" cy="4142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8" descr="Errore">
            <a:extLst>
              <a:ext uri="{FF2B5EF4-FFF2-40B4-BE49-F238E27FC236}">
                <a16:creationId xmlns:a16="http://schemas.microsoft.com/office/drawing/2014/main" id="{FD84BA78-0DEC-C8CD-0FEF-6C4302A7A0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00429" y="5657427"/>
            <a:ext cx="1132993" cy="1132993"/>
          </a:xfrm>
          <a:prstGeom prst="rect">
            <a:avLst/>
          </a:prstGeom>
        </p:spPr>
      </p:pic>
    </p:spTree>
    <p:extLst>
      <p:ext uri="{BB962C8B-B14F-4D97-AF65-F5344CB8AC3E}">
        <p14:creationId xmlns:p14="http://schemas.microsoft.com/office/powerpoint/2010/main" val="126319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Discussione </a:t>
            </a:r>
            <a:r>
              <a:rPr lang="it-IT" sz="2400" dirty="0">
                <a:solidFill>
                  <a:schemeClr val="tx2">
                    <a:lumMod val="40000"/>
                    <a:lumOff val="60000"/>
                  </a:schemeClr>
                </a:solidFill>
              </a:rPr>
              <a:t>- </a:t>
            </a:r>
            <a:r>
              <a:rPr lang="it-IT" sz="2400" dirty="0" err="1">
                <a:solidFill>
                  <a:schemeClr val="tx2">
                    <a:lumMod val="40000"/>
                    <a:lumOff val="60000"/>
                  </a:schemeClr>
                </a:solidFill>
              </a:rPr>
              <a:t>OpenJPA</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21</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graphicFrame>
        <p:nvGraphicFramePr>
          <p:cNvPr id="10" name="CasellaDiTesto 4">
            <a:extLst>
              <a:ext uri="{FF2B5EF4-FFF2-40B4-BE49-F238E27FC236}">
                <a16:creationId xmlns:a16="http://schemas.microsoft.com/office/drawing/2014/main" id="{AF3FDBD3-1DF0-B2C8-28CB-C84E08D1CC91}"/>
              </a:ext>
            </a:extLst>
          </p:cNvPr>
          <p:cNvGraphicFramePr/>
          <p:nvPr>
            <p:extLst>
              <p:ext uri="{D42A27DB-BD31-4B8C-83A1-F6EECF244321}">
                <p14:modId xmlns:p14="http://schemas.microsoft.com/office/powerpoint/2010/main" val="3096739931"/>
              </p:ext>
            </p:extLst>
          </p:nvPr>
        </p:nvGraphicFramePr>
        <p:xfrm>
          <a:off x="180781" y="1246697"/>
          <a:ext cx="9756321" cy="4794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Elemento grafico 75" descr="Bar chart">
            <a:extLst>
              <a:ext uri="{FF2B5EF4-FFF2-40B4-BE49-F238E27FC236}">
                <a16:creationId xmlns:a16="http://schemas.microsoft.com/office/drawing/2014/main" id="{E2E1D781-338B-FEA0-7732-B68E44E8C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03652" y="5660650"/>
            <a:ext cx="1126547" cy="1126547"/>
          </a:xfrm>
          <a:prstGeom prst="rect">
            <a:avLst/>
          </a:prstGeom>
        </p:spPr>
      </p:pic>
    </p:spTree>
    <p:extLst>
      <p:ext uri="{BB962C8B-B14F-4D97-AF65-F5344CB8AC3E}">
        <p14:creationId xmlns:p14="http://schemas.microsoft.com/office/powerpoint/2010/main" val="223082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Minacce alla validità</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22</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
        <p:nvSpPr>
          <p:cNvPr id="5" name="CasellaDiTesto 4">
            <a:extLst>
              <a:ext uri="{FF2B5EF4-FFF2-40B4-BE49-F238E27FC236}">
                <a16:creationId xmlns:a16="http://schemas.microsoft.com/office/drawing/2014/main" id="{128D0CBC-A489-4330-A8F6-A5DFDF0C7006}"/>
              </a:ext>
            </a:extLst>
          </p:cNvPr>
          <p:cNvSpPr txBox="1"/>
          <p:nvPr/>
        </p:nvSpPr>
        <p:spPr>
          <a:xfrm>
            <a:off x="677332" y="1220049"/>
            <a:ext cx="8293048" cy="6298134"/>
          </a:xfrm>
          <a:prstGeom prst="rect">
            <a:avLst/>
          </a:prstGeom>
          <a:noFill/>
        </p:spPr>
        <p:txBody>
          <a:bodyPr wrap="square">
            <a:spAutoFit/>
          </a:bodyPr>
          <a:lstStyle/>
          <a:p>
            <a:pPr>
              <a:lnSpc>
                <a:spcPct val="90000"/>
              </a:lnSpc>
              <a:spcBef>
                <a:spcPts val="1000"/>
              </a:spcBef>
              <a:buClr>
                <a:schemeClr val="accent1"/>
              </a:buClr>
              <a:buSzPct val="80000"/>
              <a:buFont typeface="Wingdings 3" charset="2"/>
              <a:buChar char=""/>
            </a:pPr>
            <a:r>
              <a:rPr lang="it-IT" sz="1700" dirty="0">
                <a:solidFill>
                  <a:schemeClr val="tx1">
                    <a:lumMod val="75000"/>
                    <a:lumOff val="25000"/>
                  </a:schemeClr>
                </a:solidFill>
              </a:rPr>
              <a:t>Calcolo di </a:t>
            </a:r>
            <a:r>
              <a:rPr lang="it-IT" sz="1700" dirty="0" err="1">
                <a:solidFill>
                  <a:schemeClr val="tx1">
                    <a:lumMod val="75000"/>
                    <a:lumOff val="25000"/>
                  </a:schemeClr>
                </a:solidFill>
              </a:rPr>
              <a:t>proportion</a:t>
            </a:r>
            <a:r>
              <a:rPr lang="it-IT" sz="1700" dirty="0">
                <a:solidFill>
                  <a:schemeClr val="tx1">
                    <a:lumMod val="75000"/>
                    <a:lumOff val="25000"/>
                  </a:schemeClr>
                </a:solidFill>
              </a:rPr>
              <a:t>: calcolando </a:t>
            </a:r>
            <a:r>
              <a:rPr lang="it-IT" sz="1700" dirty="0" err="1">
                <a:solidFill>
                  <a:schemeClr val="tx1">
                    <a:lumMod val="75000"/>
                    <a:lumOff val="25000"/>
                  </a:schemeClr>
                </a:solidFill>
              </a:rPr>
              <a:t>proportion</a:t>
            </a:r>
            <a:r>
              <a:rPr lang="it-IT" sz="1700" dirty="0">
                <a:solidFill>
                  <a:schemeClr val="tx1">
                    <a:lumMod val="75000"/>
                    <a:lumOff val="25000"/>
                  </a:schemeClr>
                </a:solidFill>
              </a:rPr>
              <a:t> utilizzando una formula diversa rispetto al paper ho voluto sperimentare. Ma, non ci sono prove della validità della mia scelta. Ovviamente è stata una scelta ponderata basata su ragionamenti plausibili, ma bisognerebbe effettuare ulteriori ricerche e confronti in questo senso. Avendo ottenuto delle metriche particolarmente basse, non posso trarre conclusioni a favore di questa scelta, almeno avendo analizzato questi progetti.</a:t>
            </a: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buFont typeface="Wingdings 3" charset="2"/>
              <a:buChar char=""/>
            </a:pPr>
            <a:r>
              <a:rPr lang="it-IT" sz="1700" dirty="0">
                <a:solidFill>
                  <a:schemeClr val="tx1">
                    <a:lumMod val="75000"/>
                    <a:lumOff val="25000"/>
                  </a:schemeClr>
                </a:solidFill>
              </a:rPr>
              <a:t>Scelta delle release: utilizzando i dati ottenuti da </a:t>
            </a:r>
            <a:r>
              <a:rPr lang="it-IT" sz="1700" dirty="0" err="1">
                <a:solidFill>
                  <a:schemeClr val="tx1">
                    <a:lumMod val="75000"/>
                    <a:lumOff val="25000"/>
                  </a:schemeClr>
                </a:solidFill>
              </a:rPr>
              <a:t>Jira</a:t>
            </a:r>
            <a:r>
              <a:rPr lang="it-IT" sz="1700" dirty="0">
                <a:solidFill>
                  <a:schemeClr val="tx1">
                    <a:lumMod val="75000"/>
                    <a:lumOff val="25000"/>
                  </a:schemeClr>
                </a:solidFill>
              </a:rPr>
              <a:t>, si sono presentate delle incongruenze relative alle date delle </a:t>
            </a:r>
            <a:r>
              <a:rPr lang="it-IT" sz="1700" dirty="0" err="1">
                <a:solidFill>
                  <a:schemeClr val="tx1">
                    <a:lumMod val="75000"/>
                    <a:lumOff val="25000"/>
                  </a:schemeClr>
                </a:solidFill>
              </a:rPr>
              <a:t>issue</a:t>
            </a:r>
            <a:r>
              <a:rPr lang="it-IT" sz="1700" dirty="0">
                <a:solidFill>
                  <a:schemeClr val="tx1">
                    <a:lumMod val="75000"/>
                    <a:lumOff val="25000"/>
                  </a:schemeClr>
                </a:solidFill>
              </a:rPr>
              <a:t> e delle release in relazione ai dati presenti in GitHub. Per questo ho scartato diverse release, soprattutto nel calcolo di </a:t>
            </a:r>
            <a:r>
              <a:rPr lang="it-IT" sz="1700" dirty="0" err="1">
                <a:solidFill>
                  <a:schemeClr val="tx1">
                    <a:lumMod val="75000"/>
                    <a:lumOff val="25000"/>
                  </a:schemeClr>
                </a:solidFill>
              </a:rPr>
              <a:t>proportion</a:t>
            </a:r>
            <a:r>
              <a:rPr lang="it-IT" sz="1700" dirty="0">
                <a:solidFill>
                  <a:schemeClr val="tx1">
                    <a:lumMod val="75000"/>
                    <a:lumOff val="25000"/>
                  </a:schemeClr>
                </a:solidFill>
              </a:rPr>
              <a:t> o nel progetto di </a:t>
            </a:r>
            <a:r>
              <a:rPr lang="it-IT" sz="1700" dirty="0" err="1">
                <a:solidFill>
                  <a:schemeClr val="tx1">
                    <a:lumMod val="75000"/>
                    <a:lumOff val="25000"/>
                  </a:schemeClr>
                </a:solidFill>
              </a:rPr>
              <a:t>OpenJPA</a:t>
            </a:r>
            <a:r>
              <a:rPr lang="it-IT" sz="1700" dirty="0">
                <a:solidFill>
                  <a:schemeClr val="tx1">
                    <a:lumMod val="75000"/>
                    <a:lumOff val="25000"/>
                  </a:schemeClr>
                </a:solidFill>
              </a:rPr>
              <a:t>. </a:t>
            </a: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buFont typeface="Wingdings 3" charset="2"/>
              <a:buChar char=""/>
            </a:pPr>
            <a:r>
              <a:rPr lang="it-IT" sz="1700" dirty="0">
                <a:solidFill>
                  <a:schemeClr val="tx1">
                    <a:lumMod val="75000"/>
                    <a:lumOff val="25000"/>
                  </a:schemeClr>
                </a:solidFill>
              </a:rPr>
              <a:t>Dati acquisiti: il dataset utilizzato per effettuare il training dei classificatori potrebbe essere ampliato utilizzando serie temporalmente più grandi (che considerano più release), in particolare il caso di </a:t>
            </a:r>
            <a:r>
              <a:rPr lang="it-IT" sz="1700" dirty="0" err="1">
                <a:solidFill>
                  <a:schemeClr val="tx1">
                    <a:lumMod val="75000"/>
                    <a:lumOff val="25000"/>
                  </a:schemeClr>
                </a:solidFill>
              </a:rPr>
              <a:t>bookkeeper</a:t>
            </a:r>
            <a:r>
              <a:rPr lang="it-IT" sz="1700" dirty="0">
                <a:solidFill>
                  <a:schemeClr val="tx1">
                    <a:lumMod val="75000"/>
                    <a:lumOff val="25000"/>
                  </a:schemeClr>
                </a:solidFill>
              </a:rPr>
              <a:t> mostra valori bassi anche per il numero ristretto di release considerate.</a:t>
            </a: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buFont typeface="Wingdings 3" charset="2"/>
              <a:buChar char=""/>
            </a:pPr>
            <a:r>
              <a:rPr lang="it-IT" sz="1700" dirty="0">
                <a:solidFill>
                  <a:schemeClr val="tx1">
                    <a:lumMod val="75000"/>
                    <a:lumOff val="25000"/>
                  </a:schemeClr>
                </a:solidFill>
              </a:rPr>
              <a:t>Utilizzo dei classificatori: nell’utilizzo dei classificatori si potrebbe effettuare un tuning relativo ai parametri utilizzati, in modo da ottenere stime migliori rispetto ai dati di testing e di training (stando attenti a </a:t>
            </a:r>
            <a:r>
              <a:rPr lang="it-IT" sz="1700" dirty="0" err="1">
                <a:solidFill>
                  <a:schemeClr val="tx1">
                    <a:lumMod val="75000"/>
                    <a:lumOff val="25000"/>
                  </a:schemeClr>
                </a:solidFill>
              </a:rPr>
              <a:t>overfitting</a:t>
            </a:r>
            <a:r>
              <a:rPr lang="it-IT" sz="1700" dirty="0">
                <a:solidFill>
                  <a:schemeClr val="tx1">
                    <a:lumMod val="75000"/>
                    <a:lumOff val="25000"/>
                  </a:schemeClr>
                </a:solidFill>
              </a:rPr>
              <a:t> e </a:t>
            </a:r>
            <a:r>
              <a:rPr lang="it-IT" sz="1700" dirty="0" err="1">
                <a:solidFill>
                  <a:schemeClr val="tx1">
                    <a:lumMod val="75000"/>
                    <a:lumOff val="25000"/>
                  </a:schemeClr>
                </a:solidFill>
              </a:rPr>
              <a:t>underfitting</a:t>
            </a:r>
            <a:r>
              <a:rPr lang="it-IT" sz="1700" dirty="0">
                <a:solidFill>
                  <a:schemeClr val="tx1">
                    <a:lumMod val="75000"/>
                    <a:lumOff val="25000"/>
                  </a:schemeClr>
                </a:solidFill>
              </a:rPr>
              <a:t>) </a:t>
            </a: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990448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GitHub e </a:t>
            </a:r>
            <a:r>
              <a:rPr lang="it-IT" b="1" dirty="0" err="1"/>
              <a:t>SonarCloud</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23</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
        <p:nvSpPr>
          <p:cNvPr id="6" name="CasellaDiTesto 5">
            <a:extLst>
              <a:ext uri="{FF2B5EF4-FFF2-40B4-BE49-F238E27FC236}">
                <a16:creationId xmlns:a16="http://schemas.microsoft.com/office/drawing/2014/main" id="{2473243F-4487-0B7D-ECFE-8C0BC903F993}"/>
              </a:ext>
            </a:extLst>
          </p:cNvPr>
          <p:cNvSpPr txBox="1"/>
          <p:nvPr/>
        </p:nvSpPr>
        <p:spPr>
          <a:xfrm>
            <a:off x="677331" y="1731926"/>
            <a:ext cx="7876309" cy="646331"/>
          </a:xfrm>
          <a:prstGeom prst="rect">
            <a:avLst/>
          </a:prstGeom>
          <a:noFill/>
        </p:spPr>
        <p:txBody>
          <a:bodyPr wrap="square">
            <a:spAutoFit/>
          </a:bodyPr>
          <a:lstStyle/>
          <a:p>
            <a:r>
              <a:rPr lang="it-IT" dirty="0"/>
              <a:t>Link GitHub: </a:t>
            </a:r>
          </a:p>
          <a:p>
            <a:r>
              <a:rPr lang="it-IT" dirty="0">
                <a:hlinkClick r:id="rId3"/>
              </a:rPr>
              <a:t>https://github.com/Simone-Staccone/ISW2_software_metrics</a:t>
            </a:r>
            <a:r>
              <a:rPr lang="it-IT" dirty="0"/>
              <a:t>  </a:t>
            </a:r>
          </a:p>
        </p:txBody>
      </p:sp>
      <p:sp>
        <p:nvSpPr>
          <p:cNvPr id="7" name="CasellaDiTesto 6">
            <a:extLst>
              <a:ext uri="{FF2B5EF4-FFF2-40B4-BE49-F238E27FC236}">
                <a16:creationId xmlns:a16="http://schemas.microsoft.com/office/drawing/2014/main" id="{EC662822-3E03-4154-E2C7-93991B4C06BA}"/>
              </a:ext>
            </a:extLst>
          </p:cNvPr>
          <p:cNvSpPr txBox="1"/>
          <p:nvPr/>
        </p:nvSpPr>
        <p:spPr>
          <a:xfrm>
            <a:off x="677330" y="2595708"/>
            <a:ext cx="7876309" cy="646331"/>
          </a:xfrm>
          <a:prstGeom prst="rect">
            <a:avLst/>
          </a:prstGeom>
          <a:noFill/>
        </p:spPr>
        <p:txBody>
          <a:bodyPr wrap="square">
            <a:spAutoFit/>
          </a:bodyPr>
          <a:lstStyle/>
          <a:p>
            <a:r>
              <a:rPr lang="it-IT" dirty="0"/>
              <a:t>Link </a:t>
            </a:r>
            <a:r>
              <a:rPr lang="it-IT" dirty="0" err="1"/>
              <a:t>SonarCloud</a:t>
            </a:r>
            <a:r>
              <a:rPr lang="it-IT" dirty="0"/>
              <a:t>: </a:t>
            </a:r>
          </a:p>
          <a:p>
            <a:r>
              <a:rPr lang="it-IT" dirty="0">
                <a:hlinkClick r:id="rId4"/>
              </a:rPr>
              <a:t>https://sonarcloud.io/project/overview?id=SW2_software_metrics</a:t>
            </a:r>
            <a:r>
              <a:rPr lang="it-IT" dirty="0"/>
              <a:t> </a:t>
            </a:r>
          </a:p>
        </p:txBody>
      </p:sp>
      <p:sp>
        <p:nvSpPr>
          <p:cNvPr id="10" name="Titolo 1">
            <a:extLst>
              <a:ext uri="{FF2B5EF4-FFF2-40B4-BE49-F238E27FC236}">
                <a16:creationId xmlns:a16="http://schemas.microsoft.com/office/drawing/2014/main" id="{69807CC8-1740-227C-7BA5-6740999CDE38}"/>
              </a:ext>
            </a:extLst>
          </p:cNvPr>
          <p:cNvSpPr txBox="1">
            <a:spLocks/>
          </p:cNvSpPr>
          <p:nvPr/>
        </p:nvSpPr>
        <p:spPr>
          <a:xfrm>
            <a:off x="755844" y="473016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it-IT" b="1" dirty="0"/>
              <a:t>Grazie per l’attenzione!</a:t>
            </a:r>
            <a:endParaRPr lang="it-IT" b="1" dirty="0">
              <a:solidFill>
                <a:schemeClr val="tx2">
                  <a:lumMod val="40000"/>
                  <a:lumOff val="60000"/>
                </a:schemeClr>
              </a:solidFill>
            </a:endParaRPr>
          </a:p>
        </p:txBody>
      </p:sp>
      <p:pic>
        <p:nvPicPr>
          <p:cNvPr id="1032" name="Picture 8" descr="SonarCloud · GitHub Marketplace · GitHub">
            <a:extLst>
              <a:ext uri="{FF2B5EF4-FFF2-40B4-BE49-F238E27FC236}">
                <a16:creationId xmlns:a16="http://schemas.microsoft.com/office/drawing/2014/main" id="{BEB4285F-5E0B-DC04-8807-6936B4D2C2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144" y="2886595"/>
            <a:ext cx="1049188" cy="10491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itHub Logo and symbol, meaning, history, PNG, brand">
            <a:extLst>
              <a:ext uri="{FF2B5EF4-FFF2-40B4-BE49-F238E27FC236}">
                <a16:creationId xmlns:a16="http://schemas.microsoft.com/office/drawing/2014/main" id="{E90BFC00-9C6E-A779-4390-44597A84E5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8511" y="1695089"/>
            <a:ext cx="1707851" cy="96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4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0" name="Group 104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51" name="Straight Connector 105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2" name="Straight Connector 105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5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Isosceles Triangle 105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9" name="Isosceles Triangle 105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0" name="Isosceles Triangle 105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olo 1">
            <a:extLst>
              <a:ext uri="{FF2B5EF4-FFF2-40B4-BE49-F238E27FC236}">
                <a16:creationId xmlns:a16="http://schemas.microsoft.com/office/drawing/2014/main" id="{64277C63-BD85-8DF9-6DAE-93DA8BB6D46D}"/>
              </a:ext>
            </a:extLst>
          </p:cNvPr>
          <p:cNvSpPr txBox="1">
            <a:spLocks/>
          </p:cNvSpPr>
          <p:nvPr/>
        </p:nvSpPr>
        <p:spPr>
          <a:xfrm>
            <a:off x="677332" y="65920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1"/>
              <a:t>Introduzione</a:t>
            </a:r>
            <a:endParaRPr lang="en-US" b="1" dirty="0"/>
          </a:p>
        </p:txBody>
      </p:sp>
      <p:sp>
        <p:nvSpPr>
          <p:cNvPr id="4" name="Titolo 1">
            <a:extLst>
              <a:ext uri="{FF2B5EF4-FFF2-40B4-BE49-F238E27FC236}">
                <a16:creationId xmlns:a16="http://schemas.microsoft.com/office/drawing/2014/main" id="{7DDE0409-3A23-0DBB-AFF1-19709DDACA80}"/>
              </a:ext>
            </a:extLst>
          </p:cNvPr>
          <p:cNvSpPr txBox="1">
            <a:spLocks/>
          </p:cNvSpPr>
          <p:nvPr/>
        </p:nvSpPr>
        <p:spPr>
          <a:xfrm>
            <a:off x="677332" y="2160589"/>
            <a:ext cx="4410718" cy="3880773"/>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buFont typeface="Wingdings 3" charset="2"/>
              <a:buChar char=""/>
            </a:pPr>
            <a:r>
              <a:rPr lang="it-IT" sz="1700" dirty="0">
                <a:solidFill>
                  <a:schemeClr val="tx1">
                    <a:lumMod val="75000"/>
                    <a:lumOff val="25000"/>
                  </a:schemeClr>
                </a:solidFill>
                <a:latin typeface="+mn-lt"/>
                <a:ea typeface="+mn-ea"/>
                <a:cs typeface="+mn-cs"/>
              </a:rPr>
              <a:t>Il progetto svolto mira ad analizzare due progetti sviluppati da Apache per stimare la presenza di classi che presentano un bug al loro interno.</a:t>
            </a: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latin typeface="+mn-lt"/>
                <a:ea typeface="+mn-ea"/>
                <a:cs typeface="+mn-cs"/>
              </a:rPr>
              <a:t>I </a:t>
            </a:r>
            <a:r>
              <a:rPr lang="it-IT" sz="1700" dirty="0">
                <a:solidFill>
                  <a:schemeClr val="tx1">
                    <a:lumMod val="75000"/>
                    <a:lumOff val="25000"/>
                  </a:schemeClr>
                </a:solidFill>
                <a:latin typeface="+mn-lt"/>
                <a:ea typeface="+mn-ea"/>
                <a:cs typeface="+mn-cs"/>
              </a:rPr>
              <a:t>progetti</a:t>
            </a:r>
            <a:r>
              <a:rPr lang="en-US" sz="1700" dirty="0">
                <a:solidFill>
                  <a:schemeClr val="tx1">
                    <a:lumMod val="75000"/>
                    <a:lumOff val="25000"/>
                  </a:schemeClr>
                </a:solidFill>
                <a:latin typeface="+mn-lt"/>
                <a:ea typeface="+mn-ea"/>
                <a:cs typeface="+mn-cs"/>
              </a:rPr>
              <a:t> </a:t>
            </a:r>
            <a:r>
              <a:rPr lang="it-IT" sz="1700" dirty="0">
                <a:solidFill>
                  <a:schemeClr val="tx1">
                    <a:lumMod val="75000"/>
                    <a:lumOff val="25000"/>
                  </a:schemeClr>
                </a:solidFill>
                <a:latin typeface="+mn-lt"/>
                <a:ea typeface="+mn-ea"/>
                <a:cs typeface="+mn-cs"/>
              </a:rPr>
              <a:t>presi</a:t>
            </a:r>
            <a:r>
              <a:rPr lang="en-US" sz="1700" dirty="0">
                <a:solidFill>
                  <a:schemeClr val="tx1">
                    <a:lumMod val="75000"/>
                    <a:lumOff val="25000"/>
                  </a:schemeClr>
                </a:solidFill>
                <a:latin typeface="+mn-lt"/>
                <a:ea typeface="+mn-ea"/>
                <a:cs typeface="+mn-cs"/>
              </a:rPr>
              <a:t> in </a:t>
            </a:r>
            <a:r>
              <a:rPr lang="it-IT" sz="1700" dirty="0">
                <a:solidFill>
                  <a:schemeClr val="tx1">
                    <a:lumMod val="75000"/>
                    <a:lumOff val="25000"/>
                  </a:schemeClr>
                </a:solidFill>
                <a:latin typeface="+mn-lt"/>
                <a:ea typeface="+mn-ea"/>
                <a:cs typeface="+mn-cs"/>
              </a:rPr>
              <a:t>considerazione sono:</a:t>
            </a:r>
          </a:p>
          <a:p>
            <a:pPr marL="800100" lvl="1" indent="-34290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latin typeface="+mn-lt"/>
                <a:ea typeface="+mn-ea"/>
                <a:cs typeface="+mn-cs"/>
              </a:rPr>
              <a:t>Bookkeeper</a:t>
            </a:r>
          </a:p>
          <a:p>
            <a:pPr marL="800100" lvl="1" indent="-342900">
              <a:lnSpc>
                <a:spcPct val="90000"/>
              </a:lnSpc>
              <a:spcBef>
                <a:spcPts val="1000"/>
              </a:spcBef>
              <a:buClr>
                <a:schemeClr val="accent1"/>
              </a:buClr>
              <a:buSzPct val="80000"/>
              <a:buFont typeface="Wingdings 3" charset="2"/>
              <a:buChar char=""/>
            </a:pPr>
            <a:r>
              <a:rPr lang="en-US" sz="1700" dirty="0" err="1">
                <a:solidFill>
                  <a:schemeClr val="tx1">
                    <a:lumMod val="75000"/>
                    <a:lumOff val="25000"/>
                  </a:schemeClr>
                </a:solidFill>
                <a:latin typeface="+mn-lt"/>
                <a:ea typeface="+mn-ea"/>
                <a:cs typeface="+mn-cs"/>
              </a:rPr>
              <a:t>OpenJPA</a:t>
            </a:r>
            <a:endParaRPr lang="en-US" sz="1700" dirty="0">
              <a:solidFill>
                <a:schemeClr val="tx1">
                  <a:lumMod val="75000"/>
                  <a:lumOff val="25000"/>
                </a:schemeClr>
              </a:solidFill>
              <a:latin typeface="+mn-lt"/>
              <a:ea typeface="+mn-ea"/>
              <a:cs typeface="+mn-cs"/>
            </a:endParaRPr>
          </a:p>
        </p:txBody>
      </p:sp>
      <p:pic>
        <p:nvPicPr>
          <p:cNvPr id="1030" name="Picture 6" descr="What's the True Cost of a Software Bug?">
            <a:extLst>
              <a:ext uri="{FF2B5EF4-FFF2-40B4-BE49-F238E27FC236}">
                <a16:creationId xmlns:a16="http://schemas.microsoft.com/office/drawing/2014/main" id="{CD7BA095-193A-68C1-B1E7-7C163CE325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8452" y="2159663"/>
            <a:ext cx="3495787" cy="1826549"/>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3</a:t>
            </a:fld>
            <a:r>
              <a:rPr lang="en-US" dirty="0"/>
              <a:t>/23</a:t>
            </a:r>
          </a:p>
        </p:txBody>
      </p:sp>
      <p:pic>
        <p:nvPicPr>
          <p:cNvPr id="1028" name="Picture 4" descr="Apache Software Foundation Graphics">
            <a:extLst>
              <a:ext uri="{FF2B5EF4-FFF2-40B4-BE49-F238E27FC236}">
                <a16:creationId xmlns:a16="http://schemas.microsoft.com/office/drawing/2014/main" id="{3D91EF41-1F6D-A137-E44F-BCA7AD6DB1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4072" y="4329315"/>
            <a:ext cx="3944549" cy="1597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69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Introduzione</a:t>
            </a:r>
            <a:r>
              <a:rPr lang="en-US" b="1" dirty="0"/>
              <a:t> </a:t>
            </a:r>
            <a:r>
              <a:rPr lang="it-IT" sz="2400" b="1" dirty="0">
                <a:solidFill>
                  <a:schemeClr val="bg2">
                    <a:lumMod val="75000"/>
                  </a:schemeClr>
                </a:solidFill>
              </a:rPr>
              <a:t>– Motivazioni</a:t>
            </a:r>
            <a:r>
              <a:rPr lang="it-IT" sz="4000" b="1" dirty="0">
                <a:solidFill>
                  <a:schemeClr val="bg2">
                    <a:lumMod val="75000"/>
                  </a:schemeClr>
                </a:solidFill>
              </a:rPr>
              <a:t> </a:t>
            </a:r>
            <a:endParaRPr lang="en-US" b="1" dirty="0"/>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4</a:t>
            </a:fld>
            <a:r>
              <a:rPr lang="en-US" dirty="0"/>
              <a:t>/23</a:t>
            </a:r>
          </a:p>
        </p:txBody>
      </p:sp>
      <p:graphicFrame>
        <p:nvGraphicFramePr>
          <p:cNvPr id="5" name="Titolo 1">
            <a:extLst>
              <a:ext uri="{FF2B5EF4-FFF2-40B4-BE49-F238E27FC236}">
                <a16:creationId xmlns:a16="http://schemas.microsoft.com/office/drawing/2014/main" id="{28ECEE56-E37F-3432-0B12-6F2FCA8447FF}"/>
              </a:ext>
            </a:extLst>
          </p:cNvPr>
          <p:cNvGraphicFramePr/>
          <p:nvPr>
            <p:extLst>
              <p:ext uri="{D42A27DB-BD31-4B8C-83A1-F6EECF244321}">
                <p14:modId xmlns:p14="http://schemas.microsoft.com/office/powerpoint/2010/main" val="154193366"/>
              </p:ext>
            </p:extLst>
          </p:nvPr>
        </p:nvGraphicFramePr>
        <p:xfrm>
          <a:off x="677334" y="1417320"/>
          <a:ext cx="8961120" cy="4733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4127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Progettazione</a:t>
            </a:r>
            <a:r>
              <a:rPr lang="en-US" b="1" dirty="0"/>
              <a:t> </a:t>
            </a:r>
            <a:r>
              <a:rPr lang="en-US" sz="2400" dirty="0">
                <a:solidFill>
                  <a:schemeClr val="tx2">
                    <a:lumMod val="40000"/>
                    <a:lumOff val="60000"/>
                  </a:schemeClr>
                </a:solidFill>
              </a:rPr>
              <a:t>- Tool</a:t>
            </a:r>
            <a:endParaRPr lang="en-US"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5</a:t>
            </a:fld>
            <a:r>
              <a:rPr lang="en-US" dirty="0"/>
              <a:t>/23</a:t>
            </a:r>
          </a:p>
        </p:txBody>
      </p:sp>
      <p:pic>
        <p:nvPicPr>
          <p:cNvPr id="5" name="Picture 2" descr="GitHub Logo and symbol, meaning, history, PNG, brand">
            <a:extLst>
              <a:ext uri="{FF2B5EF4-FFF2-40B4-BE49-F238E27FC236}">
                <a16:creationId xmlns:a16="http://schemas.microsoft.com/office/drawing/2014/main" id="{371A39B2-A1B1-8EBC-1463-B4C9241A4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386" y="3180108"/>
            <a:ext cx="2236476" cy="12580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B66A5E13-6DC9-D803-7442-C649BB2EF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303" y="5204815"/>
            <a:ext cx="2950720" cy="4034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itolo 1">
            <a:extLst>
              <a:ext uri="{FF2B5EF4-FFF2-40B4-BE49-F238E27FC236}">
                <a16:creationId xmlns:a16="http://schemas.microsoft.com/office/drawing/2014/main" id="{63884923-8108-2395-7962-B47DA8014867}"/>
              </a:ext>
            </a:extLst>
          </p:cNvPr>
          <p:cNvGraphicFramePr/>
          <p:nvPr>
            <p:extLst>
              <p:ext uri="{D42A27DB-BD31-4B8C-83A1-F6EECF244321}">
                <p14:modId xmlns:p14="http://schemas.microsoft.com/office/powerpoint/2010/main" val="1923906738"/>
              </p:ext>
            </p:extLst>
          </p:nvPr>
        </p:nvGraphicFramePr>
        <p:xfrm>
          <a:off x="677331" y="1576873"/>
          <a:ext cx="5884961" cy="44644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4578" name="Picture 2" descr="Download Java Logo PNG and Vector (PDF, SVG, Ai, EPS) Free">
            <a:extLst>
              <a:ext uri="{FF2B5EF4-FFF2-40B4-BE49-F238E27FC236}">
                <a16:creationId xmlns:a16="http://schemas.microsoft.com/office/drawing/2014/main" id="{76C24B2E-183A-8A76-DEEC-FB4805BDF7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2374" y="1576873"/>
            <a:ext cx="1714500"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70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Progettazione </a:t>
            </a:r>
            <a:r>
              <a:rPr lang="it-IT" sz="2400">
                <a:solidFill>
                  <a:schemeClr val="tx2">
                    <a:lumMod val="40000"/>
                    <a:lumOff val="60000"/>
                  </a:schemeClr>
                </a:solidFill>
              </a:rPr>
              <a:t>- Assunzioni</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6</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2" y="1514475"/>
            <a:ext cx="8867884" cy="4811680"/>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buFont typeface="Wingdings 3" charset="2"/>
              <a:buChar char=""/>
            </a:pPr>
            <a:r>
              <a:rPr lang="it-IT" sz="1700" dirty="0">
                <a:solidFill>
                  <a:schemeClr val="tx1">
                    <a:lumMod val="75000"/>
                    <a:lumOff val="25000"/>
                  </a:schemeClr>
                </a:solidFill>
                <a:latin typeface="+mn-lt"/>
                <a:ea typeface="+mn-ea"/>
                <a:cs typeface="+mn-cs"/>
              </a:rPr>
              <a:t>Issues: Un </a:t>
            </a:r>
            <a:r>
              <a:rPr lang="it-IT" sz="1700" dirty="0" err="1">
                <a:solidFill>
                  <a:schemeClr val="tx1">
                    <a:lumMod val="75000"/>
                    <a:lumOff val="25000"/>
                  </a:schemeClr>
                </a:solidFill>
                <a:latin typeface="+mn-lt"/>
                <a:ea typeface="+mn-ea"/>
                <a:cs typeface="+mn-cs"/>
              </a:rPr>
              <a:t>issue</a:t>
            </a:r>
            <a:r>
              <a:rPr lang="it-IT" sz="1700" dirty="0">
                <a:solidFill>
                  <a:schemeClr val="tx1">
                    <a:lumMod val="75000"/>
                    <a:lumOff val="25000"/>
                  </a:schemeClr>
                </a:solidFill>
                <a:latin typeface="+mn-lt"/>
                <a:ea typeface="+mn-ea"/>
                <a:cs typeface="+mn-cs"/>
              </a:rPr>
              <a:t> rappresenta il riconoscimento di una </a:t>
            </a:r>
            <a:r>
              <a:rPr lang="it-IT" sz="1700" dirty="0" err="1">
                <a:solidFill>
                  <a:schemeClr val="tx1">
                    <a:lumMod val="75000"/>
                    <a:lumOff val="25000"/>
                  </a:schemeClr>
                </a:solidFill>
                <a:latin typeface="+mn-lt"/>
                <a:ea typeface="+mn-ea"/>
                <a:cs typeface="+mn-cs"/>
              </a:rPr>
              <a:t>failure</a:t>
            </a:r>
            <a:r>
              <a:rPr lang="it-IT" sz="1700" dirty="0">
                <a:solidFill>
                  <a:schemeClr val="tx1">
                    <a:lumMod val="75000"/>
                    <a:lumOff val="25000"/>
                  </a:schemeClr>
                </a:solidFill>
                <a:latin typeface="+mn-lt"/>
                <a:ea typeface="+mn-ea"/>
                <a:cs typeface="+mn-cs"/>
              </a:rPr>
              <a:t> all’interno dell’ambiente </a:t>
            </a:r>
            <a:r>
              <a:rPr lang="it-IT" sz="1700" dirty="0" err="1">
                <a:solidFill>
                  <a:schemeClr val="tx1">
                    <a:lumMod val="75000"/>
                    <a:lumOff val="25000"/>
                  </a:schemeClr>
                </a:solidFill>
                <a:latin typeface="+mn-lt"/>
                <a:ea typeface="+mn-ea"/>
                <a:cs typeface="+mn-cs"/>
              </a:rPr>
              <a:t>Jira</a:t>
            </a:r>
            <a:r>
              <a:rPr lang="it-IT" sz="1700" dirty="0">
                <a:solidFill>
                  <a:schemeClr val="tx1">
                    <a:lumMod val="75000"/>
                    <a:lumOff val="25000"/>
                  </a:schemeClr>
                </a:solidFill>
                <a:latin typeface="+mn-lt"/>
                <a:ea typeface="+mn-ea"/>
                <a:cs typeface="+mn-cs"/>
              </a:rPr>
              <a:t>. Se l’</a:t>
            </a:r>
            <a:r>
              <a:rPr lang="it-IT" sz="1700" dirty="0" err="1">
                <a:solidFill>
                  <a:schemeClr val="tx1">
                    <a:lumMod val="75000"/>
                    <a:lumOff val="25000"/>
                  </a:schemeClr>
                </a:solidFill>
                <a:latin typeface="+mn-lt"/>
                <a:ea typeface="+mn-ea"/>
                <a:cs typeface="+mn-cs"/>
              </a:rPr>
              <a:t>issue</a:t>
            </a:r>
            <a:r>
              <a:rPr lang="it-IT" sz="1700" dirty="0">
                <a:solidFill>
                  <a:schemeClr val="tx1">
                    <a:lumMod val="75000"/>
                    <a:lumOff val="25000"/>
                  </a:schemeClr>
                </a:solidFill>
                <a:latin typeface="+mn-lt"/>
                <a:ea typeface="+mn-ea"/>
                <a:cs typeface="+mn-cs"/>
              </a:rPr>
              <a:t> presenta </a:t>
            </a:r>
            <a:r>
              <a:rPr lang="it-IT" sz="1700" dirty="0" err="1">
                <a:solidFill>
                  <a:schemeClr val="tx1">
                    <a:lumMod val="75000"/>
                    <a:lumOff val="25000"/>
                  </a:schemeClr>
                </a:solidFill>
                <a:latin typeface="+mn-lt"/>
                <a:ea typeface="+mn-ea"/>
                <a:cs typeface="+mn-cs"/>
              </a:rPr>
              <a:t>ache</a:t>
            </a:r>
            <a:r>
              <a:rPr lang="it-IT" sz="1700" dirty="0">
                <a:solidFill>
                  <a:schemeClr val="tx1">
                    <a:lumMod val="75000"/>
                    <a:lumOff val="25000"/>
                  </a:schemeClr>
                </a:solidFill>
                <a:latin typeface="+mn-lt"/>
                <a:ea typeface="+mn-ea"/>
                <a:cs typeface="+mn-cs"/>
              </a:rPr>
              <a:t> un’</a:t>
            </a:r>
            <a:r>
              <a:rPr lang="it-IT" sz="1700" dirty="0" err="1">
                <a:solidFill>
                  <a:schemeClr val="tx1">
                    <a:lumMod val="75000"/>
                    <a:lumOff val="25000"/>
                  </a:schemeClr>
                </a:solidFill>
                <a:latin typeface="+mn-lt"/>
                <a:ea typeface="+mn-ea"/>
                <a:cs typeface="+mn-cs"/>
              </a:rPr>
              <a:t>Affected</a:t>
            </a:r>
            <a:r>
              <a:rPr lang="it-IT" sz="1700" dirty="0">
                <a:solidFill>
                  <a:schemeClr val="tx1">
                    <a:lumMod val="75000"/>
                    <a:lumOff val="25000"/>
                  </a:schemeClr>
                </a:solidFill>
                <a:latin typeface="+mn-lt"/>
                <a:ea typeface="+mn-ea"/>
                <a:cs typeface="+mn-cs"/>
              </a:rPr>
              <a:t> Version (AV), abbiamo un informazione riguardante la release in cui il bug è stato introdotto. Proprio per questo ho considerato solamente gli </a:t>
            </a:r>
            <a:r>
              <a:rPr lang="it-IT" sz="1700" dirty="0" err="1">
                <a:solidFill>
                  <a:schemeClr val="tx1">
                    <a:lumMod val="75000"/>
                    <a:lumOff val="25000"/>
                  </a:schemeClr>
                </a:solidFill>
                <a:latin typeface="+mn-lt"/>
                <a:ea typeface="+mn-ea"/>
                <a:cs typeface="+mn-cs"/>
              </a:rPr>
              <a:t>issues</a:t>
            </a:r>
            <a:r>
              <a:rPr lang="it-IT" sz="1700" dirty="0">
                <a:solidFill>
                  <a:schemeClr val="tx1">
                    <a:lumMod val="75000"/>
                    <a:lumOff val="25000"/>
                  </a:schemeClr>
                </a:solidFill>
                <a:latin typeface="+mn-lt"/>
                <a:ea typeface="+mn-ea"/>
                <a:cs typeface="+mn-cs"/>
              </a:rPr>
              <a:t> che presentavano una release date, la cui release è effettivamente stata rilasciata e che avevano almeno un </a:t>
            </a:r>
            <a:r>
              <a:rPr lang="it-IT" sz="1700" dirty="0" err="1">
                <a:solidFill>
                  <a:schemeClr val="tx1">
                    <a:lumMod val="75000"/>
                    <a:lumOff val="25000"/>
                  </a:schemeClr>
                </a:solidFill>
                <a:latin typeface="+mn-lt"/>
                <a:ea typeface="+mn-ea"/>
                <a:cs typeface="+mn-cs"/>
              </a:rPr>
              <a:t>commit</a:t>
            </a:r>
            <a:r>
              <a:rPr lang="it-IT" sz="1700" dirty="0">
                <a:solidFill>
                  <a:schemeClr val="tx1">
                    <a:lumMod val="75000"/>
                    <a:lumOff val="25000"/>
                  </a:schemeClr>
                </a:solidFill>
                <a:latin typeface="+mn-lt"/>
                <a:ea typeface="+mn-ea"/>
                <a:cs typeface="+mn-cs"/>
              </a:rPr>
              <a:t> associato. </a:t>
            </a: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buFont typeface="Wingdings 3" charset="2"/>
              <a:buChar char=""/>
            </a:pPr>
            <a:r>
              <a:rPr lang="it-IT" sz="1700" dirty="0">
                <a:solidFill>
                  <a:schemeClr val="tx1">
                    <a:lumMod val="75000"/>
                    <a:lumOff val="25000"/>
                  </a:schemeClr>
                </a:solidFill>
                <a:latin typeface="+mn-lt"/>
                <a:ea typeface="+mn-ea"/>
                <a:cs typeface="+mn-cs"/>
              </a:rPr>
              <a:t>Releases: In questo studio, una release rappresenta l’unità temporale di base. Infatti, tutti i dati raccolti sono stati divisi secondo le proprie release e proprio per questo ho considerato solamente le release con una data e che sono effettivamente state rilasciate. (</a:t>
            </a:r>
            <a:r>
              <a:rPr lang="it-IT" sz="1700" dirty="0" err="1">
                <a:solidFill>
                  <a:schemeClr val="tx1">
                    <a:lumMod val="75000"/>
                    <a:lumOff val="25000"/>
                  </a:schemeClr>
                </a:solidFill>
                <a:latin typeface="+mn-lt"/>
                <a:ea typeface="+mn-ea"/>
                <a:cs typeface="+mn-cs"/>
              </a:rPr>
              <a:t>released</a:t>
            </a:r>
            <a:r>
              <a:rPr lang="it-IT" sz="1700" dirty="0">
                <a:solidFill>
                  <a:schemeClr val="tx1">
                    <a:lumMod val="75000"/>
                    <a:lumOff val="25000"/>
                  </a:schemeClr>
                </a:solidFill>
                <a:latin typeface="+mn-lt"/>
                <a:ea typeface="+mn-ea"/>
                <a:cs typeface="+mn-cs"/>
              </a:rPr>
              <a:t> = ‘</a:t>
            </a:r>
            <a:r>
              <a:rPr lang="it-IT" sz="1700" dirty="0" err="1">
                <a:solidFill>
                  <a:schemeClr val="tx1">
                    <a:lumMod val="75000"/>
                    <a:lumOff val="25000"/>
                  </a:schemeClr>
                </a:solidFill>
                <a:latin typeface="+mn-lt"/>
                <a:ea typeface="+mn-ea"/>
                <a:cs typeface="+mn-cs"/>
              </a:rPr>
              <a:t>true</a:t>
            </a:r>
            <a:r>
              <a:rPr lang="it-IT" sz="1700" dirty="0">
                <a:solidFill>
                  <a:schemeClr val="tx1">
                    <a:lumMod val="75000"/>
                    <a:lumOff val="25000"/>
                  </a:schemeClr>
                </a:solidFill>
                <a:latin typeface="+mn-lt"/>
                <a:ea typeface="+mn-ea"/>
                <a:cs typeface="+mn-cs"/>
              </a:rPr>
              <a:t>’ nel JSON). Inoltre ai fini del calcolo delle metriche sono state usate metà delle release totali così ottenute, in modo da effettuare misure con dati consolidati nel tempo.</a:t>
            </a: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buFont typeface="Wingdings 3" charset="2"/>
              <a:buChar char=""/>
            </a:pPr>
            <a:r>
              <a:rPr lang="it-IT" sz="1700" dirty="0" err="1">
                <a:solidFill>
                  <a:schemeClr val="tx1">
                    <a:lumMod val="75000"/>
                    <a:lumOff val="25000"/>
                  </a:schemeClr>
                </a:solidFill>
                <a:latin typeface="+mn-lt"/>
                <a:ea typeface="+mn-ea"/>
                <a:cs typeface="+mn-cs"/>
              </a:rPr>
              <a:t>Commit</a:t>
            </a:r>
            <a:r>
              <a:rPr lang="it-IT" sz="1700" dirty="0">
                <a:solidFill>
                  <a:schemeClr val="tx1">
                    <a:lumMod val="75000"/>
                    <a:lumOff val="25000"/>
                  </a:schemeClr>
                </a:solidFill>
                <a:latin typeface="+mn-lt"/>
                <a:ea typeface="+mn-ea"/>
                <a:cs typeface="+mn-cs"/>
              </a:rPr>
              <a:t>: i </a:t>
            </a:r>
            <a:r>
              <a:rPr lang="it-IT" sz="1700" dirty="0" err="1">
                <a:solidFill>
                  <a:schemeClr val="tx1">
                    <a:lumMod val="75000"/>
                    <a:lumOff val="25000"/>
                  </a:schemeClr>
                </a:solidFill>
                <a:latin typeface="+mn-lt"/>
                <a:ea typeface="+mn-ea"/>
                <a:cs typeface="+mn-cs"/>
              </a:rPr>
              <a:t>commit</a:t>
            </a:r>
            <a:r>
              <a:rPr lang="it-IT" sz="1700" dirty="0">
                <a:solidFill>
                  <a:schemeClr val="tx1">
                    <a:lumMod val="75000"/>
                    <a:lumOff val="25000"/>
                  </a:schemeClr>
                </a:solidFill>
                <a:latin typeface="+mn-lt"/>
                <a:ea typeface="+mn-ea"/>
                <a:cs typeface="+mn-cs"/>
              </a:rPr>
              <a:t> racchiudono le informazioni relative al codice presente nel progetto in un determinato istante di tempo. Dato che nel nostro caso, le release rappresentano l’unità di misura temporale, al fine del calcolo delle metriche, ho associato i </a:t>
            </a:r>
            <a:r>
              <a:rPr lang="it-IT" sz="1700" dirty="0" err="1">
                <a:solidFill>
                  <a:schemeClr val="tx1">
                    <a:lumMod val="75000"/>
                    <a:lumOff val="25000"/>
                  </a:schemeClr>
                </a:solidFill>
                <a:latin typeface="+mn-lt"/>
                <a:ea typeface="+mn-ea"/>
                <a:cs typeface="+mn-cs"/>
              </a:rPr>
              <a:t>commit</a:t>
            </a:r>
            <a:r>
              <a:rPr lang="it-IT" sz="1700" dirty="0">
                <a:solidFill>
                  <a:schemeClr val="tx1">
                    <a:lumMod val="75000"/>
                    <a:lumOff val="25000"/>
                  </a:schemeClr>
                </a:solidFill>
                <a:latin typeface="+mn-lt"/>
                <a:ea typeface="+mn-ea"/>
                <a:cs typeface="+mn-cs"/>
              </a:rPr>
              <a:t> alle relative release confrontando le date in cui i </a:t>
            </a:r>
            <a:r>
              <a:rPr lang="it-IT" sz="1700" dirty="0" err="1">
                <a:solidFill>
                  <a:schemeClr val="tx1">
                    <a:lumMod val="75000"/>
                    <a:lumOff val="25000"/>
                  </a:schemeClr>
                </a:solidFill>
                <a:latin typeface="+mn-lt"/>
                <a:ea typeface="+mn-ea"/>
                <a:cs typeface="+mn-cs"/>
              </a:rPr>
              <a:t>commit</a:t>
            </a:r>
            <a:r>
              <a:rPr lang="it-IT" sz="1700" dirty="0">
                <a:solidFill>
                  <a:schemeClr val="tx1">
                    <a:lumMod val="75000"/>
                    <a:lumOff val="25000"/>
                  </a:schemeClr>
                </a:solidFill>
                <a:latin typeface="+mn-lt"/>
                <a:ea typeface="+mn-ea"/>
                <a:cs typeface="+mn-cs"/>
              </a:rPr>
              <a:t> sono stati registrati.</a:t>
            </a:r>
          </a:p>
        </p:txBody>
      </p:sp>
    </p:spTree>
    <p:extLst>
      <p:ext uri="{BB962C8B-B14F-4D97-AF65-F5344CB8AC3E}">
        <p14:creationId xmlns:p14="http://schemas.microsoft.com/office/powerpoint/2010/main" val="318678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Progettazione </a:t>
            </a:r>
            <a:r>
              <a:rPr lang="it-IT" sz="2400">
                <a:solidFill>
                  <a:schemeClr val="tx2">
                    <a:lumMod val="40000"/>
                    <a:lumOff val="60000"/>
                  </a:schemeClr>
                </a:solidFill>
              </a:rPr>
              <a:t>- Assunzioni</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7</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2" y="1514475"/>
            <a:ext cx="9000068"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buFont typeface="Wingdings 3" charset="2"/>
              <a:buChar char=""/>
            </a:pPr>
            <a:r>
              <a:rPr lang="it-IT" sz="1700" dirty="0">
                <a:solidFill>
                  <a:schemeClr val="tx1">
                    <a:lumMod val="75000"/>
                    <a:lumOff val="25000"/>
                  </a:schemeClr>
                </a:solidFill>
                <a:latin typeface="+mn-lt"/>
                <a:ea typeface="+mn-ea"/>
                <a:cs typeface="+mn-cs"/>
              </a:rPr>
              <a:t>Evaluation: la tecnica di validazione serve per avere delle statistiche relative ai classificatori (</a:t>
            </a:r>
            <a:r>
              <a:rPr lang="it-IT" sz="1700" dirty="0" err="1">
                <a:solidFill>
                  <a:schemeClr val="tx1">
                    <a:lumMod val="75000"/>
                    <a:lumOff val="25000"/>
                  </a:schemeClr>
                </a:solidFill>
                <a:latin typeface="+mn-lt"/>
                <a:ea typeface="+mn-ea"/>
                <a:cs typeface="+mn-cs"/>
              </a:rPr>
              <a:t>Naive</a:t>
            </a:r>
            <a:r>
              <a:rPr lang="it-IT" sz="1700" dirty="0">
                <a:solidFill>
                  <a:schemeClr val="tx1">
                    <a:lumMod val="75000"/>
                    <a:lumOff val="25000"/>
                  </a:schemeClr>
                </a:solidFill>
                <a:latin typeface="+mn-lt"/>
                <a:ea typeface="+mn-ea"/>
                <a:cs typeface="+mn-cs"/>
              </a:rPr>
              <a:t> </a:t>
            </a:r>
            <a:r>
              <a:rPr lang="it-IT" sz="1700" dirty="0" err="1">
                <a:solidFill>
                  <a:schemeClr val="tx1">
                    <a:lumMod val="75000"/>
                    <a:lumOff val="25000"/>
                  </a:schemeClr>
                </a:solidFill>
                <a:latin typeface="+mn-lt"/>
                <a:ea typeface="+mn-ea"/>
                <a:cs typeface="+mn-cs"/>
              </a:rPr>
              <a:t>Bayess</a:t>
            </a:r>
            <a:r>
              <a:rPr lang="it-IT" sz="1700" dirty="0">
                <a:solidFill>
                  <a:schemeClr val="tx1">
                    <a:lumMod val="75000"/>
                    <a:lumOff val="25000"/>
                  </a:schemeClr>
                </a:solidFill>
                <a:latin typeface="+mn-lt"/>
                <a:ea typeface="+mn-ea"/>
                <a:cs typeface="+mn-cs"/>
              </a:rPr>
              <a:t>, IBK, </a:t>
            </a:r>
            <a:r>
              <a:rPr lang="it-IT" sz="1700" dirty="0" err="1">
                <a:solidFill>
                  <a:schemeClr val="tx1">
                    <a:lumMod val="75000"/>
                    <a:lumOff val="25000"/>
                  </a:schemeClr>
                </a:solidFill>
                <a:latin typeface="+mn-lt"/>
                <a:ea typeface="+mn-ea"/>
                <a:cs typeface="+mn-cs"/>
              </a:rPr>
              <a:t>RandomForest</a:t>
            </a:r>
            <a:r>
              <a:rPr lang="it-IT" sz="1700" dirty="0">
                <a:solidFill>
                  <a:schemeClr val="tx1">
                    <a:lumMod val="75000"/>
                    <a:lumOff val="25000"/>
                  </a:schemeClr>
                </a:solidFill>
                <a:latin typeface="+mn-lt"/>
                <a:ea typeface="+mn-ea"/>
                <a:cs typeface="+mn-cs"/>
              </a:rPr>
              <a:t>) che considerino la natura differente tra training e testing set, in modo da ottenere valutazioni che non siano né </a:t>
            </a:r>
            <a:r>
              <a:rPr lang="it-IT" sz="1700" dirty="0" err="1">
                <a:solidFill>
                  <a:schemeClr val="tx1">
                    <a:lumMod val="75000"/>
                    <a:lumOff val="25000"/>
                  </a:schemeClr>
                </a:solidFill>
                <a:latin typeface="+mn-lt"/>
                <a:ea typeface="+mn-ea"/>
                <a:cs typeface="+mn-cs"/>
              </a:rPr>
              <a:t>overfitting</a:t>
            </a:r>
            <a:r>
              <a:rPr lang="it-IT" sz="1700" dirty="0">
                <a:solidFill>
                  <a:schemeClr val="tx1">
                    <a:lumMod val="75000"/>
                    <a:lumOff val="25000"/>
                  </a:schemeClr>
                </a:solidFill>
                <a:latin typeface="+mn-lt"/>
                <a:ea typeface="+mn-ea"/>
                <a:cs typeface="+mn-cs"/>
              </a:rPr>
              <a:t> né </a:t>
            </a:r>
            <a:r>
              <a:rPr lang="it-IT" sz="1700" dirty="0" err="1">
                <a:solidFill>
                  <a:schemeClr val="tx1">
                    <a:lumMod val="75000"/>
                    <a:lumOff val="25000"/>
                  </a:schemeClr>
                </a:solidFill>
                <a:latin typeface="+mn-lt"/>
                <a:ea typeface="+mn-ea"/>
                <a:cs typeface="+mn-cs"/>
              </a:rPr>
              <a:t>underfitting</a:t>
            </a:r>
            <a:r>
              <a:rPr lang="it-IT" sz="1700" dirty="0">
                <a:solidFill>
                  <a:schemeClr val="tx1">
                    <a:lumMod val="75000"/>
                    <a:lumOff val="25000"/>
                  </a:schemeClr>
                </a:solidFill>
                <a:latin typeface="+mn-lt"/>
                <a:ea typeface="+mn-ea"/>
                <a:cs typeface="+mn-cs"/>
              </a:rPr>
              <a:t> rispetto al dataset. Dato che il dataset considerato è ordinato temporalmente secondo le release, allora dobbiamo utilizzare tecniche di validazione adatte a trattare serie temporali. La scelta naturale è quella di utilizzare </a:t>
            </a:r>
            <a:r>
              <a:rPr lang="it-IT" sz="1700" dirty="0" err="1">
                <a:solidFill>
                  <a:schemeClr val="tx1">
                    <a:lumMod val="75000"/>
                    <a:lumOff val="25000"/>
                  </a:schemeClr>
                </a:solidFill>
                <a:latin typeface="+mn-lt"/>
                <a:ea typeface="+mn-ea"/>
                <a:cs typeface="+mn-cs"/>
              </a:rPr>
              <a:t>walk</a:t>
            </a:r>
            <a:r>
              <a:rPr lang="it-IT" sz="1700" dirty="0">
                <a:solidFill>
                  <a:schemeClr val="tx1">
                    <a:lumMod val="75000"/>
                    <a:lumOff val="25000"/>
                  </a:schemeClr>
                </a:solidFill>
                <a:latin typeface="+mn-lt"/>
                <a:ea typeface="+mn-ea"/>
                <a:cs typeface="+mn-cs"/>
              </a:rPr>
              <a:t> </a:t>
            </a:r>
            <a:r>
              <a:rPr lang="it-IT" sz="1700" dirty="0" err="1">
                <a:solidFill>
                  <a:schemeClr val="tx1">
                    <a:lumMod val="75000"/>
                    <a:lumOff val="25000"/>
                  </a:schemeClr>
                </a:solidFill>
                <a:latin typeface="+mn-lt"/>
                <a:ea typeface="+mn-ea"/>
                <a:cs typeface="+mn-cs"/>
              </a:rPr>
              <a:t>forward</a:t>
            </a:r>
            <a:r>
              <a:rPr lang="it-IT" sz="1700" dirty="0">
                <a:solidFill>
                  <a:schemeClr val="tx1">
                    <a:lumMod val="75000"/>
                    <a:lumOff val="25000"/>
                  </a:schemeClr>
                </a:solidFill>
                <a:latin typeface="+mn-lt"/>
                <a:ea typeface="+mn-ea"/>
                <a:cs typeface="+mn-cs"/>
              </a:rPr>
              <a:t>. Così facendo utilizziamo solamente i dati ottenuti fino alla release che stiamo considerando per effettuare le stime, senza essere influenzati da dati futuri non conosciuti in quella release.</a:t>
            </a: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p:txBody>
      </p:sp>
      <p:pic>
        <p:nvPicPr>
          <p:cNvPr id="26628" name="Picture 4" descr="Stock Prediction with ML: Walk-forward Modeling — The Alpha Scientist">
            <a:extLst>
              <a:ext uri="{FF2B5EF4-FFF2-40B4-BE49-F238E27FC236}">
                <a16:creationId xmlns:a16="http://schemas.microsoft.com/office/drawing/2014/main" id="{B9D7B6BF-6158-1AA0-FB43-3A67DE030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656" y="3579986"/>
            <a:ext cx="5779657" cy="264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6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Progettazione </a:t>
            </a:r>
            <a:r>
              <a:rPr lang="it-IT" sz="2400">
                <a:solidFill>
                  <a:schemeClr val="tx2">
                    <a:lumMod val="40000"/>
                    <a:lumOff val="60000"/>
                  </a:schemeClr>
                </a:solidFill>
              </a:rPr>
              <a:t>- Assunzioni</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8</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7C2D5E08-949F-D81B-54BE-01814EDAB818}"/>
                  </a:ext>
                </a:extLst>
              </p:cNvPr>
              <p:cNvSpPr txBox="1"/>
              <p:nvPr/>
            </p:nvSpPr>
            <p:spPr>
              <a:xfrm>
                <a:off x="677331" y="1533137"/>
                <a:ext cx="8914537" cy="4962525"/>
              </a:xfrm>
              <a:prstGeom prst="rect">
                <a:avLst/>
              </a:prstGeom>
              <a:noFill/>
            </p:spPr>
            <p:txBody>
              <a:bodyPr wrap="square">
                <a:spAutoFit/>
              </a:bodyPr>
              <a:lstStyle/>
              <a:p>
                <a:pPr>
                  <a:lnSpc>
                    <a:spcPct val="90000"/>
                  </a:lnSpc>
                  <a:spcBef>
                    <a:spcPts val="1000"/>
                  </a:spcBef>
                  <a:buClr>
                    <a:schemeClr val="accent1"/>
                  </a:buClr>
                  <a:buSzPct val="80000"/>
                  <a:buFont typeface="Wingdings 3" charset="2"/>
                  <a:buChar char=""/>
                </a:pPr>
                <a:r>
                  <a:rPr lang="it-IT" sz="1800" dirty="0" err="1">
                    <a:solidFill>
                      <a:schemeClr val="tx1">
                        <a:lumMod val="75000"/>
                        <a:lumOff val="25000"/>
                      </a:schemeClr>
                    </a:solidFill>
                    <a:latin typeface="+mn-lt"/>
                    <a:ea typeface="+mn-ea"/>
                    <a:cs typeface="+mn-cs"/>
                  </a:rPr>
                  <a:t>Labeling</a:t>
                </a:r>
                <a:r>
                  <a:rPr lang="it-IT" sz="1800" dirty="0">
                    <a:solidFill>
                      <a:schemeClr val="tx1">
                        <a:lumMod val="75000"/>
                        <a:lumOff val="25000"/>
                      </a:schemeClr>
                    </a:solidFill>
                    <a:latin typeface="+mn-lt"/>
                    <a:ea typeface="+mn-ea"/>
                    <a:cs typeface="+mn-cs"/>
                  </a:rPr>
                  <a:t>: come tecnica di </a:t>
                </a:r>
                <a:r>
                  <a:rPr lang="it-IT" sz="1800" dirty="0" err="1">
                    <a:solidFill>
                      <a:schemeClr val="tx1">
                        <a:lumMod val="75000"/>
                        <a:lumOff val="25000"/>
                      </a:schemeClr>
                    </a:solidFill>
                    <a:latin typeface="+mn-lt"/>
                    <a:ea typeface="+mn-ea"/>
                    <a:cs typeface="+mn-cs"/>
                  </a:rPr>
                  <a:t>labeling</a:t>
                </a:r>
                <a:r>
                  <a:rPr lang="it-IT" sz="1800" dirty="0">
                    <a:solidFill>
                      <a:schemeClr val="tx1">
                        <a:lumMod val="75000"/>
                        <a:lumOff val="25000"/>
                      </a:schemeClr>
                    </a:solidFill>
                    <a:latin typeface="+mn-lt"/>
                    <a:ea typeface="+mn-ea"/>
                    <a:cs typeface="+mn-cs"/>
                  </a:rPr>
                  <a:t> ho utilizzato una variante di </a:t>
                </a:r>
                <a:r>
                  <a:rPr lang="it-IT" sz="1800" dirty="0" err="1">
                    <a:solidFill>
                      <a:schemeClr val="tx1">
                        <a:lumMod val="75000"/>
                        <a:lumOff val="25000"/>
                      </a:schemeClr>
                    </a:solidFill>
                    <a:latin typeface="+mn-lt"/>
                    <a:ea typeface="+mn-ea"/>
                    <a:cs typeface="+mn-cs"/>
                  </a:rPr>
                  <a:t>proportion</a:t>
                </a:r>
                <a:r>
                  <a:rPr lang="it-IT" sz="1800" dirty="0">
                    <a:solidFill>
                      <a:schemeClr val="tx1">
                        <a:lumMod val="75000"/>
                        <a:lumOff val="25000"/>
                      </a:schemeClr>
                    </a:solidFill>
                    <a:latin typeface="+mn-lt"/>
                    <a:ea typeface="+mn-ea"/>
                    <a:cs typeface="+mn-cs"/>
                  </a:rPr>
                  <a:t>; </a:t>
                </a:r>
              </a:p>
              <a:p>
                <a:pPr>
                  <a:lnSpc>
                    <a:spcPct val="90000"/>
                  </a:lnSpc>
                  <a:spcBef>
                    <a:spcPts val="1000"/>
                  </a:spcBef>
                  <a:buClr>
                    <a:schemeClr val="accent1"/>
                  </a:buClr>
                  <a:buSzPct val="80000"/>
                </a:pPr>
                <a:endParaRPr lang="it-IT" sz="18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pPr>
                <a14:m>
                  <m:oMathPara xmlns:m="http://schemas.openxmlformats.org/officeDocument/2006/math">
                    <m:oMathParaPr>
                      <m:jc m:val="centerGroup"/>
                    </m:oMathParaPr>
                    <m:oMath xmlns:m="http://schemas.openxmlformats.org/officeDocument/2006/math">
                      <m:r>
                        <a:rPr lang="it-IT" sz="1800" b="0" i="1" smtClean="0">
                          <a:solidFill>
                            <a:schemeClr val="tx1">
                              <a:lumMod val="75000"/>
                              <a:lumOff val="25000"/>
                            </a:schemeClr>
                          </a:solidFill>
                          <a:latin typeface="Cambria Math" panose="02040503050406030204" pitchFamily="18" charset="0"/>
                          <a:ea typeface="+mn-ea"/>
                          <a:cs typeface="+mn-cs"/>
                        </a:rPr>
                        <m:t>𝑃</m:t>
                      </m:r>
                      <m:r>
                        <a:rPr lang="en-US" sz="1800" i="1" smtClean="0">
                          <a:solidFill>
                            <a:schemeClr val="tx1">
                              <a:lumMod val="75000"/>
                              <a:lumOff val="25000"/>
                            </a:schemeClr>
                          </a:solidFill>
                          <a:latin typeface="Cambria Math" panose="02040503050406030204" pitchFamily="18" charset="0"/>
                          <a:ea typeface="+mn-ea"/>
                          <a:cs typeface="+mn-cs"/>
                        </a:rPr>
                        <m:t>=</m:t>
                      </m:r>
                      <m:f>
                        <m:fPr>
                          <m:ctrlPr>
                            <a:rPr lang="en-US" sz="1800" i="1" smtClean="0">
                              <a:solidFill>
                                <a:schemeClr val="tx1">
                                  <a:lumMod val="75000"/>
                                  <a:lumOff val="25000"/>
                                </a:schemeClr>
                              </a:solidFill>
                              <a:latin typeface="Cambria Math" panose="02040503050406030204" pitchFamily="18" charset="0"/>
                              <a:ea typeface="+mn-ea"/>
                              <a:cs typeface="+mn-cs"/>
                            </a:rPr>
                          </m:ctrlPr>
                        </m:fPr>
                        <m:num>
                          <m:r>
                            <a:rPr lang="it-IT" sz="1800" b="0" i="1" smtClean="0">
                              <a:solidFill>
                                <a:schemeClr val="tx1">
                                  <a:lumMod val="75000"/>
                                  <a:lumOff val="25000"/>
                                </a:schemeClr>
                              </a:solidFill>
                              <a:latin typeface="Cambria Math" panose="02040503050406030204" pitchFamily="18" charset="0"/>
                              <a:ea typeface="+mn-ea"/>
                              <a:cs typeface="+mn-cs"/>
                            </a:rPr>
                            <m:t>𝐹𝑉</m:t>
                          </m:r>
                          <m:r>
                            <a:rPr lang="it-IT" sz="1800" b="0" i="1" smtClean="0">
                              <a:solidFill>
                                <a:schemeClr val="tx1">
                                  <a:lumMod val="75000"/>
                                  <a:lumOff val="25000"/>
                                </a:schemeClr>
                              </a:solidFill>
                              <a:latin typeface="Cambria Math" panose="02040503050406030204" pitchFamily="18" charset="0"/>
                              <a:ea typeface="+mn-ea"/>
                              <a:cs typeface="+mn-cs"/>
                            </a:rPr>
                            <m:t>−</m:t>
                          </m:r>
                          <m:r>
                            <a:rPr lang="it-IT" sz="1800" b="0" i="1" smtClean="0">
                              <a:solidFill>
                                <a:schemeClr val="tx1">
                                  <a:lumMod val="75000"/>
                                  <a:lumOff val="25000"/>
                                </a:schemeClr>
                              </a:solidFill>
                              <a:latin typeface="Cambria Math" panose="02040503050406030204" pitchFamily="18" charset="0"/>
                              <a:ea typeface="+mn-ea"/>
                              <a:cs typeface="+mn-cs"/>
                            </a:rPr>
                            <m:t>𝐼𝑉</m:t>
                          </m:r>
                          <m:r>
                            <a:rPr lang="it-IT" sz="1800" b="0" i="1" smtClean="0">
                              <a:solidFill>
                                <a:schemeClr val="tx1">
                                  <a:lumMod val="75000"/>
                                  <a:lumOff val="25000"/>
                                </a:schemeClr>
                              </a:solidFill>
                              <a:latin typeface="Cambria Math" panose="02040503050406030204" pitchFamily="18" charset="0"/>
                              <a:ea typeface="+mn-ea"/>
                              <a:cs typeface="+mn-cs"/>
                            </a:rPr>
                            <m:t>+1</m:t>
                          </m:r>
                        </m:num>
                        <m:den>
                          <m:r>
                            <a:rPr lang="it-IT" sz="1800" b="0" i="1" smtClean="0">
                              <a:solidFill>
                                <a:schemeClr val="tx1">
                                  <a:lumMod val="75000"/>
                                  <a:lumOff val="25000"/>
                                </a:schemeClr>
                              </a:solidFill>
                              <a:latin typeface="Cambria Math" panose="02040503050406030204" pitchFamily="18" charset="0"/>
                              <a:ea typeface="+mn-ea"/>
                              <a:cs typeface="+mn-cs"/>
                            </a:rPr>
                            <m:t>𝐹𝑉</m:t>
                          </m:r>
                          <m:r>
                            <a:rPr lang="it-IT" sz="1800" b="0" i="1" smtClean="0">
                              <a:solidFill>
                                <a:schemeClr val="tx1">
                                  <a:lumMod val="75000"/>
                                  <a:lumOff val="25000"/>
                                </a:schemeClr>
                              </a:solidFill>
                              <a:latin typeface="Cambria Math" panose="02040503050406030204" pitchFamily="18" charset="0"/>
                              <a:ea typeface="+mn-ea"/>
                              <a:cs typeface="+mn-cs"/>
                            </a:rPr>
                            <m:t>−</m:t>
                          </m:r>
                          <m:r>
                            <a:rPr lang="it-IT" sz="1800" b="0" i="1" smtClean="0">
                              <a:solidFill>
                                <a:schemeClr val="tx1">
                                  <a:lumMod val="75000"/>
                                  <a:lumOff val="25000"/>
                                </a:schemeClr>
                              </a:solidFill>
                              <a:latin typeface="Cambria Math" panose="02040503050406030204" pitchFamily="18" charset="0"/>
                              <a:ea typeface="+mn-ea"/>
                              <a:cs typeface="+mn-cs"/>
                            </a:rPr>
                            <m:t>𝑂𝑉</m:t>
                          </m:r>
                          <m:r>
                            <a:rPr lang="it-IT" sz="1800" b="0" i="1" smtClean="0">
                              <a:solidFill>
                                <a:schemeClr val="tx1">
                                  <a:lumMod val="75000"/>
                                  <a:lumOff val="25000"/>
                                </a:schemeClr>
                              </a:solidFill>
                              <a:latin typeface="Cambria Math" panose="02040503050406030204" pitchFamily="18" charset="0"/>
                              <a:ea typeface="+mn-ea"/>
                              <a:cs typeface="+mn-cs"/>
                            </a:rPr>
                            <m:t>+1</m:t>
                          </m:r>
                        </m:den>
                      </m:f>
                      <m:r>
                        <a:rPr lang="it-IT" sz="1800" b="0" i="1" smtClean="0">
                          <a:solidFill>
                            <a:schemeClr val="tx1">
                              <a:lumMod val="75000"/>
                              <a:lumOff val="25000"/>
                            </a:schemeClr>
                          </a:solidFill>
                          <a:latin typeface="Cambria Math" panose="02040503050406030204" pitchFamily="18" charset="0"/>
                          <a:ea typeface="+mn-ea"/>
                          <a:cs typeface="+mn-cs"/>
                        </a:rPr>
                        <m:t> −1</m:t>
                      </m:r>
                    </m:oMath>
                  </m:oMathPara>
                </a14:m>
                <a:endParaRPr lang="it-IT" sz="18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pPr>
                <a:r>
                  <a:rPr lang="it-IT" sz="1800" dirty="0">
                    <a:solidFill>
                      <a:schemeClr val="tx1">
                        <a:lumMod val="75000"/>
                        <a:lumOff val="25000"/>
                      </a:schemeClr>
                    </a:solidFill>
                    <a:latin typeface="+mn-lt"/>
                    <a:ea typeface="+mn-ea"/>
                    <a:cs typeface="+mn-cs"/>
                  </a:rPr>
                  <a:t>Così facendo impongo che il denominatore non sia mai pari a 0, in particolare considero anche i casi in cui un bug viene scoperto e risolto nella stessa release. In questo caso considero la distanza tra i due eventi pari ad 1. Grazie a questo </a:t>
                </a:r>
                <a:r>
                  <a:rPr lang="it-IT" sz="1800" dirty="0" err="1">
                    <a:solidFill>
                      <a:schemeClr val="tx1">
                        <a:lumMod val="75000"/>
                        <a:lumOff val="25000"/>
                      </a:schemeClr>
                    </a:solidFill>
                    <a:latin typeface="+mn-lt"/>
                    <a:ea typeface="+mn-ea"/>
                    <a:cs typeface="+mn-cs"/>
                  </a:rPr>
                  <a:t>smoothing</a:t>
                </a:r>
                <a:r>
                  <a:rPr lang="it-IT" sz="1800" dirty="0">
                    <a:solidFill>
                      <a:schemeClr val="tx1">
                        <a:lumMod val="75000"/>
                        <a:lumOff val="25000"/>
                      </a:schemeClr>
                    </a:solidFill>
                    <a:latin typeface="+mn-lt"/>
                    <a:ea typeface="+mn-ea"/>
                    <a:cs typeface="+mn-cs"/>
                  </a:rPr>
                  <a:t> riesco ad ottenere un maggior numero di dati, considerando il valore finale come un </a:t>
                </a:r>
                <a:r>
                  <a:rPr lang="it-IT" sz="1800" dirty="0" err="1">
                    <a:solidFill>
                      <a:schemeClr val="tx1">
                        <a:lumMod val="75000"/>
                        <a:lumOff val="25000"/>
                      </a:schemeClr>
                    </a:solidFill>
                    <a:latin typeface="+mn-lt"/>
                    <a:ea typeface="+mn-ea"/>
                    <a:cs typeface="+mn-cs"/>
                  </a:rPr>
                  <a:t>proportion</a:t>
                </a:r>
                <a:r>
                  <a:rPr lang="it-IT" sz="1800" dirty="0">
                    <a:solidFill>
                      <a:schemeClr val="tx1">
                        <a:lumMod val="75000"/>
                        <a:lumOff val="25000"/>
                      </a:schemeClr>
                    </a:solidFill>
                    <a:latin typeface="+mn-lt"/>
                    <a:ea typeface="+mn-ea"/>
                    <a:cs typeface="+mn-cs"/>
                  </a:rPr>
                  <a:t> alterato di un unità, quindi sottraggo 1.</a:t>
                </a:r>
                <a:endParaRPr lang="it-IT" dirty="0">
                  <a:solidFill>
                    <a:schemeClr val="tx1">
                      <a:lumMod val="75000"/>
                      <a:lumOff val="25000"/>
                    </a:schemeClr>
                  </a:solidFill>
                </a:endParaRPr>
              </a:p>
              <a:p>
                <a:pPr>
                  <a:lnSpc>
                    <a:spcPct val="90000"/>
                  </a:lnSpc>
                  <a:spcBef>
                    <a:spcPts val="1000"/>
                  </a:spcBef>
                  <a:buClr>
                    <a:schemeClr val="accent1"/>
                  </a:buClr>
                  <a:buSzPct val="80000"/>
                </a:pPr>
                <a:r>
                  <a:rPr lang="it-IT" dirty="0">
                    <a:solidFill>
                      <a:schemeClr val="tx1">
                        <a:lumMod val="75000"/>
                        <a:lumOff val="25000"/>
                      </a:schemeClr>
                    </a:solidFill>
                  </a:rPr>
                  <a:t>Quindi per trovare un valore di </a:t>
                </a:r>
                <a:r>
                  <a:rPr lang="it-IT" dirty="0" err="1">
                    <a:solidFill>
                      <a:schemeClr val="tx1">
                        <a:lumMod val="75000"/>
                        <a:lumOff val="25000"/>
                      </a:schemeClr>
                    </a:solidFill>
                  </a:rPr>
                  <a:t>porportion</a:t>
                </a:r>
                <a:r>
                  <a:rPr lang="it-IT" dirty="0">
                    <a:solidFill>
                      <a:schemeClr val="tx1">
                        <a:lumMod val="75000"/>
                        <a:lumOff val="25000"/>
                      </a:schemeClr>
                    </a:solidFill>
                  </a:rPr>
                  <a:t> valido per </a:t>
                </a:r>
                <a:r>
                  <a:rPr lang="it-IT" dirty="0" err="1">
                    <a:solidFill>
                      <a:schemeClr val="tx1">
                        <a:lumMod val="75000"/>
                        <a:lumOff val="25000"/>
                      </a:schemeClr>
                    </a:solidFill>
                  </a:rPr>
                  <a:t>Bookkeeper</a:t>
                </a:r>
                <a:r>
                  <a:rPr lang="it-IT" dirty="0">
                    <a:solidFill>
                      <a:schemeClr val="tx1">
                        <a:lumMod val="75000"/>
                        <a:lumOff val="25000"/>
                      </a:schemeClr>
                    </a:solidFill>
                  </a:rPr>
                  <a:t> e </a:t>
                </a:r>
                <a:r>
                  <a:rPr lang="it-IT" dirty="0" err="1">
                    <a:solidFill>
                      <a:schemeClr val="tx1">
                        <a:lumMod val="75000"/>
                        <a:lumOff val="25000"/>
                      </a:schemeClr>
                    </a:solidFill>
                  </a:rPr>
                  <a:t>OpenJPA</a:t>
                </a:r>
                <a:r>
                  <a:rPr lang="it-IT" dirty="0">
                    <a:solidFill>
                      <a:schemeClr val="tx1">
                        <a:lumMod val="75000"/>
                        <a:lumOff val="25000"/>
                      </a:schemeClr>
                    </a:solidFill>
                  </a:rPr>
                  <a:t> ho utilizzato la tecnica di </a:t>
                </a:r>
                <a:r>
                  <a:rPr lang="it-IT" dirty="0" err="1">
                    <a:solidFill>
                      <a:schemeClr val="tx1">
                        <a:lumMod val="75000"/>
                        <a:lumOff val="25000"/>
                      </a:schemeClr>
                    </a:solidFill>
                  </a:rPr>
                  <a:t>cold</a:t>
                </a:r>
                <a:r>
                  <a:rPr lang="it-IT" dirty="0">
                    <a:solidFill>
                      <a:schemeClr val="tx1">
                        <a:lumMod val="75000"/>
                        <a:lumOff val="25000"/>
                      </a:schemeClr>
                    </a:solidFill>
                  </a:rPr>
                  <a:t> start, ovvero ho utilizzato altri progetti (</a:t>
                </a:r>
                <a:r>
                  <a:rPr lang="it-IT" dirty="0" err="1">
                    <a:solidFill>
                      <a:schemeClr val="tx1">
                        <a:lumMod val="75000"/>
                        <a:lumOff val="25000"/>
                      </a:schemeClr>
                    </a:solidFill>
                  </a:rPr>
                  <a:t>Avro</a:t>
                </a:r>
                <a:r>
                  <a:rPr lang="it-IT" dirty="0">
                    <a:solidFill>
                      <a:schemeClr val="tx1">
                        <a:lumMod val="75000"/>
                        <a:lumOff val="25000"/>
                      </a:schemeClr>
                    </a:solidFill>
                  </a:rPr>
                  <a:t>, </a:t>
                </a:r>
                <a:r>
                  <a:rPr lang="it-IT" dirty="0" err="1">
                    <a:solidFill>
                      <a:schemeClr val="tx1">
                        <a:lumMod val="75000"/>
                        <a:lumOff val="25000"/>
                      </a:schemeClr>
                    </a:solidFill>
                  </a:rPr>
                  <a:t>Zookkeeper</a:t>
                </a:r>
                <a:r>
                  <a:rPr lang="it-IT" dirty="0">
                    <a:solidFill>
                      <a:schemeClr val="tx1">
                        <a:lumMod val="75000"/>
                        <a:lumOff val="25000"/>
                      </a:schemeClr>
                    </a:solidFill>
                  </a:rPr>
                  <a:t>, </a:t>
                </a:r>
                <a:r>
                  <a:rPr lang="it-IT" dirty="0" err="1">
                    <a:solidFill>
                      <a:schemeClr val="tx1">
                        <a:lumMod val="75000"/>
                        <a:lumOff val="25000"/>
                      </a:schemeClr>
                    </a:solidFill>
                  </a:rPr>
                  <a:t>Syncope</a:t>
                </a:r>
                <a:r>
                  <a:rPr lang="it-IT" dirty="0">
                    <a:solidFill>
                      <a:schemeClr val="tx1">
                        <a:lumMod val="75000"/>
                        <a:lumOff val="25000"/>
                      </a:schemeClr>
                    </a:solidFill>
                  </a:rPr>
                  <a:t>, </a:t>
                </a:r>
                <a:r>
                  <a:rPr lang="it-IT" dirty="0" err="1">
                    <a:solidFill>
                      <a:schemeClr val="tx1">
                        <a:lumMod val="75000"/>
                        <a:lumOff val="25000"/>
                      </a:schemeClr>
                    </a:solidFill>
                  </a:rPr>
                  <a:t>Tajo</a:t>
                </a:r>
                <a:r>
                  <a:rPr lang="it-IT" dirty="0">
                    <a:solidFill>
                      <a:schemeClr val="tx1">
                        <a:lumMod val="75000"/>
                        <a:lumOff val="25000"/>
                      </a:schemeClr>
                    </a:solidFill>
                  </a:rPr>
                  <a:t>) per trovare un valore utilizzabile.</a:t>
                </a:r>
              </a:p>
              <a:p>
                <a:pPr>
                  <a:lnSpc>
                    <a:spcPct val="90000"/>
                  </a:lnSpc>
                  <a:spcBef>
                    <a:spcPts val="1000"/>
                  </a:spcBef>
                  <a:buClr>
                    <a:schemeClr val="accent1"/>
                  </a:buClr>
                  <a:buSzPct val="80000"/>
                </a:pPr>
                <a:r>
                  <a:rPr lang="it-IT" sz="1800" dirty="0">
                    <a:solidFill>
                      <a:schemeClr val="tx1">
                        <a:lumMod val="75000"/>
                        <a:lumOff val="25000"/>
                      </a:schemeClr>
                    </a:solidFill>
                    <a:latin typeface="+mn-lt"/>
                    <a:ea typeface="+mn-ea"/>
                    <a:cs typeface="+mn-cs"/>
                  </a:rPr>
                  <a:t>Dopo aver calcolato </a:t>
                </a:r>
                <a:r>
                  <a:rPr lang="it-IT" sz="1800" dirty="0" err="1">
                    <a:solidFill>
                      <a:schemeClr val="tx1">
                        <a:lumMod val="75000"/>
                        <a:lumOff val="25000"/>
                      </a:schemeClr>
                    </a:solidFill>
                    <a:latin typeface="+mn-lt"/>
                    <a:ea typeface="+mn-ea"/>
                    <a:cs typeface="+mn-cs"/>
                  </a:rPr>
                  <a:t>proportion</a:t>
                </a:r>
                <a:r>
                  <a:rPr lang="it-IT" sz="1800" dirty="0">
                    <a:solidFill>
                      <a:schemeClr val="tx1">
                        <a:lumMod val="75000"/>
                        <a:lumOff val="25000"/>
                      </a:schemeClr>
                    </a:solidFill>
                    <a:latin typeface="+mn-lt"/>
                    <a:ea typeface="+mn-ea"/>
                    <a:cs typeface="+mn-cs"/>
                  </a:rPr>
                  <a:t> utilizzando gli </a:t>
                </a:r>
                <a:r>
                  <a:rPr lang="it-IT" sz="1800" dirty="0" err="1">
                    <a:solidFill>
                      <a:schemeClr val="tx1">
                        <a:lumMod val="75000"/>
                        <a:lumOff val="25000"/>
                      </a:schemeClr>
                    </a:solidFill>
                    <a:latin typeface="+mn-lt"/>
                    <a:ea typeface="+mn-ea"/>
                    <a:cs typeface="+mn-cs"/>
                  </a:rPr>
                  <a:t>issue</a:t>
                </a:r>
                <a:r>
                  <a:rPr lang="it-IT" dirty="0">
                    <a:solidFill>
                      <a:schemeClr val="tx1">
                        <a:lumMod val="75000"/>
                        <a:lumOff val="25000"/>
                      </a:schemeClr>
                    </a:solidFill>
                  </a:rPr>
                  <a:t> con AV degli altri progetti ho utilizzato il valore mediano ottenendo P = 2.</a:t>
                </a:r>
              </a:p>
              <a:p>
                <a:pPr>
                  <a:lnSpc>
                    <a:spcPct val="90000"/>
                  </a:lnSpc>
                  <a:spcBef>
                    <a:spcPts val="1000"/>
                  </a:spcBef>
                  <a:buClr>
                    <a:schemeClr val="accent1"/>
                  </a:buClr>
                  <a:buSzPct val="80000"/>
                </a:pPr>
                <a:r>
                  <a:rPr lang="it-IT" sz="1800" dirty="0">
                    <a:solidFill>
                      <a:schemeClr val="tx1">
                        <a:lumMod val="75000"/>
                        <a:lumOff val="25000"/>
                      </a:schemeClr>
                    </a:solidFill>
                    <a:latin typeface="+mn-lt"/>
                    <a:ea typeface="+mn-ea"/>
                    <a:cs typeface="+mn-cs"/>
                  </a:rPr>
                  <a:t>Quindi in </a:t>
                </a:r>
                <a:r>
                  <a:rPr lang="it-IT" sz="1800" dirty="0" err="1">
                    <a:solidFill>
                      <a:schemeClr val="tx1">
                        <a:lumMod val="75000"/>
                        <a:lumOff val="25000"/>
                      </a:schemeClr>
                    </a:solidFill>
                    <a:latin typeface="+mn-lt"/>
                    <a:ea typeface="+mn-ea"/>
                    <a:cs typeface="+mn-cs"/>
                  </a:rPr>
                  <a:t>Bookkeeper</a:t>
                </a:r>
                <a:r>
                  <a:rPr lang="it-IT" sz="1800" dirty="0">
                    <a:solidFill>
                      <a:schemeClr val="tx1">
                        <a:lumMod val="75000"/>
                        <a:lumOff val="25000"/>
                      </a:schemeClr>
                    </a:solidFill>
                    <a:latin typeface="+mn-lt"/>
                    <a:ea typeface="+mn-ea"/>
                    <a:cs typeface="+mn-cs"/>
                  </a:rPr>
                  <a:t> e in </a:t>
                </a:r>
                <a:r>
                  <a:rPr lang="it-IT" sz="1800" dirty="0" err="1">
                    <a:solidFill>
                      <a:schemeClr val="tx1">
                        <a:lumMod val="75000"/>
                        <a:lumOff val="25000"/>
                      </a:schemeClr>
                    </a:solidFill>
                    <a:latin typeface="+mn-lt"/>
                    <a:ea typeface="+mn-ea"/>
                    <a:cs typeface="+mn-cs"/>
                  </a:rPr>
                  <a:t>OpenJPA</a:t>
                </a:r>
                <a:r>
                  <a:rPr lang="it-IT" sz="1800" dirty="0">
                    <a:solidFill>
                      <a:schemeClr val="tx1">
                        <a:lumMod val="75000"/>
                        <a:lumOff val="25000"/>
                      </a:schemeClr>
                    </a:solidFill>
                    <a:latin typeface="+mn-lt"/>
                    <a:ea typeface="+mn-ea"/>
                    <a:cs typeface="+mn-cs"/>
                  </a:rPr>
                  <a:t> ho utilizzato questo valore per trovare la IV quando l’</a:t>
                </a:r>
                <a:r>
                  <a:rPr lang="it-IT" sz="1800" dirty="0" err="1">
                    <a:solidFill>
                      <a:schemeClr val="tx1">
                        <a:lumMod val="75000"/>
                        <a:lumOff val="25000"/>
                      </a:schemeClr>
                    </a:solidFill>
                    <a:latin typeface="+mn-lt"/>
                    <a:ea typeface="+mn-ea"/>
                    <a:cs typeface="+mn-cs"/>
                  </a:rPr>
                  <a:t>issue</a:t>
                </a:r>
                <a:r>
                  <a:rPr lang="it-IT" sz="1800" dirty="0">
                    <a:solidFill>
                      <a:schemeClr val="tx1">
                        <a:lumMod val="75000"/>
                        <a:lumOff val="25000"/>
                      </a:schemeClr>
                    </a:solidFill>
                    <a:latin typeface="+mn-lt"/>
                    <a:ea typeface="+mn-ea"/>
                    <a:cs typeface="+mn-cs"/>
                  </a:rPr>
                  <a:t> non presentava AV.</a:t>
                </a:r>
              </a:p>
              <a:p>
                <a:pPr>
                  <a:lnSpc>
                    <a:spcPct val="90000"/>
                  </a:lnSpc>
                  <a:spcBef>
                    <a:spcPts val="1000"/>
                  </a:spcBef>
                  <a:buClr>
                    <a:schemeClr val="accent1"/>
                  </a:buClr>
                  <a:buSzPct val="80000"/>
                </a:pPr>
                <a:r>
                  <a:rPr lang="it-IT" sz="1200" dirty="0">
                    <a:solidFill>
                      <a:schemeClr val="tx1">
                        <a:lumMod val="75000"/>
                        <a:lumOff val="25000"/>
                      </a:schemeClr>
                    </a:solidFill>
                    <a:latin typeface="+mn-lt"/>
                    <a:ea typeface="+mn-ea"/>
                    <a:cs typeface="+mn-cs"/>
                  </a:rPr>
                  <a:t>*Nota: Non ho considerato STORM data l’</a:t>
                </a:r>
                <a:r>
                  <a:rPr lang="it-IT" sz="1200" dirty="0" err="1">
                    <a:solidFill>
                      <a:schemeClr val="tx1">
                        <a:lumMod val="75000"/>
                        <a:lumOff val="25000"/>
                      </a:schemeClr>
                    </a:solidFill>
                    <a:latin typeface="+mn-lt"/>
                    <a:ea typeface="+mn-ea"/>
                    <a:cs typeface="+mn-cs"/>
                  </a:rPr>
                  <a:t>altà</a:t>
                </a:r>
                <a:r>
                  <a:rPr lang="it-IT" sz="1200" dirty="0">
                    <a:solidFill>
                      <a:schemeClr val="tx1">
                        <a:lumMod val="75000"/>
                        <a:lumOff val="25000"/>
                      </a:schemeClr>
                    </a:solidFill>
                    <a:latin typeface="+mn-lt"/>
                    <a:ea typeface="+mn-ea"/>
                    <a:cs typeface="+mn-cs"/>
                  </a:rPr>
                  <a:t> presenza di release non ordinate temporalmente. </a:t>
                </a:r>
              </a:p>
            </p:txBody>
          </p:sp>
        </mc:Choice>
        <mc:Fallback>
          <p:sp>
            <p:nvSpPr>
              <p:cNvPr id="7" name="CasellaDiTesto 6">
                <a:extLst>
                  <a:ext uri="{FF2B5EF4-FFF2-40B4-BE49-F238E27FC236}">
                    <a16:creationId xmlns:a16="http://schemas.microsoft.com/office/drawing/2014/main" id="{7C2D5E08-949F-D81B-54BE-01814EDAB818}"/>
                  </a:ext>
                </a:extLst>
              </p:cNvPr>
              <p:cNvSpPr txBox="1">
                <a:spLocks noRot="1" noChangeAspect="1" noMove="1" noResize="1" noEditPoints="1" noAdjustHandles="1" noChangeArrowheads="1" noChangeShapeType="1" noTextEdit="1"/>
              </p:cNvSpPr>
              <p:nvPr/>
            </p:nvSpPr>
            <p:spPr>
              <a:xfrm>
                <a:off x="677331" y="1533137"/>
                <a:ext cx="8914537" cy="4962525"/>
              </a:xfrm>
              <a:prstGeom prst="rect">
                <a:avLst/>
              </a:prstGeom>
              <a:blipFill>
                <a:blip r:embed="rId3"/>
                <a:stretch>
                  <a:fillRect l="-547" t="-1227" b="-491"/>
                </a:stretch>
              </a:blipFill>
            </p:spPr>
            <p:txBody>
              <a:bodyPr/>
              <a:lstStyle/>
              <a:p>
                <a:r>
                  <a:rPr lang="it-IT">
                    <a:noFill/>
                  </a:rPr>
                  <a:t> </a:t>
                </a:r>
              </a:p>
            </p:txBody>
          </p:sp>
        </mc:Fallback>
      </mc:AlternateContent>
    </p:spTree>
    <p:extLst>
      <p:ext uri="{BB962C8B-B14F-4D97-AF65-F5344CB8AC3E}">
        <p14:creationId xmlns:p14="http://schemas.microsoft.com/office/powerpoint/2010/main" val="16520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Progettazione </a:t>
            </a:r>
            <a:r>
              <a:rPr lang="it-IT" sz="2400">
                <a:solidFill>
                  <a:schemeClr val="tx2">
                    <a:lumMod val="40000"/>
                    <a:lumOff val="60000"/>
                  </a:schemeClr>
                </a:solidFill>
              </a:rPr>
              <a:t>- Misurazione</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9</a:t>
            </a:fld>
            <a:r>
              <a:rPr lang="en-US" dirty="0"/>
              <a:t>/23</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
        <p:nvSpPr>
          <p:cNvPr id="8" name="CasellaDiTesto 7">
            <a:extLst>
              <a:ext uri="{FF2B5EF4-FFF2-40B4-BE49-F238E27FC236}">
                <a16:creationId xmlns:a16="http://schemas.microsoft.com/office/drawing/2014/main" id="{AEBFAD92-96C6-4092-2BCE-C4CC06D465C9}"/>
              </a:ext>
            </a:extLst>
          </p:cNvPr>
          <p:cNvSpPr txBox="1"/>
          <p:nvPr/>
        </p:nvSpPr>
        <p:spPr>
          <a:xfrm>
            <a:off x="576748" y="1415485"/>
            <a:ext cx="9447742" cy="590931"/>
          </a:xfrm>
          <a:prstGeom prst="rect">
            <a:avLst/>
          </a:prstGeom>
          <a:noFill/>
        </p:spPr>
        <p:txBody>
          <a:bodyPr wrap="square">
            <a:spAutoFit/>
          </a:bodyPr>
          <a:lstStyle/>
          <a:p>
            <a:pPr>
              <a:lnSpc>
                <a:spcPct val="90000"/>
              </a:lnSpc>
              <a:spcBef>
                <a:spcPts val="1000"/>
              </a:spcBef>
              <a:buClr>
                <a:schemeClr val="accent1"/>
              </a:buClr>
              <a:buSzPct val="80000"/>
              <a:buFont typeface="Wingdings 3" charset="2"/>
              <a:buChar char=""/>
            </a:pPr>
            <a:r>
              <a:rPr lang="it-IT">
                <a:solidFill>
                  <a:schemeClr val="tx1">
                    <a:lumMod val="75000"/>
                    <a:lumOff val="25000"/>
                  </a:schemeClr>
                </a:solidFill>
              </a:rPr>
              <a:t>P</a:t>
            </a:r>
            <a:r>
              <a:rPr lang="it-IT" sz="1800">
                <a:solidFill>
                  <a:schemeClr val="tx1">
                    <a:lumMod val="75000"/>
                    <a:lumOff val="25000"/>
                  </a:schemeClr>
                </a:solidFill>
                <a:latin typeface="+mn-lt"/>
                <a:ea typeface="+mn-ea"/>
                <a:cs typeface="+mn-cs"/>
              </a:rPr>
              <a:t>er effettuare le misurazioni, utilizzo diverse metriche, tutte basate sulle classi considerate per ogni release.</a:t>
            </a:r>
            <a:endParaRPr lang="it-IT" sz="1800" dirty="0">
              <a:solidFill>
                <a:schemeClr val="tx1">
                  <a:lumMod val="75000"/>
                  <a:lumOff val="25000"/>
                </a:schemeClr>
              </a:solidFill>
              <a:latin typeface="+mn-lt"/>
              <a:ea typeface="+mn-ea"/>
              <a:cs typeface="+mn-cs"/>
            </a:endParaRPr>
          </a:p>
        </p:txBody>
      </p:sp>
      <p:graphicFrame>
        <p:nvGraphicFramePr>
          <p:cNvPr id="10" name="Tabella 9">
            <a:extLst>
              <a:ext uri="{FF2B5EF4-FFF2-40B4-BE49-F238E27FC236}">
                <a16:creationId xmlns:a16="http://schemas.microsoft.com/office/drawing/2014/main" id="{EC9BE7D2-42F5-1D33-EB34-DDFD76E34F25}"/>
              </a:ext>
            </a:extLst>
          </p:cNvPr>
          <p:cNvGraphicFramePr>
            <a:graphicFrameLocks noGrp="1"/>
          </p:cNvGraphicFramePr>
          <p:nvPr/>
        </p:nvGraphicFramePr>
        <p:xfrm>
          <a:off x="677331" y="2105406"/>
          <a:ext cx="7762580" cy="4356748"/>
        </p:xfrm>
        <a:graphic>
          <a:graphicData uri="http://schemas.openxmlformats.org/drawingml/2006/table">
            <a:tbl>
              <a:tblPr firstRow="1" bandRow="1">
                <a:noFill/>
                <a:tableStyleId>{5C22544A-7EE6-4342-B048-85BDC9FD1C3A}</a:tableStyleId>
              </a:tblPr>
              <a:tblGrid>
                <a:gridCol w="1634548">
                  <a:extLst>
                    <a:ext uri="{9D8B030D-6E8A-4147-A177-3AD203B41FA5}">
                      <a16:colId xmlns:a16="http://schemas.microsoft.com/office/drawing/2014/main" val="332574869"/>
                    </a:ext>
                  </a:extLst>
                </a:gridCol>
                <a:gridCol w="6128032">
                  <a:extLst>
                    <a:ext uri="{9D8B030D-6E8A-4147-A177-3AD203B41FA5}">
                      <a16:colId xmlns:a16="http://schemas.microsoft.com/office/drawing/2014/main" val="609869180"/>
                    </a:ext>
                  </a:extLst>
                </a:gridCol>
              </a:tblGrid>
              <a:tr h="318375">
                <a:tc>
                  <a:txBody>
                    <a:bodyPr/>
                    <a:lstStyle/>
                    <a:p>
                      <a:r>
                        <a:rPr lang="it-IT" sz="1800" b="1" cap="none" spc="0" dirty="0">
                          <a:solidFill>
                            <a:schemeClr val="tx1"/>
                          </a:solidFill>
                        </a:rPr>
                        <a:t>Metrica</a:t>
                      </a:r>
                    </a:p>
                  </a:txBody>
                  <a:tcPr marL="44768" marR="5364" marT="12791" marB="95931"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r>
                        <a:rPr lang="it-IT" sz="1800" b="1" cap="none" spc="0" dirty="0">
                          <a:solidFill>
                            <a:schemeClr val="tx1"/>
                          </a:solidFill>
                        </a:rPr>
                        <a:t>Significato</a:t>
                      </a:r>
                    </a:p>
                  </a:txBody>
                  <a:tcPr marL="44768" marR="5364" marT="12791" marB="95931" anchor="b">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2813428494"/>
                  </a:ext>
                </a:extLst>
              </a:tr>
              <a:tr h="273847">
                <a:tc>
                  <a:txBody>
                    <a:bodyPr/>
                    <a:lstStyle/>
                    <a:p>
                      <a:r>
                        <a:rPr lang="it-IT" sz="1200" cap="none" spc="0">
                          <a:solidFill>
                            <a:schemeClr val="tx1"/>
                          </a:solidFill>
                        </a:rPr>
                        <a:t>LOC</a:t>
                      </a:r>
                    </a:p>
                  </a:txBody>
                  <a:tcPr marL="44768" marR="31992" marT="12791" marB="9593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it-IT" sz="1200" cap="none" spc="0">
                          <a:solidFill>
                            <a:schemeClr val="tx1"/>
                          </a:solidFill>
                        </a:rPr>
                        <a:t>Numero di linee di codice, compresi commenti</a:t>
                      </a:r>
                    </a:p>
                  </a:txBody>
                  <a:tcPr marL="44768" marR="31992" marT="12791" marB="9593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741358769"/>
                  </a:ext>
                </a:extLst>
              </a:tr>
              <a:tr h="273847">
                <a:tc>
                  <a:txBody>
                    <a:bodyPr/>
                    <a:lstStyle/>
                    <a:p>
                      <a:r>
                        <a:rPr lang="it-IT" sz="1200" cap="none" spc="0">
                          <a:solidFill>
                            <a:schemeClr val="tx1"/>
                          </a:solidFill>
                        </a:rPr>
                        <a:t>LOC_ADDED</a:t>
                      </a:r>
                    </a:p>
                  </a:txBody>
                  <a:tcPr marL="44768" marR="31992" marT="12791" marB="9593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it-IT" sz="1200" cap="none" spc="0">
                          <a:solidFill>
                            <a:schemeClr val="tx1"/>
                          </a:solidFill>
                        </a:rPr>
                        <a:t>Numero di linee di codice aggiunte in una release</a:t>
                      </a:r>
                    </a:p>
                  </a:txBody>
                  <a:tcPr marL="44768" marR="31992" marT="12791" marB="9593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82185597"/>
                  </a:ext>
                </a:extLst>
              </a:tr>
              <a:tr h="273847">
                <a:tc>
                  <a:txBody>
                    <a:bodyPr/>
                    <a:lstStyle/>
                    <a:p>
                      <a:r>
                        <a:rPr lang="it-IT" sz="1200" cap="none" spc="0">
                          <a:solidFill>
                            <a:schemeClr val="tx1"/>
                          </a:solidFill>
                        </a:rPr>
                        <a:t>LOC_DELETED</a:t>
                      </a:r>
                    </a:p>
                  </a:txBody>
                  <a:tcPr marL="44768" marR="31992" marT="12791" marB="9593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200" cap="none" spc="0">
                          <a:solidFill>
                            <a:schemeClr val="tx1"/>
                          </a:solidFill>
                        </a:rPr>
                        <a:t>Numero di linee di codice cancellate in una release</a:t>
                      </a:r>
                    </a:p>
                  </a:txBody>
                  <a:tcPr marL="44768" marR="31992" marT="12791" marB="9593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4152651243"/>
                  </a:ext>
                </a:extLst>
              </a:tr>
              <a:tr h="273847">
                <a:tc>
                  <a:txBody>
                    <a:bodyPr/>
                    <a:lstStyle/>
                    <a:p>
                      <a:r>
                        <a:rPr lang="it-IT" sz="1200" cap="none" spc="0">
                          <a:solidFill>
                            <a:schemeClr val="tx1"/>
                          </a:solidFill>
                        </a:rPr>
                        <a:t>N_AUTH</a:t>
                      </a:r>
                    </a:p>
                  </a:txBody>
                  <a:tcPr marL="44768" marR="31992" marT="12791" marB="9593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it-IT" sz="1200" cap="none" spc="0" dirty="0">
                          <a:solidFill>
                            <a:schemeClr val="tx1"/>
                          </a:solidFill>
                        </a:rPr>
                        <a:t>Numero di autori che hanno contribuito a scrivere codice in una release.</a:t>
                      </a:r>
                    </a:p>
                  </a:txBody>
                  <a:tcPr marL="44768" marR="31992" marT="12791" marB="9593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509926133"/>
                  </a:ext>
                </a:extLst>
              </a:tr>
              <a:tr h="273847">
                <a:tc>
                  <a:txBody>
                    <a:bodyPr/>
                    <a:lstStyle/>
                    <a:p>
                      <a:r>
                        <a:rPr lang="it-IT" sz="1200" cap="none" spc="0">
                          <a:solidFill>
                            <a:schemeClr val="tx1"/>
                          </a:solidFill>
                        </a:rPr>
                        <a:t>N_R</a:t>
                      </a:r>
                    </a:p>
                  </a:txBody>
                  <a:tcPr marL="44768" marR="31992" marT="12791" marB="9593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it-IT" sz="1200" cap="none" spc="0" dirty="0">
                          <a:solidFill>
                            <a:schemeClr val="tx1"/>
                          </a:solidFill>
                        </a:rPr>
                        <a:t>Numero di revisioni.</a:t>
                      </a:r>
                    </a:p>
                  </a:txBody>
                  <a:tcPr marL="44768" marR="31992" marT="12791" marB="9593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584378201"/>
                  </a:ext>
                </a:extLst>
              </a:tr>
              <a:tr h="273847">
                <a:tc>
                  <a:txBody>
                    <a:bodyPr/>
                    <a:lstStyle/>
                    <a:p>
                      <a:r>
                        <a:rPr lang="it-IT" sz="1200" cap="none" spc="0">
                          <a:solidFill>
                            <a:schemeClr val="tx1"/>
                          </a:solidFill>
                        </a:rPr>
                        <a:t>MAX_LOC_ADDED</a:t>
                      </a:r>
                    </a:p>
                  </a:txBody>
                  <a:tcPr marL="44768" marR="31992" marT="12791" marB="9593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it-IT" sz="1200" cap="none" spc="0">
                          <a:solidFill>
                            <a:schemeClr val="tx1"/>
                          </a:solidFill>
                        </a:rPr>
                        <a:t>Massimo numero di linee di codice aggiunte in un commit di una release.</a:t>
                      </a:r>
                    </a:p>
                  </a:txBody>
                  <a:tcPr marL="44768" marR="31992" marT="12791" marB="9593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78965890"/>
                  </a:ext>
                </a:extLst>
              </a:tr>
              <a:tr h="273847">
                <a:tc>
                  <a:txBody>
                    <a:bodyPr/>
                    <a:lstStyle/>
                    <a:p>
                      <a:r>
                        <a:rPr lang="it-IT" sz="1200" cap="none" spc="0">
                          <a:solidFill>
                            <a:schemeClr val="tx1"/>
                          </a:solidFill>
                        </a:rPr>
                        <a:t>AVG_LOC_ADDED</a:t>
                      </a:r>
                    </a:p>
                  </a:txBody>
                  <a:tcPr marL="44768" marR="31992" marT="12791" marB="9593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it-IT" sz="1200" cap="none" spc="0" dirty="0">
                          <a:solidFill>
                            <a:schemeClr val="tx1"/>
                          </a:solidFill>
                        </a:rPr>
                        <a:t>Numero medio di linee di codice aggiunte nei </a:t>
                      </a:r>
                      <a:r>
                        <a:rPr lang="it-IT" sz="1200" cap="none" spc="0" dirty="0" err="1">
                          <a:solidFill>
                            <a:schemeClr val="tx1"/>
                          </a:solidFill>
                        </a:rPr>
                        <a:t>commit</a:t>
                      </a:r>
                      <a:r>
                        <a:rPr lang="it-IT" sz="1200" cap="none" spc="0" dirty="0">
                          <a:solidFill>
                            <a:schemeClr val="tx1"/>
                          </a:solidFill>
                        </a:rPr>
                        <a:t> della release.</a:t>
                      </a:r>
                    </a:p>
                  </a:txBody>
                  <a:tcPr marL="44768" marR="31992" marT="12791" marB="9593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490042505"/>
                  </a:ext>
                </a:extLst>
              </a:tr>
              <a:tr h="407430">
                <a:tc>
                  <a:txBody>
                    <a:bodyPr/>
                    <a:lstStyle/>
                    <a:p>
                      <a:r>
                        <a:rPr lang="it-IT" sz="1200" cap="none" spc="0">
                          <a:solidFill>
                            <a:schemeClr val="tx1"/>
                          </a:solidFill>
                        </a:rPr>
                        <a:t>CHURN</a:t>
                      </a:r>
                    </a:p>
                  </a:txBody>
                  <a:tcPr marL="44768" marR="31992" marT="12791" marB="9593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200" cap="none" spc="0" dirty="0">
                          <a:solidFill>
                            <a:schemeClr val="tx1"/>
                          </a:solidFill>
                        </a:rPr>
                        <a:t>Somma sulle revisioni della differenza del numero di linee di codice aggiunte e cancellate in una release.</a:t>
                      </a:r>
                    </a:p>
                  </a:txBody>
                  <a:tcPr marL="44768" marR="31992" marT="12791" marB="9593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19499005"/>
                  </a:ext>
                </a:extLst>
              </a:tr>
              <a:tr h="274720">
                <a:tc>
                  <a:txBody>
                    <a:bodyPr/>
                    <a:lstStyle/>
                    <a:p>
                      <a:r>
                        <a:rPr lang="it-IT" sz="1200" cap="none" spc="0">
                          <a:solidFill>
                            <a:schemeClr val="tx1"/>
                          </a:solidFill>
                        </a:rPr>
                        <a:t>MAX_CHURN</a:t>
                      </a:r>
                    </a:p>
                  </a:txBody>
                  <a:tcPr marL="44768" marR="31992" marT="12791" marB="9593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it-IT" sz="1200" cap="none" spc="0">
                          <a:solidFill>
                            <a:schemeClr val="tx1"/>
                          </a:solidFill>
                        </a:rPr>
                        <a:t>Churn massimo sulle revisioni in una release.</a:t>
                      </a:r>
                    </a:p>
                  </a:txBody>
                  <a:tcPr marL="44768" marR="31992" marT="12791" marB="9593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986281220"/>
                  </a:ext>
                </a:extLst>
              </a:tr>
              <a:tr h="273847">
                <a:tc>
                  <a:txBody>
                    <a:bodyPr/>
                    <a:lstStyle/>
                    <a:p>
                      <a:r>
                        <a:rPr lang="it-IT" sz="1200" cap="none" spc="0">
                          <a:solidFill>
                            <a:schemeClr val="tx1"/>
                          </a:solidFill>
                        </a:rPr>
                        <a:t>AVG_CHURN</a:t>
                      </a:r>
                    </a:p>
                  </a:txBody>
                  <a:tcPr marL="44768" marR="31992" marT="12791" marB="9593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it-IT" sz="1200" cap="none" spc="0">
                          <a:solidFill>
                            <a:schemeClr val="tx1"/>
                          </a:solidFill>
                        </a:rPr>
                        <a:t>Churn medio sulle revisioni in una release.</a:t>
                      </a:r>
                    </a:p>
                  </a:txBody>
                  <a:tcPr marL="44768" marR="31992" marT="12791" marB="9593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66873121"/>
                  </a:ext>
                </a:extLst>
              </a:tr>
              <a:tr h="273847">
                <a:tc>
                  <a:txBody>
                    <a:bodyPr/>
                    <a:lstStyle/>
                    <a:p>
                      <a:r>
                        <a:rPr lang="it-IT" sz="1200" cap="none" spc="0">
                          <a:solidFill>
                            <a:schemeClr val="tx1"/>
                          </a:solidFill>
                        </a:rPr>
                        <a:t>N_NEW</a:t>
                      </a:r>
                    </a:p>
                  </a:txBody>
                  <a:tcPr marL="44768" marR="31992" marT="12791" marB="9593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it-IT" sz="1200" cap="none" spc="0" dirty="0">
                          <a:solidFill>
                            <a:schemeClr val="tx1"/>
                          </a:solidFill>
                        </a:rPr>
                        <a:t>Numero di istanze create nella classe in una revisione.</a:t>
                      </a:r>
                    </a:p>
                  </a:txBody>
                  <a:tcPr marL="44768" marR="31992" marT="12791" marB="9593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586339188"/>
                  </a:ext>
                </a:extLst>
              </a:tr>
              <a:tr h="273847">
                <a:tc>
                  <a:txBody>
                    <a:bodyPr/>
                    <a:lstStyle/>
                    <a:p>
                      <a:r>
                        <a:rPr lang="it-IT" sz="1200" cap="none" spc="0">
                          <a:solidFill>
                            <a:schemeClr val="tx1"/>
                          </a:solidFill>
                        </a:rPr>
                        <a:t>N_PUBLIC_METHODS</a:t>
                      </a:r>
                    </a:p>
                  </a:txBody>
                  <a:tcPr marL="44768" marR="31992" marT="12791" marB="9593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it-IT" sz="1200" cap="none" spc="0">
                          <a:solidFill>
                            <a:schemeClr val="tx1"/>
                          </a:solidFill>
                        </a:rPr>
                        <a:t>Numero di metodi annotati come public in una release. </a:t>
                      </a:r>
                    </a:p>
                  </a:txBody>
                  <a:tcPr marL="44768" marR="31992" marT="12791" marB="9593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9134395"/>
                  </a:ext>
                </a:extLst>
              </a:tr>
              <a:tr h="273847">
                <a:tc>
                  <a:txBody>
                    <a:bodyPr/>
                    <a:lstStyle/>
                    <a:p>
                      <a:r>
                        <a:rPr lang="it-IT" sz="1200" cap="none" spc="0">
                          <a:solidFill>
                            <a:schemeClr val="tx1"/>
                          </a:solidFill>
                        </a:rPr>
                        <a:t>BUGGY</a:t>
                      </a:r>
                    </a:p>
                  </a:txBody>
                  <a:tcPr marL="44768" marR="31992" marT="12791" marB="95931">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it-IT" sz="1200" cap="none" spc="0" dirty="0">
                          <a:solidFill>
                            <a:schemeClr val="tx1"/>
                          </a:solidFill>
                        </a:rPr>
                        <a:t>True se c’è un bug nella classe, false altrimenti</a:t>
                      </a:r>
                    </a:p>
                  </a:txBody>
                  <a:tcPr marL="44768" marR="31992" marT="12791" marB="9593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17535179"/>
                  </a:ext>
                </a:extLst>
              </a:tr>
            </a:tbl>
          </a:graphicData>
        </a:graphic>
      </p:graphicFrame>
      <p:pic>
        <p:nvPicPr>
          <p:cNvPr id="12" name="Graphic 11" descr="Righello">
            <a:extLst>
              <a:ext uri="{FF2B5EF4-FFF2-40B4-BE49-F238E27FC236}">
                <a16:creationId xmlns:a16="http://schemas.microsoft.com/office/drawing/2014/main" id="{02FD4CC1-C8DF-D0A1-E7CF-75FEF1A1A9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9219" y="2865726"/>
            <a:ext cx="1126547" cy="1126547"/>
          </a:xfrm>
          <a:prstGeom prst="rect">
            <a:avLst/>
          </a:prstGeom>
        </p:spPr>
      </p:pic>
    </p:spTree>
    <p:extLst>
      <p:ext uri="{BB962C8B-B14F-4D97-AF65-F5344CB8AC3E}">
        <p14:creationId xmlns:p14="http://schemas.microsoft.com/office/powerpoint/2010/main" val="2161199247"/>
      </p:ext>
    </p:extLst>
  </p:cSld>
  <p:clrMapOvr>
    <a:masterClrMapping/>
  </p:clrMapOvr>
</p:sld>
</file>

<file path=ppt/theme/theme1.xml><?xml version="1.0" encoding="utf-8"?>
<a:theme xmlns:a="http://schemas.openxmlformats.org/drawingml/2006/main" name="Sfaccettatura">
  <a:themeElements>
    <a:clrScheme name="Ingegneria degli Algoritmi">
      <a:dk1>
        <a:sysClr val="windowText" lastClr="000000"/>
      </a:dk1>
      <a:lt1>
        <a:sysClr val="window" lastClr="FFFFFF"/>
      </a:lt1>
      <a:dk2>
        <a:srgbClr val="2C3C43"/>
      </a:dk2>
      <a:lt2>
        <a:srgbClr val="EBEBEB"/>
      </a:lt2>
      <a:accent1>
        <a:srgbClr val="00823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2445</Words>
  <Application>Microsoft Office PowerPoint</Application>
  <PresentationFormat>Widescreen</PresentationFormat>
  <Paragraphs>246</Paragraphs>
  <Slides>23</Slides>
  <Notes>18</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23</vt:i4>
      </vt:variant>
    </vt:vector>
  </HeadingPairs>
  <TitlesOfParts>
    <vt:vector size="29" baseType="lpstr">
      <vt:lpstr>Arial</vt:lpstr>
      <vt:lpstr>Calibri</vt:lpstr>
      <vt:lpstr>Cambria Math</vt:lpstr>
      <vt:lpstr>Trebuchet MS</vt:lpstr>
      <vt:lpstr>Wingdings 3</vt:lpstr>
      <vt:lpstr>Sfaccettatura</vt:lpstr>
      <vt:lpstr>Progetto Ingegneria del Software  II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staccone</dc:creator>
  <cp:lastModifiedBy>simone staccone</cp:lastModifiedBy>
  <cp:revision>56</cp:revision>
  <dcterms:created xsi:type="dcterms:W3CDTF">2023-05-05T15:30:48Z</dcterms:created>
  <dcterms:modified xsi:type="dcterms:W3CDTF">2023-06-17T19:34:31Z</dcterms:modified>
</cp:coreProperties>
</file>