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3" r:id="rId15"/>
    <p:sldId id="272" r:id="rId16"/>
  </p:sldIdLst>
  <p:sldSz cx="12526963" cy="1060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43" d="100"/>
          <a:sy n="43" d="100"/>
        </p:scale>
        <p:origin x="153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522" y="1736026"/>
            <a:ext cx="10647919" cy="3693042"/>
          </a:xfrm>
        </p:spPr>
        <p:txBody>
          <a:bodyPr anchor="b"/>
          <a:lstStyle>
            <a:lvl1pPr algn="ctr">
              <a:defRPr sz="82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5571486"/>
            <a:ext cx="9395222" cy="2561065"/>
          </a:xfrm>
        </p:spPr>
        <p:txBody>
          <a:bodyPr/>
          <a:lstStyle>
            <a:lvl1pPr marL="0" indent="0" algn="ctr">
              <a:buNone/>
              <a:defRPr sz="3288"/>
            </a:lvl1pPr>
            <a:lvl2pPr marL="626364" indent="0" algn="ctr">
              <a:buNone/>
              <a:defRPr sz="2740"/>
            </a:lvl2pPr>
            <a:lvl3pPr marL="1252728" indent="0" algn="ctr">
              <a:buNone/>
              <a:defRPr sz="2466"/>
            </a:lvl3pPr>
            <a:lvl4pPr marL="1879092" indent="0" algn="ctr">
              <a:buNone/>
              <a:defRPr sz="2192"/>
            </a:lvl4pPr>
            <a:lvl5pPr marL="2505456" indent="0" algn="ctr">
              <a:buNone/>
              <a:defRPr sz="2192"/>
            </a:lvl5pPr>
            <a:lvl6pPr marL="3131820" indent="0" algn="ctr">
              <a:buNone/>
              <a:defRPr sz="2192"/>
            </a:lvl6pPr>
            <a:lvl7pPr marL="3758184" indent="0" algn="ctr">
              <a:buNone/>
              <a:defRPr sz="2192"/>
            </a:lvl7pPr>
            <a:lvl8pPr marL="4384548" indent="0" algn="ctr">
              <a:buNone/>
              <a:defRPr sz="2192"/>
            </a:lvl8pPr>
            <a:lvl9pPr marL="5010912" indent="0" algn="ctr">
              <a:buNone/>
              <a:defRPr sz="2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0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9" y="564761"/>
            <a:ext cx="2701126" cy="8989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564761"/>
            <a:ext cx="7946792" cy="8989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5" y="2644556"/>
            <a:ext cx="10804506" cy="4412497"/>
          </a:xfrm>
        </p:spPr>
        <p:txBody>
          <a:bodyPr anchor="b"/>
          <a:lstStyle>
            <a:lvl1pPr>
              <a:defRPr sz="82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5" y="7098797"/>
            <a:ext cx="10804506" cy="2320428"/>
          </a:xfrm>
        </p:spPr>
        <p:txBody>
          <a:bodyPr/>
          <a:lstStyle>
            <a:lvl1pPr marL="0" indent="0">
              <a:buNone/>
              <a:defRPr sz="3288">
                <a:solidFill>
                  <a:schemeClr val="tx1"/>
                </a:solidFill>
              </a:defRPr>
            </a:lvl1pPr>
            <a:lvl2pPr marL="626364" indent="0">
              <a:buNone/>
              <a:defRPr sz="2740">
                <a:solidFill>
                  <a:schemeClr val="tx1">
                    <a:tint val="75000"/>
                  </a:schemeClr>
                </a:solidFill>
              </a:defRPr>
            </a:lvl2pPr>
            <a:lvl3pPr marL="1252728" indent="0">
              <a:buNone/>
              <a:defRPr sz="2466">
                <a:solidFill>
                  <a:schemeClr val="tx1">
                    <a:tint val="75000"/>
                  </a:schemeClr>
                </a:solidFill>
              </a:defRPr>
            </a:lvl3pPr>
            <a:lvl4pPr marL="1879092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4pPr>
            <a:lvl5pPr marL="2505456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5pPr>
            <a:lvl6pPr marL="3131820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6pPr>
            <a:lvl7pPr marL="3758184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7pPr>
            <a:lvl8pPr marL="4384548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8pPr>
            <a:lvl9pPr marL="5010912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2823803"/>
            <a:ext cx="5323959" cy="6730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2823803"/>
            <a:ext cx="5323959" cy="6730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564763"/>
            <a:ext cx="10804506" cy="20503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2" y="2600354"/>
            <a:ext cx="5299492" cy="1274394"/>
          </a:xfrm>
        </p:spPr>
        <p:txBody>
          <a:bodyPr anchor="b"/>
          <a:lstStyle>
            <a:lvl1pPr marL="0" indent="0">
              <a:buNone/>
              <a:defRPr sz="3288" b="1"/>
            </a:lvl1pPr>
            <a:lvl2pPr marL="626364" indent="0">
              <a:buNone/>
              <a:defRPr sz="2740" b="1"/>
            </a:lvl2pPr>
            <a:lvl3pPr marL="1252728" indent="0">
              <a:buNone/>
              <a:defRPr sz="2466" b="1"/>
            </a:lvl3pPr>
            <a:lvl4pPr marL="1879092" indent="0">
              <a:buNone/>
              <a:defRPr sz="2192" b="1"/>
            </a:lvl4pPr>
            <a:lvl5pPr marL="2505456" indent="0">
              <a:buNone/>
              <a:defRPr sz="2192" b="1"/>
            </a:lvl5pPr>
            <a:lvl6pPr marL="3131820" indent="0">
              <a:buNone/>
              <a:defRPr sz="2192" b="1"/>
            </a:lvl6pPr>
            <a:lvl7pPr marL="3758184" indent="0">
              <a:buNone/>
              <a:defRPr sz="2192" b="1"/>
            </a:lvl7pPr>
            <a:lvl8pPr marL="4384548" indent="0">
              <a:buNone/>
              <a:defRPr sz="2192" b="1"/>
            </a:lvl8pPr>
            <a:lvl9pPr marL="5010912" indent="0">
              <a:buNone/>
              <a:defRPr sz="21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2" y="3874748"/>
            <a:ext cx="5299492" cy="5699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6" y="2600354"/>
            <a:ext cx="5325591" cy="1274394"/>
          </a:xfrm>
        </p:spPr>
        <p:txBody>
          <a:bodyPr anchor="b"/>
          <a:lstStyle>
            <a:lvl1pPr marL="0" indent="0">
              <a:buNone/>
              <a:defRPr sz="3288" b="1"/>
            </a:lvl1pPr>
            <a:lvl2pPr marL="626364" indent="0">
              <a:buNone/>
              <a:defRPr sz="2740" b="1"/>
            </a:lvl2pPr>
            <a:lvl3pPr marL="1252728" indent="0">
              <a:buNone/>
              <a:defRPr sz="2466" b="1"/>
            </a:lvl3pPr>
            <a:lvl4pPr marL="1879092" indent="0">
              <a:buNone/>
              <a:defRPr sz="2192" b="1"/>
            </a:lvl4pPr>
            <a:lvl5pPr marL="2505456" indent="0">
              <a:buNone/>
              <a:defRPr sz="2192" b="1"/>
            </a:lvl5pPr>
            <a:lvl6pPr marL="3131820" indent="0">
              <a:buNone/>
              <a:defRPr sz="2192" b="1"/>
            </a:lvl6pPr>
            <a:lvl7pPr marL="3758184" indent="0">
              <a:buNone/>
              <a:defRPr sz="2192" b="1"/>
            </a:lvl7pPr>
            <a:lvl8pPr marL="4384548" indent="0">
              <a:buNone/>
              <a:defRPr sz="2192" b="1"/>
            </a:lvl8pPr>
            <a:lvl9pPr marL="5010912" indent="0">
              <a:buNone/>
              <a:defRPr sz="21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6" y="3874748"/>
            <a:ext cx="5325591" cy="56991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707178"/>
            <a:ext cx="4040272" cy="2475124"/>
          </a:xfrm>
        </p:spPr>
        <p:txBody>
          <a:bodyPr anchor="b"/>
          <a:lstStyle>
            <a:lvl1pPr>
              <a:defRPr sz="43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1527311"/>
            <a:ext cx="6341775" cy="7538325"/>
          </a:xfrm>
        </p:spPr>
        <p:txBody>
          <a:bodyPr/>
          <a:lstStyle>
            <a:lvl1pPr>
              <a:defRPr sz="4384"/>
            </a:lvl1pPr>
            <a:lvl2pPr>
              <a:defRPr sz="3836"/>
            </a:lvl2pPr>
            <a:lvl3pPr>
              <a:defRPr sz="3288"/>
            </a:lvl3pPr>
            <a:lvl4pPr>
              <a:defRPr sz="2740"/>
            </a:lvl4pPr>
            <a:lvl5pPr>
              <a:defRPr sz="2740"/>
            </a:lvl5pPr>
            <a:lvl6pPr>
              <a:defRPr sz="2740"/>
            </a:lvl6pPr>
            <a:lvl7pPr>
              <a:defRPr sz="2740"/>
            </a:lvl7pPr>
            <a:lvl8pPr>
              <a:defRPr sz="2740"/>
            </a:lvl8pPr>
            <a:lvl9pPr>
              <a:defRPr sz="27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0" y="3182303"/>
            <a:ext cx="4040272" cy="5895609"/>
          </a:xfrm>
        </p:spPr>
        <p:txBody>
          <a:bodyPr/>
          <a:lstStyle>
            <a:lvl1pPr marL="0" indent="0">
              <a:buNone/>
              <a:defRPr sz="2192"/>
            </a:lvl1pPr>
            <a:lvl2pPr marL="626364" indent="0">
              <a:buNone/>
              <a:defRPr sz="1918"/>
            </a:lvl2pPr>
            <a:lvl3pPr marL="1252728" indent="0">
              <a:buNone/>
              <a:defRPr sz="1644"/>
            </a:lvl3pPr>
            <a:lvl4pPr marL="1879092" indent="0">
              <a:buNone/>
              <a:defRPr sz="1370"/>
            </a:lvl4pPr>
            <a:lvl5pPr marL="2505456" indent="0">
              <a:buNone/>
              <a:defRPr sz="1370"/>
            </a:lvl5pPr>
            <a:lvl6pPr marL="3131820" indent="0">
              <a:buNone/>
              <a:defRPr sz="1370"/>
            </a:lvl6pPr>
            <a:lvl7pPr marL="3758184" indent="0">
              <a:buNone/>
              <a:defRPr sz="1370"/>
            </a:lvl7pPr>
            <a:lvl8pPr marL="4384548" indent="0">
              <a:buNone/>
              <a:defRPr sz="1370"/>
            </a:lvl8pPr>
            <a:lvl9pPr marL="5010912" indent="0">
              <a:buNone/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707178"/>
            <a:ext cx="4040272" cy="2475124"/>
          </a:xfrm>
        </p:spPr>
        <p:txBody>
          <a:bodyPr anchor="b"/>
          <a:lstStyle>
            <a:lvl1pPr>
              <a:defRPr sz="43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1527311"/>
            <a:ext cx="6341775" cy="7538325"/>
          </a:xfrm>
        </p:spPr>
        <p:txBody>
          <a:bodyPr anchor="t"/>
          <a:lstStyle>
            <a:lvl1pPr marL="0" indent="0">
              <a:buNone/>
              <a:defRPr sz="4384"/>
            </a:lvl1pPr>
            <a:lvl2pPr marL="626364" indent="0">
              <a:buNone/>
              <a:defRPr sz="3836"/>
            </a:lvl2pPr>
            <a:lvl3pPr marL="1252728" indent="0">
              <a:buNone/>
              <a:defRPr sz="3288"/>
            </a:lvl3pPr>
            <a:lvl4pPr marL="1879092" indent="0">
              <a:buNone/>
              <a:defRPr sz="2740"/>
            </a:lvl4pPr>
            <a:lvl5pPr marL="2505456" indent="0">
              <a:buNone/>
              <a:defRPr sz="2740"/>
            </a:lvl5pPr>
            <a:lvl6pPr marL="3131820" indent="0">
              <a:buNone/>
              <a:defRPr sz="2740"/>
            </a:lvl6pPr>
            <a:lvl7pPr marL="3758184" indent="0">
              <a:buNone/>
              <a:defRPr sz="2740"/>
            </a:lvl7pPr>
            <a:lvl8pPr marL="4384548" indent="0">
              <a:buNone/>
              <a:defRPr sz="2740"/>
            </a:lvl8pPr>
            <a:lvl9pPr marL="5010912" indent="0">
              <a:buNone/>
              <a:defRPr sz="27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0" y="3182303"/>
            <a:ext cx="4040272" cy="5895609"/>
          </a:xfrm>
        </p:spPr>
        <p:txBody>
          <a:bodyPr/>
          <a:lstStyle>
            <a:lvl1pPr marL="0" indent="0">
              <a:buNone/>
              <a:defRPr sz="2192"/>
            </a:lvl1pPr>
            <a:lvl2pPr marL="626364" indent="0">
              <a:buNone/>
              <a:defRPr sz="1918"/>
            </a:lvl2pPr>
            <a:lvl3pPr marL="1252728" indent="0">
              <a:buNone/>
              <a:defRPr sz="1644"/>
            </a:lvl3pPr>
            <a:lvl4pPr marL="1879092" indent="0">
              <a:buNone/>
              <a:defRPr sz="1370"/>
            </a:lvl4pPr>
            <a:lvl5pPr marL="2505456" indent="0">
              <a:buNone/>
              <a:defRPr sz="1370"/>
            </a:lvl5pPr>
            <a:lvl6pPr marL="3131820" indent="0">
              <a:buNone/>
              <a:defRPr sz="1370"/>
            </a:lvl6pPr>
            <a:lvl7pPr marL="3758184" indent="0">
              <a:buNone/>
              <a:defRPr sz="1370"/>
            </a:lvl7pPr>
            <a:lvl8pPr marL="4384548" indent="0">
              <a:buNone/>
              <a:defRPr sz="1370"/>
            </a:lvl8pPr>
            <a:lvl9pPr marL="5010912" indent="0">
              <a:buNone/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564763"/>
            <a:ext cx="10804506" cy="2050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2823803"/>
            <a:ext cx="10804506" cy="6730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9831746"/>
            <a:ext cx="281856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1D5D-DC78-4E2E-9424-7F260C4864BB}" type="datetimeFigureOut">
              <a:rPr lang="en-US" smtClean="0"/>
              <a:t>15-Jun-16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9831746"/>
            <a:ext cx="4227850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9831746"/>
            <a:ext cx="2818567" cy="564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223B-DDD7-4717-A431-1079521F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52728" rtl="0" eaLnBrk="1" latinLnBrk="0" hangingPunct="1">
        <a:lnSpc>
          <a:spcPct val="90000"/>
        </a:lnSpc>
        <a:spcBef>
          <a:spcPct val="0"/>
        </a:spcBef>
        <a:buNone/>
        <a:defRPr sz="60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182" indent="-313182" algn="l" defTabSz="1252728" rtl="0" eaLnBrk="1" latinLnBrk="0" hangingPunct="1">
        <a:lnSpc>
          <a:spcPct val="90000"/>
        </a:lnSpc>
        <a:spcBef>
          <a:spcPts val="1370"/>
        </a:spcBef>
        <a:buFont typeface="Arial" panose="020B0604020202020204" pitchFamily="34" charset="0"/>
        <a:buChar char="•"/>
        <a:defRPr sz="3836" kern="1200">
          <a:solidFill>
            <a:schemeClr val="tx1"/>
          </a:solidFill>
          <a:latin typeface="+mn-lt"/>
          <a:ea typeface="+mn-ea"/>
          <a:cs typeface="+mn-cs"/>
        </a:defRPr>
      </a:lvl1pPr>
      <a:lvl2pPr marL="939546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3288" kern="1200">
          <a:solidFill>
            <a:schemeClr val="tx1"/>
          </a:solidFill>
          <a:latin typeface="+mn-lt"/>
          <a:ea typeface="+mn-ea"/>
          <a:cs typeface="+mn-cs"/>
        </a:defRPr>
      </a:lvl2pPr>
      <a:lvl3pPr marL="1565910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3pPr>
      <a:lvl4pPr marL="2192274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4pPr>
      <a:lvl5pPr marL="2818638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5pPr>
      <a:lvl6pPr marL="3445002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6pPr>
      <a:lvl7pPr marL="4071366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7pPr>
      <a:lvl8pPr marL="4697730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8pPr>
      <a:lvl9pPr marL="5324094" indent="-313182" algn="l" defTabSz="1252728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1pPr>
      <a:lvl2pPr marL="626364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3pPr>
      <a:lvl4pPr marL="1879092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4pPr>
      <a:lvl5pPr marL="2505456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5pPr>
      <a:lvl6pPr marL="3131820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6pPr>
      <a:lvl7pPr marL="3758184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7pPr>
      <a:lvl8pPr marL="4384548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8pPr>
      <a:lvl9pPr marL="5010912" algn="l" defTabSz="1252728" rtl="0" eaLnBrk="1" latinLnBrk="0" hangingPunct="1">
        <a:defRPr sz="24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3706211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283790" y="5968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47815" y="279761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" name="Elbow Connector 3"/>
          <p:cNvCxnSpPr>
            <a:endCxn id="61" idx="1"/>
          </p:cNvCxnSpPr>
          <p:nvPr/>
        </p:nvCxnSpPr>
        <p:spPr>
          <a:xfrm rot="16200000" flipH="1">
            <a:off x="2715613" y="239401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7175" y="657700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3944973" y="617340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77175" y="473080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2" name="Elbow Connector 51"/>
          <p:cNvCxnSpPr>
            <a:endCxn id="51" idx="1"/>
          </p:cNvCxnSpPr>
          <p:nvPr/>
        </p:nvCxnSpPr>
        <p:spPr>
          <a:xfrm rot="16200000" flipH="1">
            <a:off x="3944973" y="4327205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exist(exactly(3)).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       )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846102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692482" y="4769795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35" name="Elbow Connector 34"/>
          <p:cNvCxnSpPr>
            <a:endCxn id="34" idx="1"/>
          </p:cNvCxnSpPr>
          <p:nvPr/>
        </p:nvCxnSpPr>
        <p:spPr>
          <a:xfrm rot="16200000" flipH="1">
            <a:off x="9060280" y="436619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5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22477" y="41636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22477" y="203561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36447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93847" y="1630806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21440" y="41636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21440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21440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5410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9222580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92810" y="163080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586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7556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585" y="246335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519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2549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57628" y="247591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8794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22477" y="4163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22477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36447" y="284524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93847" y="1630806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21440" y="4163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21440" y="1225994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21440" y="20356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5410" y="2845244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9222580" y="416370"/>
            <a:ext cx="298450" cy="2886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792810" y="163080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586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7556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3585" y="2463352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56519" y="900596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2549" y="1681974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57628" y="2475912"/>
            <a:ext cx="58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∨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22477" y="12259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123617" y="993822"/>
            <a:ext cx="306031" cy="921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87458" y="123013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3051" y="1162206"/>
            <a:ext cx="58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¬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67669" y="1227172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9368809" y="995000"/>
            <a:ext cx="306031" cy="92154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32650" y="1231309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28243" y="1163384"/>
            <a:ext cx="58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36996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2734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2734" y="122662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373873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37714" y="901230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3843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⇒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04039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4039" y="122662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205178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9019" y="901230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5148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⇒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90666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0666" y="3506211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3391805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55646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11775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⇒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04039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04039" y="350621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9205178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69019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5148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4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2734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2734" y="122662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373873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37714" y="901230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3843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4039" y="41700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4039" y="122662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205178" y="417005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769019" y="901230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25148" y="901230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90666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90666" y="3506211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3391805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55646" y="3180813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11775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04039" y="269658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04039" y="350621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9205178" y="2696588"/>
            <a:ext cx="306031" cy="13546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69019" y="318081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5148" y="3180813"/>
            <a:ext cx="5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⇐⇒</a:t>
            </a:r>
          </a:p>
        </p:txBody>
      </p:sp>
    </p:spTree>
    <p:extLst>
      <p:ext uri="{BB962C8B-B14F-4D97-AF65-F5344CB8AC3E}">
        <p14:creationId xmlns:p14="http://schemas.microsoft.com/office/powerpoint/2010/main" val="25994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canHappenOnlyBefore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3591907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412382" y="59689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4322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869582" y="493076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941462" y="41227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869582" y="296417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941462" y="2156203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869582" y="67688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1941462" y="5960874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canHappenOnlyBetween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), 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))</a:t>
            </a:r>
          </a:p>
        </p:txBody>
      </p:sp>
      <p:sp>
        <p:nvSpPr>
          <p:cNvPr id="18" name="Oval 17"/>
          <p:cNvSpPr/>
          <p:nvPr/>
        </p:nvSpPr>
        <p:spPr>
          <a:xfrm>
            <a:off x="2762603" y="3647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718506" y="867915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97550" y="8625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4322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8593" y="596207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52697" y="572636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043525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3435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625181" y="573753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916009" y="573753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206837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497665" y="573753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88493" y="573753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079321" y="57375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869582" y="4930768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11941462" y="41227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869582" y="296417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941462" y="2156203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869582" y="67688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1941462" y="5960874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7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2769" y="114235"/>
            <a:ext cx="1195120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mustHappenAfter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257641" y="64115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337385" y="65232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91013" y="51263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6458811" y="4722743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3" idx="4"/>
            <a:endCxn id="24" idx="4"/>
          </p:cNvCxnSpPr>
          <p:nvPr/>
        </p:nvCxnSpPr>
        <p:spPr>
          <a:xfrm rot="16200000" flipH="1">
            <a:off x="280171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3" idx="4"/>
            <a:endCxn id="26" idx="4"/>
          </p:cNvCxnSpPr>
          <p:nvPr/>
        </p:nvCxnSpPr>
        <p:spPr>
          <a:xfrm rot="16200000" flipH="1">
            <a:off x="4092543" y="261042"/>
            <a:ext cx="12700" cy="3872484"/>
          </a:xfrm>
          <a:prstGeom prst="curvedConnector3">
            <a:avLst>
              <a:gd name="adj1" fmla="val 410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28" idx="4"/>
            <a:endCxn id="29" idx="4"/>
          </p:cNvCxnSpPr>
          <p:nvPr/>
        </p:nvCxnSpPr>
        <p:spPr>
          <a:xfrm rot="16200000" flipH="1">
            <a:off x="925585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28" idx="4"/>
            <a:endCxn id="30" idx="4"/>
          </p:cNvCxnSpPr>
          <p:nvPr/>
        </p:nvCxnSpPr>
        <p:spPr>
          <a:xfrm rot="16200000" flipH="1">
            <a:off x="9901269" y="906456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4" idx="4"/>
            <a:endCxn id="35" idx="4"/>
          </p:cNvCxnSpPr>
          <p:nvPr/>
        </p:nvCxnSpPr>
        <p:spPr>
          <a:xfrm rot="16200000" flipH="1">
            <a:off x="2801715" y="4080378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4" idx="4"/>
            <a:endCxn id="44" idx="4"/>
          </p:cNvCxnSpPr>
          <p:nvPr/>
        </p:nvCxnSpPr>
        <p:spPr>
          <a:xfrm rot="16200000" flipH="1">
            <a:off x="3447129" y="3434964"/>
            <a:ext cx="12700" cy="2581656"/>
          </a:xfrm>
          <a:prstGeom prst="curvedConnector3">
            <a:avLst>
              <a:gd name="adj1" fmla="val 302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2769" y="6916974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36873" y="668126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27701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1852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09357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00185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1013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1841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67266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963497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/>
          <p:cNvCxnSpPr>
            <a:stCxn id="59" idx="4"/>
            <a:endCxn id="60" idx="4"/>
          </p:cNvCxnSpPr>
          <p:nvPr/>
        </p:nvCxnSpPr>
        <p:spPr>
          <a:xfrm rot="16200000" flipH="1">
            <a:off x="2801715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59" idx="4"/>
            <a:endCxn id="68" idx="4"/>
          </p:cNvCxnSpPr>
          <p:nvPr/>
        </p:nvCxnSpPr>
        <p:spPr>
          <a:xfrm rot="16200000" flipH="1">
            <a:off x="6028785" y="3277152"/>
            <a:ext cx="12700" cy="7744968"/>
          </a:xfrm>
          <a:prstGeom prst="curvedConnector3">
            <a:avLst>
              <a:gd name="adj1" fmla="val 5976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4" idx="4"/>
            <a:endCxn id="65" idx="4"/>
          </p:cNvCxnSpPr>
          <p:nvPr/>
        </p:nvCxnSpPr>
        <p:spPr>
          <a:xfrm rot="16200000" flipH="1">
            <a:off x="5383371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4" idx="4"/>
            <a:endCxn id="67" idx="4"/>
          </p:cNvCxnSpPr>
          <p:nvPr/>
        </p:nvCxnSpPr>
        <p:spPr>
          <a:xfrm rot="16200000" flipH="1">
            <a:off x="6674199" y="5213394"/>
            <a:ext cx="12700" cy="3872484"/>
          </a:xfrm>
          <a:prstGeom prst="curvedConnector3">
            <a:avLst>
              <a:gd name="adj1" fmla="val 324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800185" y="8219947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16200000" flipH="1">
            <a:off x="4818506" y="7466867"/>
            <a:ext cx="1537923" cy="425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y 78"/>
          <p:cNvSpPr/>
          <p:nvPr/>
        </p:nvSpPr>
        <p:spPr>
          <a:xfrm>
            <a:off x="4089243" y="7664491"/>
            <a:ext cx="283464" cy="2834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3635" y="105032"/>
            <a:ext cx="1230153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mustHappenBefore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18" name="Oval 17"/>
          <p:cNvSpPr/>
          <p:nvPr/>
        </p:nvSpPr>
        <p:spPr>
          <a:xfrm>
            <a:off x="5143337" y="62686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480265" y="63803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73588" y="5121521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7741386" y="4717918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2769" y="6916974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36873" y="668126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27701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218529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509357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800185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91013" y="66924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381841" y="6692436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672669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963497" y="6692436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672668" y="823746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78" name="Elbow Connector 77"/>
          <p:cNvCxnSpPr>
            <a:endCxn id="77" idx="1"/>
          </p:cNvCxnSpPr>
          <p:nvPr/>
        </p:nvCxnSpPr>
        <p:spPr>
          <a:xfrm rot="16200000" flipH="1">
            <a:off x="8690989" y="7484389"/>
            <a:ext cx="1537923" cy="425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26" idx="4"/>
            <a:endCxn id="24" idx="4"/>
          </p:cNvCxnSpPr>
          <p:nvPr/>
        </p:nvCxnSpPr>
        <p:spPr>
          <a:xfrm rot="5400000">
            <a:off x="4737957" y="906456"/>
            <a:ext cx="12700" cy="2581656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6" idx="4"/>
            <a:endCxn id="22" idx="4"/>
          </p:cNvCxnSpPr>
          <p:nvPr/>
        </p:nvCxnSpPr>
        <p:spPr>
          <a:xfrm rot="5400000" flipH="1">
            <a:off x="3441543" y="-389958"/>
            <a:ext cx="11172" cy="5163312"/>
          </a:xfrm>
          <a:prstGeom prst="curvedConnector3">
            <a:avLst>
              <a:gd name="adj1" fmla="val -511546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9" idx="4"/>
            <a:endCxn id="28" idx="4"/>
          </p:cNvCxnSpPr>
          <p:nvPr/>
        </p:nvCxnSpPr>
        <p:spPr>
          <a:xfrm rot="5400000">
            <a:off x="925585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9" idx="4"/>
            <a:endCxn id="27" idx="4"/>
          </p:cNvCxnSpPr>
          <p:nvPr/>
        </p:nvCxnSpPr>
        <p:spPr>
          <a:xfrm rot="5400000">
            <a:off x="8610441" y="906456"/>
            <a:ext cx="12700" cy="2581656"/>
          </a:xfrm>
          <a:prstGeom prst="curvedConnector3">
            <a:avLst>
              <a:gd name="adj1" fmla="val 3375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6" idx="4"/>
            <a:endCxn id="33" idx="4"/>
          </p:cNvCxnSpPr>
          <p:nvPr/>
        </p:nvCxnSpPr>
        <p:spPr>
          <a:xfrm rot="5400000" flipH="1">
            <a:off x="4086957" y="1493136"/>
            <a:ext cx="11172" cy="6454140"/>
          </a:xfrm>
          <a:prstGeom prst="curvedConnector3">
            <a:avLst>
              <a:gd name="adj1" fmla="val -498758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6" idx="4"/>
            <a:endCxn id="35" idx="4"/>
          </p:cNvCxnSpPr>
          <p:nvPr/>
        </p:nvCxnSpPr>
        <p:spPr>
          <a:xfrm rot="5400000">
            <a:off x="5383371" y="2789550"/>
            <a:ext cx="12700" cy="3872484"/>
          </a:xfrm>
          <a:prstGeom prst="curvedConnector3">
            <a:avLst>
              <a:gd name="adj1" fmla="val 191249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0" idx="4"/>
          </p:cNvCxnSpPr>
          <p:nvPr/>
        </p:nvCxnSpPr>
        <p:spPr>
          <a:xfrm rot="5400000">
            <a:off x="4092543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4" idx="4"/>
            <a:endCxn id="58" idx="4"/>
          </p:cNvCxnSpPr>
          <p:nvPr/>
        </p:nvCxnSpPr>
        <p:spPr>
          <a:xfrm rot="5400000" flipH="1">
            <a:off x="2796129" y="5207808"/>
            <a:ext cx="11172" cy="3872484"/>
          </a:xfrm>
          <a:prstGeom prst="curvedConnector3">
            <a:avLst>
              <a:gd name="adj1" fmla="val -549912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7" idx="4"/>
            <a:endCxn id="66" idx="4"/>
          </p:cNvCxnSpPr>
          <p:nvPr/>
        </p:nvCxnSpPr>
        <p:spPr>
          <a:xfrm rot="5400000">
            <a:off x="7965027" y="6504222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7" idx="4"/>
            <a:endCxn id="60" idx="4"/>
          </p:cNvCxnSpPr>
          <p:nvPr/>
        </p:nvCxnSpPr>
        <p:spPr>
          <a:xfrm rot="5400000">
            <a:off x="6028785" y="4567980"/>
            <a:ext cx="12700" cy="5163312"/>
          </a:xfrm>
          <a:prstGeom prst="curvedConnector3">
            <a:avLst>
              <a:gd name="adj1" fmla="val 686249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ultiply 78"/>
          <p:cNvSpPr/>
          <p:nvPr/>
        </p:nvSpPr>
        <p:spPr>
          <a:xfrm>
            <a:off x="5389721" y="7854991"/>
            <a:ext cx="283464" cy="28346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2769" y="114235"/>
            <a:ext cx="11951208" cy="1496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exactly(2).</a:t>
            </a:r>
            <a:r>
              <a:rPr lang="en-US" sz="3200" dirty="0" err="1">
                <a:solidFill>
                  <a:schemeClr val="tx1"/>
                </a:solidFill>
                <a:latin typeface="+mj-lt"/>
              </a:rPr>
              <a:t>eventsWhereEach</a:t>
            </a:r>
            <a:r>
              <a:rPr lang="en-US" sz="3200" dirty="0">
                <a:solidFill>
                  <a:schemeClr val="tx1"/>
                </a:solidFill>
              </a:rPr>
              <a:t>(       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mustHappenBetween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</a:t>
            </a:r>
            <a:r>
              <a:rPr lang="en-US" sz="3200" dirty="0" smtClean="0">
                <a:solidFill>
                  <a:schemeClr val="tx1"/>
                </a:solidFill>
              </a:rPr>
              <a:t>), </a:t>
            </a:r>
            <a:r>
              <a:rPr lang="en-US" sz="3200" dirty="0" err="1">
                <a:solidFill>
                  <a:schemeClr val="tx1"/>
                </a:solidFill>
              </a:rPr>
              <a:t>anEventThat</a:t>
            </a:r>
            <a:r>
              <a:rPr lang="en-US" sz="3200" dirty="0">
                <a:solidFill>
                  <a:schemeClr val="tx1"/>
                </a:solidFill>
              </a:rPr>
              <a:t>(       ))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7321" y="42623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48493" y="902878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2769" y="1964622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6873" y="172891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2770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18529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0935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00185" y="174008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91013" y="174008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81841" y="174008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672669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63497" y="174008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2769" y="4493130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6873" y="42574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770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18529" y="4268592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0935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00185" y="4268592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91013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81841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2669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963497" y="426859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568273" y="2772594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91013" y="5126346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63" name="Elbow Connector 62"/>
          <p:cNvCxnSpPr>
            <a:endCxn id="62" idx="1"/>
          </p:cNvCxnSpPr>
          <p:nvPr/>
        </p:nvCxnSpPr>
        <p:spPr>
          <a:xfrm rot="16200000" flipH="1">
            <a:off x="6458811" y="4722743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640153" y="1964622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23" idx="4"/>
            <a:endCxn id="24" idx="4"/>
          </p:cNvCxnSpPr>
          <p:nvPr/>
        </p:nvCxnSpPr>
        <p:spPr>
          <a:xfrm rot="16200000" flipH="1">
            <a:off x="2801715" y="1551870"/>
            <a:ext cx="12700" cy="129082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3" idx="4"/>
            <a:endCxn id="26" idx="4"/>
          </p:cNvCxnSpPr>
          <p:nvPr/>
        </p:nvCxnSpPr>
        <p:spPr>
          <a:xfrm rot="16200000" flipH="1">
            <a:off x="4092543" y="261042"/>
            <a:ext cx="12700" cy="3872484"/>
          </a:xfrm>
          <a:prstGeom prst="curvedConnector3">
            <a:avLst>
              <a:gd name="adj1" fmla="val 4104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0428573" y="90287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27" idx="4"/>
            <a:endCxn id="26" idx="4"/>
          </p:cNvCxnSpPr>
          <p:nvPr/>
        </p:nvCxnSpPr>
        <p:spPr>
          <a:xfrm rot="5400000">
            <a:off x="6674199" y="1551870"/>
            <a:ext cx="12700" cy="1290828"/>
          </a:xfrm>
          <a:prstGeom prst="curvedConnector3">
            <a:avLst>
              <a:gd name="adj1" fmla="val 3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7" idx="4"/>
            <a:endCxn id="24" idx="4"/>
          </p:cNvCxnSpPr>
          <p:nvPr/>
        </p:nvCxnSpPr>
        <p:spPr>
          <a:xfrm rot="5400000">
            <a:off x="5383371" y="261042"/>
            <a:ext cx="12700" cy="3872484"/>
          </a:xfrm>
          <a:prstGeom prst="curvedConnector3">
            <a:avLst>
              <a:gd name="adj1" fmla="val 19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3" idx="4"/>
            <a:endCxn id="35" idx="4"/>
          </p:cNvCxnSpPr>
          <p:nvPr/>
        </p:nvCxnSpPr>
        <p:spPr>
          <a:xfrm rot="16200000" flipH="1">
            <a:off x="2150715" y="3429378"/>
            <a:ext cx="11172" cy="2581656"/>
          </a:xfrm>
          <a:prstGeom prst="curvedConnector3">
            <a:avLst>
              <a:gd name="adj1" fmla="val 214618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5" idx="4"/>
            <a:endCxn id="35" idx="4"/>
          </p:cNvCxnSpPr>
          <p:nvPr/>
        </p:nvCxnSpPr>
        <p:spPr>
          <a:xfrm rot="5400000">
            <a:off x="4737957" y="3434964"/>
            <a:ext cx="12700" cy="2581656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allEventsWhereEach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matchInOrder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       ,       ,      )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62035" y="63392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19579" y="633920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356693" y="633920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093807" y="633920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52697" y="1946971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34353" y="1946971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25181" y="194084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16009" y="1958144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497665" y="194084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957147" y="1945399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8593" y="414194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043525" y="3924518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206837" y="392451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88493" y="3924518"/>
            <a:ext cx="457200" cy="457200"/>
          </a:xfrm>
          <a:prstGeom prst="ellipse">
            <a:avLst/>
          </a:prstGeom>
          <a:solidFill>
            <a:srgbClr val="F32BB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2697" y="3913345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34353" y="3913345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625181" y="390722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916009" y="3924518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497665" y="390722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957147" y="39117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436959" y="4763987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88" name="Elbow Connector 87"/>
          <p:cNvCxnSpPr>
            <a:endCxn id="87" idx="1"/>
          </p:cNvCxnSpPr>
          <p:nvPr/>
        </p:nvCxnSpPr>
        <p:spPr>
          <a:xfrm rot="16200000" flipH="1">
            <a:off x="7804757" y="4360384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8593" y="6102196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043525" y="5884769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206837" y="5884769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837862" y="6910168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1909742" y="6102196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52697" y="5873596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334353" y="5873596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625181" y="58674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916009" y="5884769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497665" y="5867473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957147" y="5872024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788493" y="5888552"/>
            <a:ext cx="4572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+mj-lt"/>
              </a:rPr>
              <a:t>allEventsWhereEach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       ).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areOrdered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(  </a:t>
            </a:r>
            <a:r>
              <a:rPr lang="en-US" sz="3600" b="1" dirty="0" smtClean="0">
                <a:solidFill>
                  <a:schemeClr val="tx1"/>
                </a:solidFill>
                <a:latin typeface="+mj-lt"/>
              </a:rPr>
              <a:t>≤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)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95414" y="593375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837862" y="2983543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909742" y="2175571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38138" y="474908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56" name="Elbow Connector 55"/>
          <p:cNvCxnSpPr>
            <a:endCxn id="55" idx="1"/>
          </p:cNvCxnSpPr>
          <p:nvPr/>
        </p:nvCxnSpPr>
        <p:spPr>
          <a:xfrm rot="16200000" flipH="1">
            <a:off x="5205936" y="4345486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8593" y="258064"/>
            <a:ext cx="11697208" cy="11278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existsAnEventThat</a:t>
            </a:r>
            <a:r>
              <a:rPr lang="en-US" sz="3200" dirty="0">
                <a:solidFill>
                  <a:schemeClr val="tx1"/>
                </a:solidFill>
                <a:latin typeface="+mj-lt"/>
              </a:rPr>
              <a:t>(      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37066" y="593376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593" y="2175571"/>
            <a:ext cx="11697208" cy="0"/>
          </a:xfrm>
          <a:prstGeom prst="straightConnector1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52697" y="1946972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3525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3435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2518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16009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06837" y="1958144"/>
            <a:ext cx="457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497665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88493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9321" y="1958144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47815" y="2797615"/>
            <a:ext cx="1229360" cy="4572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" name="Elbow Connector 3"/>
          <p:cNvCxnSpPr>
            <a:endCxn id="61" idx="1"/>
          </p:cNvCxnSpPr>
          <p:nvPr/>
        </p:nvCxnSpPr>
        <p:spPr>
          <a:xfrm rot="16200000" flipH="1">
            <a:off x="2715613" y="2394012"/>
            <a:ext cx="850643" cy="413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8593" y="4115875"/>
            <a:ext cx="11697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2697" y="388016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43525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3435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2518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16009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06837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97665" y="3891337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88493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079321" y="389133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799361" y="4935019"/>
            <a:ext cx="1229360" cy="4572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71241" y="4127047"/>
            <a:ext cx="0" cy="80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8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176</Words>
  <Application>Microsoft Office PowerPoint</Application>
  <PresentationFormat>Custom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 Graziussi - PoliMi</dc:creator>
  <cp:lastModifiedBy>Simone Graziussi - PoliMi</cp:lastModifiedBy>
  <cp:revision>28</cp:revision>
  <dcterms:created xsi:type="dcterms:W3CDTF">2016-06-02T09:48:54Z</dcterms:created>
  <dcterms:modified xsi:type="dcterms:W3CDTF">2016-06-15T08:47:31Z</dcterms:modified>
</cp:coreProperties>
</file>