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</p:sldIdLst>
  <p:sldSz cx="12192000" cy="1060767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5" d="100"/>
          <a:sy n="45" d="100"/>
        </p:scale>
        <p:origin x="1496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736026"/>
            <a:ext cx="10363200" cy="3693042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571486"/>
            <a:ext cx="9144000" cy="2561065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1D5D-DC78-4E2E-9424-7F260C4864BB}" type="datetimeFigureOut">
              <a:rPr lang="en-US" smtClean="0"/>
              <a:t>02-Jun-16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C223B-DDD7-4717-A431-1079521FA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617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1D5D-DC78-4E2E-9424-7F260C4864BB}" type="datetimeFigureOut">
              <a:rPr lang="en-US" smtClean="0"/>
              <a:t>02-Jun-16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C223B-DDD7-4717-A431-1079521FA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402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564761"/>
            <a:ext cx="2628900" cy="898951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564761"/>
            <a:ext cx="7734300" cy="898951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1D5D-DC78-4E2E-9424-7F260C4864BB}" type="datetimeFigureOut">
              <a:rPr lang="en-US" smtClean="0"/>
              <a:t>02-Jun-16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C223B-DDD7-4717-A431-1079521FA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391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1D5D-DC78-4E2E-9424-7F260C4864BB}" type="datetimeFigureOut">
              <a:rPr lang="en-US" smtClean="0"/>
              <a:t>02-Jun-16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C223B-DDD7-4717-A431-1079521FA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366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644556"/>
            <a:ext cx="10515600" cy="4412497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7098797"/>
            <a:ext cx="10515600" cy="2320428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1D5D-DC78-4E2E-9424-7F260C4864BB}" type="datetimeFigureOut">
              <a:rPr lang="en-US" smtClean="0"/>
              <a:t>02-Jun-16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C223B-DDD7-4717-A431-1079521FA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280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823803"/>
            <a:ext cx="5181600" cy="67304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823803"/>
            <a:ext cx="5181600" cy="67304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1D5D-DC78-4E2E-9424-7F260C4864BB}" type="datetimeFigureOut">
              <a:rPr lang="en-US" smtClean="0"/>
              <a:t>02-Jun-16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C223B-DDD7-4717-A431-1079521FA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300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64763"/>
            <a:ext cx="10515600" cy="20503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600354"/>
            <a:ext cx="5157787" cy="1274394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874748"/>
            <a:ext cx="5157787" cy="56991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600354"/>
            <a:ext cx="5183188" cy="1274394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874748"/>
            <a:ext cx="5183188" cy="56991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1D5D-DC78-4E2E-9424-7F260C4864BB}" type="datetimeFigureOut">
              <a:rPr lang="en-US" smtClean="0"/>
              <a:t>02-Jun-16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C223B-DDD7-4717-A431-1079521FA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898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1D5D-DC78-4E2E-9424-7F260C4864BB}" type="datetimeFigureOut">
              <a:rPr lang="en-US" smtClean="0"/>
              <a:t>02-Jun-16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C223B-DDD7-4717-A431-1079521FA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500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1D5D-DC78-4E2E-9424-7F260C4864BB}" type="datetimeFigureOut">
              <a:rPr lang="en-US" smtClean="0"/>
              <a:t>02-Jun-16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C223B-DDD7-4717-A431-1079521FA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837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07178"/>
            <a:ext cx="3932237" cy="2475124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527311"/>
            <a:ext cx="6172200" cy="7538325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182303"/>
            <a:ext cx="3932237" cy="5895609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1D5D-DC78-4E2E-9424-7F260C4864BB}" type="datetimeFigureOut">
              <a:rPr lang="en-US" smtClean="0"/>
              <a:t>02-Jun-16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C223B-DDD7-4717-A431-1079521FA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378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07178"/>
            <a:ext cx="3932237" cy="2475124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527311"/>
            <a:ext cx="6172200" cy="7538325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182303"/>
            <a:ext cx="3932237" cy="5895609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1D5D-DC78-4E2E-9424-7F260C4864BB}" type="datetimeFigureOut">
              <a:rPr lang="en-US" smtClean="0"/>
              <a:t>02-Jun-16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C223B-DDD7-4717-A431-1079521FA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2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564763"/>
            <a:ext cx="10515600" cy="20503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823803"/>
            <a:ext cx="10515600" cy="6730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9831746"/>
            <a:ext cx="2743200" cy="564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01D5D-DC78-4E2E-9424-7F260C4864BB}" type="datetimeFigureOut">
              <a:rPr lang="en-US" smtClean="0"/>
              <a:t>02-Jun-16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9831746"/>
            <a:ext cx="4114800" cy="564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9831746"/>
            <a:ext cx="2743200" cy="564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C223B-DDD7-4717-A431-1079521FA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694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85216" y="2359469"/>
            <a:ext cx="457200" cy="457200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876044" y="2359469"/>
            <a:ext cx="457200" cy="4572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66872" y="2359469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61112" y="4160837"/>
            <a:ext cx="11697208" cy="247904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328160" y="2359469"/>
            <a:ext cx="1229360" cy="45720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Success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872480" y="2359469"/>
            <a:ext cx="1229360" cy="4572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Failure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416800" y="2359469"/>
            <a:ext cx="1229360" cy="4572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Warning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61112" y="3490277"/>
            <a:ext cx="1169720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61112" y="7748335"/>
            <a:ext cx="1169720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85216" y="7512625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876044" y="7523797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166872" y="7523797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457700" y="7523797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748528" y="7523797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7039356" y="7523797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8330184" y="7523797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9621012" y="7523797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10911840" y="7523797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229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261112" y="258063"/>
            <a:ext cx="11697208" cy="1127825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solidFill>
                  <a:schemeClr val="tx1"/>
                </a:solidFill>
                <a:latin typeface="+mj-lt"/>
              </a:rPr>
              <a:t>anEventThat</a:t>
            </a:r>
            <a:r>
              <a:rPr lang="en-US" sz="3200" dirty="0">
                <a:solidFill>
                  <a:schemeClr val="tx1"/>
                </a:solidFill>
                <a:latin typeface="+mj-lt"/>
              </a:rPr>
              <a:t>(       ).</a:t>
            </a:r>
            <a:r>
              <a:rPr lang="en-US" sz="3200" dirty="0" err="1">
                <a:solidFill>
                  <a:schemeClr val="tx1"/>
                </a:solidFill>
                <a:latin typeface="+mj-lt"/>
              </a:rPr>
              <a:t>canHappenOnlyAfter</a:t>
            </a:r>
            <a:r>
              <a:rPr lang="en-US" sz="3200" dirty="0">
                <a:solidFill>
                  <a:schemeClr val="tx1"/>
                </a:solidFill>
                <a:latin typeface="+mj-lt"/>
              </a:rPr>
              <a:t>(</a:t>
            </a:r>
            <a:r>
              <a:rPr lang="en-US" sz="3200" dirty="0" err="1">
                <a:solidFill>
                  <a:schemeClr val="tx1"/>
                </a:solidFill>
                <a:latin typeface="+mj-lt"/>
              </a:rPr>
              <a:t>anEventThat</a:t>
            </a:r>
            <a:r>
              <a:rPr lang="en-US" sz="3200" dirty="0">
                <a:solidFill>
                  <a:schemeClr val="tx1"/>
                </a:solidFill>
                <a:latin typeface="+mj-lt"/>
              </a:rPr>
              <a:t>(       ))</a:t>
            </a:r>
          </a:p>
        </p:txBody>
      </p:sp>
      <p:sp>
        <p:nvSpPr>
          <p:cNvPr id="18" name="Oval 17"/>
          <p:cNvSpPr/>
          <p:nvPr/>
        </p:nvSpPr>
        <p:spPr>
          <a:xfrm>
            <a:off x="3538730" y="593375"/>
            <a:ext cx="457200" cy="457200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0116309" y="596897"/>
            <a:ext cx="457200" cy="4572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61112" y="2175571"/>
            <a:ext cx="1169720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585216" y="1946972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876044" y="1958144"/>
            <a:ext cx="457200" cy="4572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166872" y="1958144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457700" y="1958144"/>
            <a:ext cx="457200" cy="4572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748528" y="1958144"/>
            <a:ext cx="457200" cy="457200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7039356" y="1958144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8330184" y="1958144"/>
            <a:ext cx="457200" cy="457200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9621012" y="1958144"/>
            <a:ext cx="457200" cy="457200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10911840" y="1958144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261112" y="5962076"/>
            <a:ext cx="1169720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85216" y="5726366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876044" y="5737538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166872" y="5737538"/>
            <a:ext cx="457200" cy="457200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457700" y="5737538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5748528" y="5737538"/>
            <a:ext cx="457200" cy="4572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7039356" y="5737538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330184" y="5737538"/>
            <a:ext cx="457200" cy="4572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9621012" y="5737538"/>
            <a:ext cx="457200" cy="457200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0911840" y="5737538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3180334" y="2797615"/>
            <a:ext cx="1229360" cy="45720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Success</a:t>
            </a:r>
          </a:p>
        </p:txBody>
      </p:sp>
      <p:cxnSp>
        <p:nvCxnSpPr>
          <p:cNvPr id="4" name="Elbow Connector 3"/>
          <p:cNvCxnSpPr>
            <a:endCxn id="61" idx="1"/>
          </p:cNvCxnSpPr>
          <p:nvPr/>
        </p:nvCxnSpPr>
        <p:spPr>
          <a:xfrm rot="16200000" flipH="1">
            <a:off x="2548131" y="2394011"/>
            <a:ext cx="850643" cy="41376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4409694" y="6577009"/>
            <a:ext cx="1229360" cy="4572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Failure</a:t>
            </a:r>
          </a:p>
        </p:txBody>
      </p:sp>
      <p:cxnSp>
        <p:nvCxnSpPr>
          <p:cNvPr id="63" name="Elbow Connector 62"/>
          <p:cNvCxnSpPr>
            <a:endCxn id="62" idx="1"/>
          </p:cNvCxnSpPr>
          <p:nvPr/>
        </p:nvCxnSpPr>
        <p:spPr>
          <a:xfrm rot="16200000" flipH="1">
            <a:off x="3777491" y="6173405"/>
            <a:ext cx="850643" cy="41376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61112" y="4115875"/>
            <a:ext cx="1169720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585216" y="3880165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876044" y="3891337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166872" y="3891337"/>
            <a:ext cx="457200" cy="4572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4457700" y="3891337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5748528" y="3891337"/>
            <a:ext cx="457200" cy="4572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7039356" y="3891337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8330184" y="3891337"/>
            <a:ext cx="457200" cy="4572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9621012" y="3891337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10911840" y="3891337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4409694" y="4730808"/>
            <a:ext cx="1229360" cy="45720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Success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2" name="Elbow Connector 51"/>
          <p:cNvCxnSpPr>
            <a:endCxn id="51" idx="1"/>
          </p:cNvCxnSpPr>
          <p:nvPr/>
        </p:nvCxnSpPr>
        <p:spPr>
          <a:xfrm rot="16200000" flipH="1">
            <a:off x="3777491" y="4327204"/>
            <a:ext cx="850643" cy="41376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0492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45288" y="114234"/>
            <a:ext cx="11951208" cy="1496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+mj-lt"/>
              </a:rPr>
              <a:t>exactly(2).</a:t>
            </a:r>
            <a:r>
              <a:rPr lang="en-US" sz="3200" dirty="0" err="1">
                <a:solidFill>
                  <a:schemeClr val="tx1"/>
                </a:solidFill>
                <a:latin typeface="+mj-lt"/>
              </a:rPr>
              <a:t>eventsWhereEach</a:t>
            </a:r>
            <a:r>
              <a:rPr lang="en-US" sz="3200" dirty="0">
                <a:solidFill>
                  <a:schemeClr val="tx1"/>
                </a:solidFill>
              </a:rPr>
              <a:t>(       )</a:t>
            </a:r>
            <a:r>
              <a:rPr lang="en-US" sz="3200" dirty="0">
                <a:solidFill>
                  <a:schemeClr val="tx1"/>
                </a:solidFill>
                <a:latin typeface="+mj-lt"/>
              </a:rPr>
              <a:t>.</a:t>
            </a:r>
            <a:r>
              <a:rPr lang="en-US" sz="3200" dirty="0" err="1">
                <a:solidFill>
                  <a:schemeClr val="tx1"/>
                </a:solidFill>
                <a:latin typeface="+mj-lt"/>
              </a:rPr>
              <a:t>mustHappenAfter</a:t>
            </a:r>
            <a:r>
              <a:rPr lang="en-US" sz="3200" dirty="0">
                <a:solidFill>
                  <a:schemeClr val="tx1"/>
                </a:solidFill>
                <a:latin typeface="+mj-lt"/>
              </a:rPr>
              <a:t>(</a:t>
            </a:r>
            <a:r>
              <a:rPr lang="en-US" sz="3200" dirty="0" err="1">
                <a:solidFill>
                  <a:schemeClr val="tx1"/>
                </a:solidFill>
                <a:latin typeface="+mj-lt"/>
              </a:rPr>
              <a:t>anEventThat</a:t>
            </a:r>
            <a:r>
              <a:rPr lang="en-US" sz="3200" dirty="0">
                <a:solidFill>
                  <a:schemeClr val="tx1"/>
                </a:solidFill>
              </a:rPr>
              <a:t>(       )</a:t>
            </a:r>
            <a:r>
              <a:rPr lang="en-US" sz="3200" dirty="0">
                <a:solidFill>
                  <a:schemeClr val="tx1"/>
                </a:solidFill>
                <a:latin typeface="+mj-lt"/>
              </a:rPr>
              <a:t>)</a:t>
            </a:r>
          </a:p>
        </p:txBody>
      </p:sp>
      <p:sp>
        <p:nvSpPr>
          <p:cNvPr id="18" name="Oval 17"/>
          <p:cNvSpPr/>
          <p:nvPr/>
        </p:nvSpPr>
        <p:spPr>
          <a:xfrm>
            <a:off x="5090160" y="641155"/>
            <a:ext cx="457200" cy="457200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1169904" y="652327"/>
            <a:ext cx="457200" cy="4572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145288" y="1964622"/>
            <a:ext cx="1169720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469392" y="1728912"/>
            <a:ext cx="457200" cy="457200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760220" y="1740084"/>
            <a:ext cx="457200" cy="4572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051048" y="1740084"/>
            <a:ext cx="457200" cy="457200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341876" y="1740084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632704" y="1740084"/>
            <a:ext cx="457200" cy="457200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6923532" y="1740084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8214360" y="1740084"/>
            <a:ext cx="457200" cy="4572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9505188" y="1740084"/>
            <a:ext cx="457200" cy="457200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10796016" y="1740084"/>
            <a:ext cx="457200" cy="457200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145288" y="4493130"/>
            <a:ext cx="1169720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469392" y="4257420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760220" y="4268592"/>
            <a:ext cx="457200" cy="4572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051048" y="4268592"/>
            <a:ext cx="457200" cy="457200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341876" y="4268592"/>
            <a:ext cx="457200" cy="457200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5632704" y="4268592"/>
            <a:ext cx="457200" cy="457200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6923532" y="4268592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214360" y="4268592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9505188" y="4268592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0796016" y="4268592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10400792" y="2772594"/>
            <a:ext cx="1229360" cy="45720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Success</a:t>
            </a:r>
          </a:p>
        </p:txBody>
      </p:sp>
      <p:sp>
        <p:nvSpPr>
          <p:cNvPr id="62" name="Rectangle 61"/>
          <p:cNvSpPr/>
          <p:nvPr/>
        </p:nvSpPr>
        <p:spPr>
          <a:xfrm>
            <a:off x="6923532" y="5126346"/>
            <a:ext cx="1229360" cy="4572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Failure</a:t>
            </a:r>
          </a:p>
        </p:txBody>
      </p:sp>
      <p:cxnSp>
        <p:nvCxnSpPr>
          <p:cNvPr id="63" name="Elbow Connector 62"/>
          <p:cNvCxnSpPr>
            <a:endCxn id="62" idx="1"/>
          </p:cNvCxnSpPr>
          <p:nvPr/>
        </p:nvCxnSpPr>
        <p:spPr>
          <a:xfrm rot="16200000" flipH="1">
            <a:off x="6291329" y="4722742"/>
            <a:ext cx="850643" cy="41376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1472672" y="1964622"/>
            <a:ext cx="0" cy="8079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urved Connector 7"/>
          <p:cNvCxnSpPr>
            <a:stCxn id="23" idx="4"/>
            <a:endCxn id="24" idx="4"/>
          </p:cNvCxnSpPr>
          <p:nvPr/>
        </p:nvCxnSpPr>
        <p:spPr>
          <a:xfrm rot="16200000" flipH="1">
            <a:off x="2634234" y="1551870"/>
            <a:ext cx="12700" cy="1290828"/>
          </a:xfrm>
          <a:prstGeom prst="curvedConnector3">
            <a:avLst>
              <a:gd name="adj1" fmla="val 1800000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/>
          <p:cNvCxnSpPr>
            <a:stCxn id="23" idx="4"/>
            <a:endCxn id="26" idx="4"/>
          </p:cNvCxnSpPr>
          <p:nvPr/>
        </p:nvCxnSpPr>
        <p:spPr>
          <a:xfrm rot="16200000" flipH="1">
            <a:off x="3925062" y="261042"/>
            <a:ext cx="12700" cy="3872484"/>
          </a:xfrm>
          <a:prstGeom prst="curvedConnector3">
            <a:avLst>
              <a:gd name="adj1" fmla="val 4104000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28" idx="4"/>
            <a:endCxn id="29" idx="4"/>
          </p:cNvCxnSpPr>
          <p:nvPr/>
        </p:nvCxnSpPr>
        <p:spPr>
          <a:xfrm rot="16200000" flipH="1">
            <a:off x="9088374" y="1551870"/>
            <a:ext cx="12700" cy="1290828"/>
          </a:xfrm>
          <a:prstGeom prst="curvedConnector3">
            <a:avLst>
              <a:gd name="adj1" fmla="val 1800000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28" idx="4"/>
            <a:endCxn id="30" idx="4"/>
          </p:cNvCxnSpPr>
          <p:nvPr/>
        </p:nvCxnSpPr>
        <p:spPr>
          <a:xfrm rot="16200000" flipH="1">
            <a:off x="9733788" y="906456"/>
            <a:ext cx="12700" cy="2581656"/>
          </a:xfrm>
          <a:prstGeom prst="curvedConnector3">
            <a:avLst>
              <a:gd name="adj1" fmla="val 3024000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/>
          <p:cNvCxnSpPr>
            <a:stCxn id="34" idx="4"/>
            <a:endCxn id="35" idx="4"/>
          </p:cNvCxnSpPr>
          <p:nvPr/>
        </p:nvCxnSpPr>
        <p:spPr>
          <a:xfrm rot="16200000" flipH="1">
            <a:off x="2634234" y="4080378"/>
            <a:ext cx="12700" cy="1290828"/>
          </a:xfrm>
          <a:prstGeom prst="curvedConnector3">
            <a:avLst>
              <a:gd name="adj1" fmla="val 1800000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>
            <a:stCxn id="34" idx="4"/>
            <a:endCxn id="44" idx="4"/>
          </p:cNvCxnSpPr>
          <p:nvPr/>
        </p:nvCxnSpPr>
        <p:spPr>
          <a:xfrm rot="16200000" flipH="1">
            <a:off x="3279648" y="3434964"/>
            <a:ext cx="12700" cy="2581656"/>
          </a:xfrm>
          <a:prstGeom prst="curvedConnector3">
            <a:avLst>
              <a:gd name="adj1" fmla="val 3024000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145288" y="6916974"/>
            <a:ext cx="1169720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469392" y="6681264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1760220" y="6692436"/>
            <a:ext cx="457200" cy="4572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3051048" y="6692436"/>
            <a:ext cx="457200" cy="457200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4341876" y="6692436"/>
            <a:ext cx="457200" cy="4572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5632704" y="6692436"/>
            <a:ext cx="457200" cy="457200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6923532" y="6692436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8214360" y="6692436"/>
            <a:ext cx="457200" cy="457200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9505188" y="6692436"/>
            <a:ext cx="457200" cy="457200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10796016" y="6692436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Curved Connector 54"/>
          <p:cNvCxnSpPr>
            <a:stCxn id="59" idx="4"/>
            <a:endCxn id="60" idx="4"/>
          </p:cNvCxnSpPr>
          <p:nvPr/>
        </p:nvCxnSpPr>
        <p:spPr>
          <a:xfrm rot="16200000" flipH="1">
            <a:off x="2634234" y="6504222"/>
            <a:ext cx="12700" cy="1290828"/>
          </a:xfrm>
          <a:prstGeom prst="curvedConnector3">
            <a:avLst>
              <a:gd name="adj1" fmla="val 1800000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urved Connector 69"/>
          <p:cNvCxnSpPr>
            <a:stCxn id="59" idx="4"/>
            <a:endCxn id="68" idx="4"/>
          </p:cNvCxnSpPr>
          <p:nvPr/>
        </p:nvCxnSpPr>
        <p:spPr>
          <a:xfrm rot="16200000" flipH="1">
            <a:off x="5861304" y="3277152"/>
            <a:ext cx="12700" cy="7744968"/>
          </a:xfrm>
          <a:prstGeom prst="curvedConnector3">
            <a:avLst>
              <a:gd name="adj1" fmla="val 5976000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urved Connector 72"/>
          <p:cNvCxnSpPr>
            <a:stCxn id="64" idx="4"/>
            <a:endCxn id="65" idx="4"/>
          </p:cNvCxnSpPr>
          <p:nvPr/>
        </p:nvCxnSpPr>
        <p:spPr>
          <a:xfrm rot="16200000" flipH="1">
            <a:off x="5215890" y="6504222"/>
            <a:ext cx="12700" cy="1290828"/>
          </a:xfrm>
          <a:prstGeom prst="curvedConnector3">
            <a:avLst>
              <a:gd name="adj1" fmla="val 1800000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urved Connector 74"/>
          <p:cNvCxnSpPr>
            <a:stCxn id="64" idx="4"/>
            <a:endCxn id="67" idx="4"/>
          </p:cNvCxnSpPr>
          <p:nvPr/>
        </p:nvCxnSpPr>
        <p:spPr>
          <a:xfrm rot="16200000" flipH="1">
            <a:off x="6506718" y="5213394"/>
            <a:ext cx="12700" cy="3872484"/>
          </a:xfrm>
          <a:prstGeom prst="curvedConnector3">
            <a:avLst>
              <a:gd name="adj1" fmla="val 3240000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5632704" y="8219947"/>
            <a:ext cx="1229360" cy="4572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Failure</a:t>
            </a:r>
          </a:p>
        </p:txBody>
      </p:sp>
      <p:cxnSp>
        <p:nvCxnSpPr>
          <p:cNvPr id="78" name="Elbow Connector 77"/>
          <p:cNvCxnSpPr>
            <a:endCxn id="77" idx="1"/>
          </p:cNvCxnSpPr>
          <p:nvPr/>
        </p:nvCxnSpPr>
        <p:spPr>
          <a:xfrm rot="16200000" flipH="1">
            <a:off x="4651024" y="7466866"/>
            <a:ext cx="1537923" cy="42543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Multiply 78"/>
          <p:cNvSpPr/>
          <p:nvPr/>
        </p:nvSpPr>
        <p:spPr>
          <a:xfrm>
            <a:off x="3921762" y="7664491"/>
            <a:ext cx="283464" cy="283464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924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117</TotalTime>
  <Words>23</Words>
  <Application>Microsoft Office PowerPoint</Application>
  <PresentationFormat>Custom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Simone Graziussi - PoliMi</dc:creator>
  <cp:lastModifiedBy>Simone Graziussi - PoliMi</cp:lastModifiedBy>
  <cp:revision>11</cp:revision>
  <dcterms:created xsi:type="dcterms:W3CDTF">2016-06-02T09:48:54Z</dcterms:created>
  <dcterms:modified xsi:type="dcterms:W3CDTF">2016-06-02T15:35:59Z</dcterms:modified>
</cp:coreProperties>
</file>