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15"/>
  </p:notesMasterIdLst>
  <p:sldIdLst>
    <p:sldId id="256" r:id="rId4"/>
    <p:sldId id="26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287" r:id="rId13"/>
    <p:sldId id="258" r:id="rId1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05/09/2016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3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6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3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31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(836897)</a:t>
            </a: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3" y="3422267"/>
            <a:ext cx="3178592" cy="305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791468" y="1646095"/>
            <a:ext cx="556106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Risultato1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Risultato2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Risultato3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Risultato4</a:t>
            </a:r>
          </a:p>
        </p:txBody>
      </p:sp>
      <p:sp useBgFill="1">
        <p:nvSpPr>
          <p:cNvPr id="9" name="CasellaDiTesto 8"/>
          <p:cNvSpPr txBox="1"/>
          <p:nvPr/>
        </p:nvSpPr>
        <p:spPr>
          <a:xfrm>
            <a:off x="3326538" y="1103225"/>
            <a:ext cx="24909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Risultati Scientifici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649008" y="4854818"/>
            <a:ext cx="24909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Risultati Industriali</a:t>
            </a:r>
          </a:p>
          <a:p>
            <a:pPr algn="ctr"/>
            <a:r>
              <a:rPr lang="it-IT" sz="2000" dirty="0"/>
              <a:t>e/o Sviluppi Futuri</a:t>
            </a:r>
          </a:p>
        </p:txBody>
      </p:sp>
      <p:sp>
        <p:nvSpPr>
          <p:cNvPr id="16" name="CasellaDiTesto 15"/>
          <p:cNvSpPr txBox="1"/>
          <p:nvPr/>
        </p:nvSpPr>
        <p:spPr>
          <a:xfrm rot="21433596">
            <a:off x="4498471" y="4124244"/>
            <a:ext cx="2465271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Risultato1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Risultato2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Risultato3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90027" y="5251965"/>
            <a:ext cx="21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Struttura ad albero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964213" y="3287410"/>
            <a:ext cx="18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/>
              <a:t>Testo Item 1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2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3</a:t>
            </a:r>
          </a:p>
        </p:txBody>
      </p:sp>
      <p:cxnSp>
        <p:nvCxnSpPr>
          <p:cNvPr id="6" name="Connettore 2 5"/>
          <p:cNvCxnSpPr>
            <a:stCxn id="8" idx="3"/>
            <a:endCxn id="20" idx="1"/>
          </p:cNvCxnSpPr>
          <p:nvPr/>
        </p:nvCxnSpPr>
        <p:spPr>
          <a:xfrm flipV="1">
            <a:off x="2895129" y="5206878"/>
            <a:ext cx="717684" cy="2143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8" idx="3"/>
            <a:endCxn id="21" idx="1"/>
          </p:cNvCxnSpPr>
          <p:nvPr/>
        </p:nvCxnSpPr>
        <p:spPr>
          <a:xfrm>
            <a:off x="2895129" y="5421242"/>
            <a:ext cx="717684" cy="1449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3612813" y="5037601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Opzione1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612813" y="5396925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Opzione2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545534" y="5366147"/>
            <a:ext cx="26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F497D"/>
                </a:solidFill>
              </a:rPr>
              <a:t>Grandezza di Interesse</a:t>
            </a:r>
            <a:endParaRPr lang="it-IT" dirty="0">
              <a:solidFill>
                <a:srgbClr val="1F497D"/>
              </a:solidFill>
            </a:endParaRPr>
          </a:p>
        </p:txBody>
      </p:sp>
      <p:cxnSp>
        <p:nvCxnSpPr>
          <p:cNvPr id="23" name="Connettore 2 22"/>
          <p:cNvCxnSpPr>
            <a:stCxn id="21" idx="3"/>
            <a:endCxn id="22" idx="1"/>
          </p:cNvCxnSpPr>
          <p:nvPr/>
        </p:nvCxnSpPr>
        <p:spPr>
          <a:xfrm flipV="1">
            <a:off x="4675824" y="5550813"/>
            <a:ext cx="869710" cy="153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85759"/>
              </p:ext>
            </p:extLst>
          </p:nvPr>
        </p:nvGraphicFramePr>
        <p:xfrm>
          <a:off x="5439014" y="3349942"/>
          <a:ext cx="2313108" cy="10058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24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15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2"/>
                          </a:solidFill>
                        </a:rPr>
                        <a:t>Velocità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baseline="0" dirty="0">
                          <a:solidFill>
                            <a:schemeClr val="tx2"/>
                          </a:solidFill>
                        </a:rPr>
                        <a:t>Coppia</a:t>
                      </a:r>
                      <a:endParaRPr lang="it-IT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150 km/h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90 Nm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300 km/h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140 Nm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1964213" y="1222194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Titoletto – 18pt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439015" y="1222194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Titoletto – 16pt</a:t>
            </a:r>
            <a:endParaRPr lang="it-IT" sz="16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964213" y="2768756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Elenco Puntato</a:t>
            </a:r>
            <a:endParaRPr lang="it-IT" sz="1600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439015" y="2768756"/>
            <a:ext cx="86926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Tabella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5" y="2537717"/>
            <a:ext cx="7885118" cy="3513762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299798" y="1185506"/>
            <a:ext cx="764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Activity e </a:t>
            </a:r>
            <a:r>
              <a:rPr lang="it-IT" sz="2400" dirty="0" err="1"/>
              <a:t>Fragment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Diversi stadi di funzionamento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Gestione del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Evitare spreco di risorse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sensori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Fermare l’esecuzione se l’utente lascia l’applicazione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gioco si ferma se arriva una chiamata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Mantenere lo stato se l’utente lascia l’applicazione 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messaggio scritto parzialmente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Adattarsi ai cambi di configurazione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rotazione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Analisi statica del codice per controllare la gestione di componenti in base al lifecycle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Esempio: Broadcast </a:t>
            </a:r>
            <a:r>
              <a:rPr lang="it-IT" sz="2400" dirty="0" err="1"/>
              <a:t>Receiver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Rilascio: il metodo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è da chiamare sempre dopo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, ma non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Best </a:t>
            </a:r>
            <a:r>
              <a:rPr lang="it-IT" sz="2400" dirty="0" err="1"/>
              <a:t>Practice</a:t>
            </a:r>
            <a:r>
              <a:rPr lang="it-IT" sz="2400" dirty="0"/>
              <a:t>: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Doppia Acquisizione: in questo caso non causa problemi, ma utile controllare il doppio rilascio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Controlli implementati con </a:t>
            </a:r>
            <a:r>
              <a:rPr lang="it-IT" sz="2400" dirty="0" err="1"/>
              <a:t>Lint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 - Valutazione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" y="923248"/>
            <a:ext cx="7741027" cy="300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6" y="2582140"/>
            <a:ext cx="7861704" cy="381019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21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Analisi dinamica dell’applicazione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Libreria che fornisce test per il lifecycle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Lo sviluppatore definisce solo dei </a:t>
            </a:r>
            <a:r>
              <a:rPr lang="it-IT" sz="2400" dirty="0" err="1"/>
              <a:t>callback</a:t>
            </a:r>
            <a:r>
              <a:rPr lang="it-IT" sz="2400" dirty="0"/>
              <a:t>, il resto delle transizioni del ciclo di vita è gestito dalla libreria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Disponibile per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Instrumentation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UI Testing con Android Espresso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Robolectric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endParaRPr lang="it-IT" sz="2400" dirty="0"/>
          </a:p>
          <a:p>
            <a:pPr marL="742950" lvl="1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2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 - Valutazione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" y="924407"/>
            <a:ext cx="6386265" cy="550721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707149" y="1245044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Test per </a:t>
            </a:r>
            <a:r>
              <a:rPr lang="it-IT" sz="1600" b="1" dirty="0" err="1"/>
              <a:t>WordPress</a:t>
            </a:r>
            <a:r>
              <a:rPr lang="it-IT" sz="1600" b="1" dirty="0"/>
              <a:t> definito in Espresso</a:t>
            </a:r>
          </a:p>
        </p:txBody>
      </p:sp>
      <p:cxnSp>
        <p:nvCxnSpPr>
          <p:cNvPr id="9" name="Connettore 2 5"/>
          <p:cNvCxnSpPr/>
          <p:nvPr/>
        </p:nvCxnSpPr>
        <p:spPr>
          <a:xfrm flipH="1" flipV="1">
            <a:off x="3637052" y="1077277"/>
            <a:ext cx="3070097" cy="33553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7"/>
          <p:cNvSpPr txBox="1"/>
          <p:nvPr/>
        </p:nvSpPr>
        <p:spPr>
          <a:xfrm>
            <a:off x="6769644" y="4214305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Azioni e controlli standard di Espresso</a:t>
            </a:r>
          </a:p>
        </p:txBody>
      </p:sp>
      <p:cxnSp>
        <p:nvCxnSpPr>
          <p:cNvPr id="13" name="Connettore 2 5"/>
          <p:cNvCxnSpPr/>
          <p:nvPr/>
        </p:nvCxnSpPr>
        <p:spPr>
          <a:xfrm flipH="1" flipV="1">
            <a:off x="5825447" y="4214305"/>
            <a:ext cx="944197" cy="12139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5"/>
          <p:cNvCxnSpPr/>
          <p:nvPr/>
        </p:nvCxnSpPr>
        <p:spPr>
          <a:xfrm flipH="1">
            <a:off x="6234060" y="4799080"/>
            <a:ext cx="535584" cy="8684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7"/>
          <p:cNvSpPr txBox="1"/>
          <p:nvPr/>
        </p:nvSpPr>
        <p:spPr>
          <a:xfrm>
            <a:off x="6707149" y="2514903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Lo sviluppatore deve solo definire un </a:t>
            </a:r>
            <a:r>
              <a:rPr lang="it-IT" sz="1600" b="1" dirty="0" err="1"/>
              <a:t>callback</a:t>
            </a:r>
            <a:endParaRPr lang="it-IT" sz="1600" b="1" dirty="0"/>
          </a:p>
        </p:txBody>
      </p:sp>
      <p:cxnSp>
        <p:nvCxnSpPr>
          <p:cNvPr id="21" name="Connettore 2 5"/>
          <p:cNvCxnSpPr/>
          <p:nvPr/>
        </p:nvCxnSpPr>
        <p:spPr>
          <a:xfrm flipH="1" flipV="1">
            <a:off x="3548899" y="1802537"/>
            <a:ext cx="3070098" cy="7565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7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7835</TotalTime>
  <Words>322</Words>
  <Application>Microsoft Office PowerPoint</Application>
  <PresentationFormat>On-screen Show (4:3)</PresentationFormat>
  <Paragraphs>90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1418</cp:revision>
  <dcterms:created xsi:type="dcterms:W3CDTF">2014-04-15T14:07:28Z</dcterms:created>
  <dcterms:modified xsi:type="dcterms:W3CDTF">2016-09-05T13:15:21Z</dcterms:modified>
  <cp:category/>
</cp:coreProperties>
</file>