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9" r:id="rId13"/>
    <p:sldId id="270" r:id="rId14"/>
    <p:sldId id="273" r:id="rId15"/>
    <p:sldId id="272" r:id="rId16"/>
    <p:sldId id="274" r:id="rId17"/>
    <p:sldId id="275" r:id="rId18"/>
    <p:sldId id="276" r:id="rId19"/>
  </p:sldIdLst>
  <p:sldSz cx="12526963" cy="1060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522" y="1736026"/>
            <a:ext cx="10647919" cy="3693042"/>
          </a:xfrm>
        </p:spPr>
        <p:txBody>
          <a:bodyPr anchor="b"/>
          <a:lstStyle>
            <a:lvl1pPr algn="ctr">
              <a:defRPr sz="8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5571486"/>
            <a:ext cx="9395222" cy="2561065"/>
          </a:xfrm>
        </p:spPr>
        <p:txBody>
          <a:bodyPr/>
          <a:lstStyle>
            <a:lvl1pPr marL="0" indent="0" algn="ctr">
              <a:buNone/>
              <a:defRPr sz="3288"/>
            </a:lvl1pPr>
            <a:lvl2pPr marL="626364" indent="0" algn="ctr">
              <a:buNone/>
              <a:defRPr sz="2740"/>
            </a:lvl2pPr>
            <a:lvl3pPr marL="1252728" indent="0" algn="ctr">
              <a:buNone/>
              <a:defRPr sz="2466"/>
            </a:lvl3pPr>
            <a:lvl4pPr marL="1879092" indent="0" algn="ctr">
              <a:buNone/>
              <a:defRPr sz="2192"/>
            </a:lvl4pPr>
            <a:lvl5pPr marL="2505456" indent="0" algn="ctr">
              <a:buNone/>
              <a:defRPr sz="2192"/>
            </a:lvl5pPr>
            <a:lvl6pPr marL="3131820" indent="0" algn="ctr">
              <a:buNone/>
              <a:defRPr sz="2192"/>
            </a:lvl6pPr>
            <a:lvl7pPr marL="3758184" indent="0" algn="ctr">
              <a:buNone/>
              <a:defRPr sz="2192"/>
            </a:lvl7pPr>
            <a:lvl8pPr marL="4384548" indent="0" algn="ctr">
              <a:buNone/>
              <a:defRPr sz="2192"/>
            </a:lvl8pPr>
            <a:lvl9pPr marL="5010912" indent="0" algn="ctr">
              <a:buNone/>
              <a:defRPr sz="21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0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9" y="564761"/>
            <a:ext cx="2701126" cy="8989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564761"/>
            <a:ext cx="7946792" cy="8989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5" y="2644556"/>
            <a:ext cx="10804506" cy="4412497"/>
          </a:xfrm>
        </p:spPr>
        <p:txBody>
          <a:bodyPr anchor="b"/>
          <a:lstStyle>
            <a:lvl1pPr>
              <a:defRPr sz="82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5" y="7098797"/>
            <a:ext cx="10804506" cy="2320428"/>
          </a:xfrm>
        </p:spPr>
        <p:txBody>
          <a:bodyPr/>
          <a:lstStyle>
            <a:lvl1pPr marL="0" indent="0">
              <a:buNone/>
              <a:defRPr sz="3288">
                <a:solidFill>
                  <a:schemeClr val="tx1"/>
                </a:solidFill>
              </a:defRPr>
            </a:lvl1pPr>
            <a:lvl2pPr marL="626364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2pPr>
            <a:lvl3pPr marL="1252728" indent="0">
              <a:buNone/>
              <a:defRPr sz="2466">
                <a:solidFill>
                  <a:schemeClr val="tx1">
                    <a:tint val="75000"/>
                  </a:schemeClr>
                </a:solidFill>
              </a:defRPr>
            </a:lvl3pPr>
            <a:lvl4pPr marL="1879092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4pPr>
            <a:lvl5pPr marL="2505456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5pPr>
            <a:lvl6pPr marL="3131820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6pPr>
            <a:lvl7pPr marL="3758184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7pPr>
            <a:lvl8pPr marL="4384548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8pPr>
            <a:lvl9pPr marL="5010912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2823803"/>
            <a:ext cx="5323959" cy="6730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2823803"/>
            <a:ext cx="5323959" cy="6730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564763"/>
            <a:ext cx="10804506" cy="20503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2" y="2600354"/>
            <a:ext cx="5299492" cy="1274394"/>
          </a:xfrm>
        </p:spPr>
        <p:txBody>
          <a:bodyPr anchor="b"/>
          <a:lstStyle>
            <a:lvl1pPr marL="0" indent="0">
              <a:buNone/>
              <a:defRPr sz="3288" b="1"/>
            </a:lvl1pPr>
            <a:lvl2pPr marL="626364" indent="0">
              <a:buNone/>
              <a:defRPr sz="2740" b="1"/>
            </a:lvl2pPr>
            <a:lvl3pPr marL="1252728" indent="0">
              <a:buNone/>
              <a:defRPr sz="2466" b="1"/>
            </a:lvl3pPr>
            <a:lvl4pPr marL="1879092" indent="0">
              <a:buNone/>
              <a:defRPr sz="2192" b="1"/>
            </a:lvl4pPr>
            <a:lvl5pPr marL="2505456" indent="0">
              <a:buNone/>
              <a:defRPr sz="2192" b="1"/>
            </a:lvl5pPr>
            <a:lvl6pPr marL="3131820" indent="0">
              <a:buNone/>
              <a:defRPr sz="2192" b="1"/>
            </a:lvl6pPr>
            <a:lvl7pPr marL="3758184" indent="0">
              <a:buNone/>
              <a:defRPr sz="2192" b="1"/>
            </a:lvl7pPr>
            <a:lvl8pPr marL="4384548" indent="0">
              <a:buNone/>
              <a:defRPr sz="2192" b="1"/>
            </a:lvl8pPr>
            <a:lvl9pPr marL="5010912" indent="0">
              <a:buNone/>
              <a:defRPr sz="2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2" y="3874748"/>
            <a:ext cx="5299492" cy="56991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6" y="2600354"/>
            <a:ext cx="5325591" cy="1274394"/>
          </a:xfrm>
        </p:spPr>
        <p:txBody>
          <a:bodyPr anchor="b"/>
          <a:lstStyle>
            <a:lvl1pPr marL="0" indent="0">
              <a:buNone/>
              <a:defRPr sz="3288" b="1"/>
            </a:lvl1pPr>
            <a:lvl2pPr marL="626364" indent="0">
              <a:buNone/>
              <a:defRPr sz="2740" b="1"/>
            </a:lvl2pPr>
            <a:lvl3pPr marL="1252728" indent="0">
              <a:buNone/>
              <a:defRPr sz="2466" b="1"/>
            </a:lvl3pPr>
            <a:lvl4pPr marL="1879092" indent="0">
              <a:buNone/>
              <a:defRPr sz="2192" b="1"/>
            </a:lvl4pPr>
            <a:lvl5pPr marL="2505456" indent="0">
              <a:buNone/>
              <a:defRPr sz="2192" b="1"/>
            </a:lvl5pPr>
            <a:lvl6pPr marL="3131820" indent="0">
              <a:buNone/>
              <a:defRPr sz="2192" b="1"/>
            </a:lvl6pPr>
            <a:lvl7pPr marL="3758184" indent="0">
              <a:buNone/>
              <a:defRPr sz="2192" b="1"/>
            </a:lvl7pPr>
            <a:lvl8pPr marL="4384548" indent="0">
              <a:buNone/>
              <a:defRPr sz="2192" b="1"/>
            </a:lvl8pPr>
            <a:lvl9pPr marL="5010912" indent="0">
              <a:buNone/>
              <a:defRPr sz="2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6" y="3874748"/>
            <a:ext cx="5325591" cy="56991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0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707178"/>
            <a:ext cx="4040272" cy="2475124"/>
          </a:xfrm>
        </p:spPr>
        <p:txBody>
          <a:bodyPr anchor="b"/>
          <a:lstStyle>
            <a:lvl1pPr>
              <a:defRPr sz="43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1527311"/>
            <a:ext cx="6341775" cy="7538325"/>
          </a:xfrm>
        </p:spPr>
        <p:txBody>
          <a:bodyPr/>
          <a:lstStyle>
            <a:lvl1pPr>
              <a:defRPr sz="4384"/>
            </a:lvl1pPr>
            <a:lvl2pPr>
              <a:defRPr sz="3836"/>
            </a:lvl2pPr>
            <a:lvl3pPr>
              <a:defRPr sz="3288"/>
            </a:lvl3pPr>
            <a:lvl4pPr>
              <a:defRPr sz="2740"/>
            </a:lvl4pPr>
            <a:lvl5pPr>
              <a:defRPr sz="2740"/>
            </a:lvl5pPr>
            <a:lvl6pPr>
              <a:defRPr sz="2740"/>
            </a:lvl6pPr>
            <a:lvl7pPr>
              <a:defRPr sz="2740"/>
            </a:lvl7pPr>
            <a:lvl8pPr>
              <a:defRPr sz="2740"/>
            </a:lvl8pPr>
            <a:lvl9pPr>
              <a:defRPr sz="2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0" y="3182303"/>
            <a:ext cx="4040272" cy="5895609"/>
          </a:xfrm>
        </p:spPr>
        <p:txBody>
          <a:bodyPr/>
          <a:lstStyle>
            <a:lvl1pPr marL="0" indent="0">
              <a:buNone/>
              <a:defRPr sz="2192"/>
            </a:lvl1pPr>
            <a:lvl2pPr marL="626364" indent="0">
              <a:buNone/>
              <a:defRPr sz="1918"/>
            </a:lvl2pPr>
            <a:lvl3pPr marL="1252728" indent="0">
              <a:buNone/>
              <a:defRPr sz="1644"/>
            </a:lvl3pPr>
            <a:lvl4pPr marL="1879092" indent="0">
              <a:buNone/>
              <a:defRPr sz="1370"/>
            </a:lvl4pPr>
            <a:lvl5pPr marL="2505456" indent="0">
              <a:buNone/>
              <a:defRPr sz="1370"/>
            </a:lvl5pPr>
            <a:lvl6pPr marL="3131820" indent="0">
              <a:buNone/>
              <a:defRPr sz="1370"/>
            </a:lvl6pPr>
            <a:lvl7pPr marL="3758184" indent="0">
              <a:buNone/>
              <a:defRPr sz="1370"/>
            </a:lvl7pPr>
            <a:lvl8pPr marL="4384548" indent="0">
              <a:buNone/>
              <a:defRPr sz="1370"/>
            </a:lvl8pPr>
            <a:lvl9pPr marL="5010912" indent="0">
              <a:buNone/>
              <a:defRPr sz="1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707178"/>
            <a:ext cx="4040272" cy="2475124"/>
          </a:xfrm>
        </p:spPr>
        <p:txBody>
          <a:bodyPr anchor="b"/>
          <a:lstStyle>
            <a:lvl1pPr>
              <a:defRPr sz="43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1527311"/>
            <a:ext cx="6341775" cy="7538325"/>
          </a:xfrm>
        </p:spPr>
        <p:txBody>
          <a:bodyPr anchor="t"/>
          <a:lstStyle>
            <a:lvl1pPr marL="0" indent="0">
              <a:buNone/>
              <a:defRPr sz="4384"/>
            </a:lvl1pPr>
            <a:lvl2pPr marL="626364" indent="0">
              <a:buNone/>
              <a:defRPr sz="3836"/>
            </a:lvl2pPr>
            <a:lvl3pPr marL="1252728" indent="0">
              <a:buNone/>
              <a:defRPr sz="3288"/>
            </a:lvl3pPr>
            <a:lvl4pPr marL="1879092" indent="0">
              <a:buNone/>
              <a:defRPr sz="2740"/>
            </a:lvl4pPr>
            <a:lvl5pPr marL="2505456" indent="0">
              <a:buNone/>
              <a:defRPr sz="2740"/>
            </a:lvl5pPr>
            <a:lvl6pPr marL="3131820" indent="0">
              <a:buNone/>
              <a:defRPr sz="2740"/>
            </a:lvl6pPr>
            <a:lvl7pPr marL="3758184" indent="0">
              <a:buNone/>
              <a:defRPr sz="2740"/>
            </a:lvl7pPr>
            <a:lvl8pPr marL="4384548" indent="0">
              <a:buNone/>
              <a:defRPr sz="2740"/>
            </a:lvl8pPr>
            <a:lvl9pPr marL="5010912" indent="0">
              <a:buNone/>
              <a:defRPr sz="2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0" y="3182303"/>
            <a:ext cx="4040272" cy="5895609"/>
          </a:xfrm>
        </p:spPr>
        <p:txBody>
          <a:bodyPr/>
          <a:lstStyle>
            <a:lvl1pPr marL="0" indent="0">
              <a:buNone/>
              <a:defRPr sz="2192"/>
            </a:lvl1pPr>
            <a:lvl2pPr marL="626364" indent="0">
              <a:buNone/>
              <a:defRPr sz="1918"/>
            </a:lvl2pPr>
            <a:lvl3pPr marL="1252728" indent="0">
              <a:buNone/>
              <a:defRPr sz="1644"/>
            </a:lvl3pPr>
            <a:lvl4pPr marL="1879092" indent="0">
              <a:buNone/>
              <a:defRPr sz="1370"/>
            </a:lvl4pPr>
            <a:lvl5pPr marL="2505456" indent="0">
              <a:buNone/>
              <a:defRPr sz="1370"/>
            </a:lvl5pPr>
            <a:lvl6pPr marL="3131820" indent="0">
              <a:buNone/>
              <a:defRPr sz="1370"/>
            </a:lvl6pPr>
            <a:lvl7pPr marL="3758184" indent="0">
              <a:buNone/>
              <a:defRPr sz="1370"/>
            </a:lvl7pPr>
            <a:lvl8pPr marL="4384548" indent="0">
              <a:buNone/>
              <a:defRPr sz="1370"/>
            </a:lvl8pPr>
            <a:lvl9pPr marL="5010912" indent="0">
              <a:buNone/>
              <a:defRPr sz="1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564763"/>
            <a:ext cx="10804506" cy="2050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2823803"/>
            <a:ext cx="10804506" cy="673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9831746"/>
            <a:ext cx="2818567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1D5D-DC78-4E2E-9424-7F260C4864BB}" type="datetimeFigureOut">
              <a:rPr lang="en-US" smtClean="0"/>
              <a:t>27-Jul-16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9831746"/>
            <a:ext cx="4227850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9831746"/>
            <a:ext cx="2818567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52728" rtl="0" eaLnBrk="1" latinLnBrk="0" hangingPunct="1">
        <a:lnSpc>
          <a:spcPct val="90000"/>
        </a:lnSpc>
        <a:spcBef>
          <a:spcPct val="0"/>
        </a:spcBef>
        <a:buNone/>
        <a:defRPr sz="6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182" indent="-313182" algn="l" defTabSz="1252728" rtl="0" eaLnBrk="1" latinLnBrk="0" hangingPunct="1">
        <a:lnSpc>
          <a:spcPct val="90000"/>
        </a:lnSpc>
        <a:spcBef>
          <a:spcPts val="1370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1pPr>
      <a:lvl2pPr marL="939546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3288" kern="1200">
          <a:solidFill>
            <a:schemeClr val="tx1"/>
          </a:solidFill>
          <a:latin typeface="+mn-lt"/>
          <a:ea typeface="+mn-ea"/>
          <a:cs typeface="+mn-cs"/>
        </a:defRPr>
      </a:lvl2pPr>
      <a:lvl3pPr marL="1565910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192274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4pPr>
      <a:lvl5pPr marL="2818638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5pPr>
      <a:lvl6pPr marL="3445002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6pPr>
      <a:lvl7pPr marL="4071366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7pPr>
      <a:lvl8pPr marL="4697730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8pPr>
      <a:lvl9pPr marL="5324094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1pPr>
      <a:lvl2pPr marL="626364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3pPr>
      <a:lvl4pPr marL="1879092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4pPr>
      <a:lvl5pPr marL="2505456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5pPr>
      <a:lvl6pPr marL="3131820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6pPr>
      <a:lvl7pPr marL="3758184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7pPr>
      <a:lvl8pPr marL="4384548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8pPr>
      <a:lvl9pPr marL="5010912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canHappenOnlyAfter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</a:t>
            </a:r>
          </a:p>
        </p:txBody>
      </p:sp>
      <p:sp>
        <p:nvSpPr>
          <p:cNvPr id="18" name="Oval 17"/>
          <p:cNvSpPr/>
          <p:nvPr/>
        </p:nvSpPr>
        <p:spPr>
          <a:xfrm>
            <a:off x="3706211" y="5933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83790" y="5968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593" y="596207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2697" y="572636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43525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3435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518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16009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06837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97665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8849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7932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47815" y="279761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" name="Elbow Connector 3"/>
          <p:cNvCxnSpPr>
            <a:endCxn id="61" idx="1"/>
          </p:cNvCxnSpPr>
          <p:nvPr/>
        </p:nvCxnSpPr>
        <p:spPr>
          <a:xfrm rot="16200000" flipH="1">
            <a:off x="2715613" y="2394012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7175" y="657700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3944973" y="6173406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7175" y="473080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2" name="Elbow Connector 51"/>
          <p:cNvCxnSpPr>
            <a:endCxn id="51" idx="1"/>
          </p:cNvCxnSpPr>
          <p:nvPr/>
        </p:nvCxnSpPr>
        <p:spPr>
          <a:xfrm rot="16200000" flipH="1">
            <a:off x="3944973" y="4327205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9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exist(exactly(3)).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</a:t>
            </a:r>
          </a:p>
        </p:txBody>
      </p:sp>
      <p:sp>
        <p:nvSpPr>
          <p:cNvPr id="18" name="Oval 17"/>
          <p:cNvSpPr/>
          <p:nvPr/>
        </p:nvSpPr>
        <p:spPr>
          <a:xfrm>
            <a:off x="8846102" y="59337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7862" y="298354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909742" y="2175571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692482" y="4769795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060280" y="4366192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22477" y="41636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22477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22477" y="203561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36447" y="284524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123617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93847" y="1630806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21440" y="41636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21440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21440" y="20356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5410" y="284524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9222580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92810" y="163080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586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7556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3585" y="2463352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519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2549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57628" y="2475912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87942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22477" y="41636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22477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22477" y="20356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36447" y="284524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123617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93847" y="1630806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21440" y="41636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21440" y="1225994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21440" y="20356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5410" y="2845244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9222580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92810" y="163080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586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7556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3585" y="2463352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519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2549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57628" y="2475912"/>
            <a:ext cx="58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7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22477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123617" y="993822"/>
            <a:ext cx="306031" cy="9215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87458" y="123013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3051" y="1162206"/>
            <a:ext cx="58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¬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67669" y="1227172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9368809" y="995000"/>
            <a:ext cx="306031" cy="9215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32650" y="123130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28243" y="1163384"/>
            <a:ext cx="58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369962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2734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2734" y="122662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373873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37714" y="901230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3843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⇒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04039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4039" y="1226628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9205178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69019" y="901230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25148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⇒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90666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0666" y="3506211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3391805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55646" y="318081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11775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⇒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04039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04039" y="350621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9205178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769019" y="318081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5148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112094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2734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2734" y="122662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373873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37714" y="901230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3843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04039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4039" y="1226628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9205178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69019" y="901230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25148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90666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0666" y="3506211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3391805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55646" y="3180813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11775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04039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04039" y="350621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9205178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769019" y="318081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25148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</p:spTree>
    <p:extLst>
      <p:ext uri="{BB962C8B-B14F-4D97-AF65-F5344CB8AC3E}">
        <p14:creationId xmlns:p14="http://schemas.microsoft.com/office/powerpoint/2010/main" val="259941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exist(after(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)), exactly(2)).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</a:t>
            </a:r>
          </a:p>
        </p:txBody>
      </p:sp>
      <p:sp>
        <p:nvSpPr>
          <p:cNvPr id="18" name="Oval 17"/>
          <p:cNvSpPr/>
          <p:nvPr/>
        </p:nvSpPr>
        <p:spPr>
          <a:xfrm>
            <a:off x="10933138" y="59337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454971"/>
            <a:ext cx="11697208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52697" y="222637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22375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22375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22375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22375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5148808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491309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492427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492427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492427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7862" y="326294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909742" y="2454971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93767" y="59337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rot="5400000">
            <a:off x="2809403" y="912792"/>
            <a:ext cx="241708" cy="2206526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9102" y="1534348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5" name="Left Brace 44"/>
          <p:cNvSpPr/>
          <p:nvPr/>
        </p:nvSpPr>
        <p:spPr>
          <a:xfrm rot="5400000">
            <a:off x="8605411" y="-805374"/>
            <a:ext cx="241708" cy="5620514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05110" y="1497696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837862" y="595677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909742" y="5148807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3532799" y="2655415"/>
            <a:ext cx="241708" cy="3987229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32498" y="4149251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56" name="Left Brace 55"/>
          <p:cNvSpPr/>
          <p:nvPr/>
        </p:nvSpPr>
        <p:spPr>
          <a:xfrm rot="5400000">
            <a:off x="9118740" y="2168017"/>
            <a:ext cx="241708" cy="5051055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18439" y="4191532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</p:spTree>
    <p:extLst>
      <p:ext uri="{BB962C8B-B14F-4D97-AF65-F5344CB8AC3E}">
        <p14:creationId xmlns:p14="http://schemas.microsoft.com/office/powerpoint/2010/main" val="9967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exist(before(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)), exactly(2)).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</a:t>
            </a:r>
          </a:p>
        </p:txBody>
      </p:sp>
      <p:sp>
        <p:nvSpPr>
          <p:cNvPr id="18" name="Oval 17"/>
          <p:cNvSpPr/>
          <p:nvPr/>
        </p:nvSpPr>
        <p:spPr>
          <a:xfrm>
            <a:off x="11051671" y="59337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454971"/>
            <a:ext cx="11697208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52697" y="222637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22375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22375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22375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22375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5148808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491309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492427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492427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492427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33468" y="59337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 rot="5400000">
            <a:off x="2238806" y="342195"/>
            <a:ext cx="241708" cy="3347720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8505" y="1519285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5" name="Left Brace 44"/>
          <p:cNvSpPr/>
          <p:nvPr/>
        </p:nvSpPr>
        <p:spPr>
          <a:xfrm rot="5400000">
            <a:off x="7531070" y="268967"/>
            <a:ext cx="241708" cy="3471832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0769" y="1458794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837862" y="595677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909742" y="5148807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2408497" y="2763145"/>
            <a:ext cx="241708" cy="3771769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08196" y="4146518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56" name="Left Brace 55"/>
          <p:cNvSpPr/>
          <p:nvPr/>
        </p:nvSpPr>
        <p:spPr>
          <a:xfrm rot="5400000">
            <a:off x="6732913" y="3347345"/>
            <a:ext cx="241708" cy="2692400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32612" y="4166536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8934" y="308919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5156732" y="2685596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0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exist(between(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),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), exactly(2)).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</a:t>
            </a:r>
          </a:p>
        </p:txBody>
      </p:sp>
      <p:sp>
        <p:nvSpPr>
          <p:cNvPr id="18" name="Oval 17"/>
          <p:cNvSpPr/>
          <p:nvPr/>
        </p:nvSpPr>
        <p:spPr>
          <a:xfrm>
            <a:off x="8401603" y="87025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454971"/>
            <a:ext cx="11697208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52697" y="222637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22375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22375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22375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22375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22375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22375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5148808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491309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492427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4924270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492427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492427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492427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4924270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02169" y="36477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 rot="5400000">
            <a:off x="2143979" y="1245588"/>
            <a:ext cx="241708" cy="1540933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0970" y="1524515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5" name="Left Brace 44"/>
          <p:cNvSpPr/>
          <p:nvPr/>
        </p:nvSpPr>
        <p:spPr>
          <a:xfrm rot="5400000">
            <a:off x="7906816" y="644713"/>
            <a:ext cx="241708" cy="2720340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16494" y="1496286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837862" y="595677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909742" y="5148807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2747229" y="3275312"/>
            <a:ext cx="241708" cy="2747435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43525" y="4122020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56" name="Left Brace 55"/>
          <p:cNvSpPr/>
          <p:nvPr/>
        </p:nvSpPr>
        <p:spPr>
          <a:xfrm rot="5400000">
            <a:off x="9846530" y="3916728"/>
            <a:ext cx="241708" cy="1553633"/>
          </a:xfrm>
          <a:prstGeom prst="leftBrace">
            <a:avLst>
              <a:gd name="adj1" fmla="val 306501"/>
              <a:gd name="adj2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46229" y="4166535"/>
            <a:ext cx="16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Validity Interval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958883" y="308919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8" name="Elbow Connector 47"/>
          <p:cNvCxnSpPr>
            <a:endCxn id="47" idx="1"/>
          </p:cNvCxnSpPr>
          <p:nvPr/>
        </p:nvCxnSpPr>
        <p:spPr>
          <a:xfrm rot="16200000" flipH="1">
            <a:off x="10326681" y="2685596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726369" y="368102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canHappenOnlyBefore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</a:t>
            </a:r>
          </a:p>
        </p:txBody>
      </p:sp>
      <p:sp>
        <p:nvSpPr>
          <p:cNvPr id="18" name="Oval 17"/>
          <p:cNvSpPr/>
          <p:nvPr/>
        </p:nvSpPr>
        <p:spPr>
          <a:xfrm>
            <a:off x="3591907" y="5933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12382" y="5968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4322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593" y="596207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2697" y="572636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43525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3435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518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16009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06837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97665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8849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7932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869582" y="493076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941462" y="4122796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869582" y="296417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941462" y="2156203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869582" y="67688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1941462" y="5960874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5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canHappenOnlyBetween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),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</a:t>
            </a:r>
          </a:p>
        </p:txBody>
      </p:sp>
      <p:sp>
        <p:nvSpPr>
          <p:cNvPr id="18" name="Oval 17"/>
          <p:cNvSpPr/>
          <p:nvPr/>
        </p:nvSpPr>
        <p:spPr>
          <a:xfrm>
            <a:off x="2762603" y="3647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718506" y="867915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97550" y="86252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4322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28593" y="596207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52697" y="572636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043525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3435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25181" y="573753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16009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206837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497665" y="573753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8849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07932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869582" y="493076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1941462" y="4122796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869582" y="296417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941462" y="2156203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69580" y="659224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43" name="Elbow Connector 42"/>
          <p:cNvCxnSpPr>
            <a:endCxn id="42" idx="1"/>
          </p:cNvCxnSpPr>
          <p:nvPr/>
        </p:nvCxnSpPr>
        <p:spPr>
          <a:xfrm rot="16200000" flipH="1">
            <a:off x="10237378" y="6188638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7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2769" y="114235"/>
            <a:ext cx="11951208" cy="1496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exactly(2).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mustHappenAfter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8" name="Oval 17"/>
          <p:cNvSpPr/>
          <p:nvPr/>
        </p:nvSpPr>
        <p:spPr>
          <a:xfrm>
            <a:off x="5257641" y="64115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337385" y="65232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769" y="1964622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6873" y="172891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2770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1852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935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00185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91013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184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7266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63497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2769" y="4493130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6873" y="425742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7701" y="426859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8529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09357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00185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13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184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2669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6349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568273" y="27725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91013" y="51263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6458811" y="4722743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40153" y="1964622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23" idx="4"/>
            <a:endCxn id="24" idx="4"/>
          </p:cNvCxnSpPr>
          <p:nvPr/>
        </p:nvCxnSpPr>
        <p:spPr>
          <a:xfrm rot="16200000" flipH="1">
            <a:off x="280171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3" idx="4"/>
            <a:endCxn id="26" idx="4"/>
          </p:cNvCxnSpPr>
          <p:nvPr/>
        </p:nvCxnSpPr>
        <p:spPr>
          <a:xfrm rot="16200000" flipH="1">
            <a:off x="4092543" y="261042"/>
            <a:ext cx="12700" cy="3872484"/>
          </a:xfrm>
          <a:prstGeom prst="curvedConnector3">
            <a:avLst>
              <a:gd name="adj1" fmla="val 410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8" idx="4"/>
            <a:endCxn id="29" idx="4"/>
          </p:cNvCxnSpPr>
          <p:nvPr/>
        </p:nvCxnSpPr>
        <p:spPr>
          <a:xfrm rot="16200000" flipH="1">
            <a:off x="925585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8" idx="4"/>
            <a:endCxn id="30" idx="4"/>
          </p:cNvCxnSpPr>
          <p:nvPr/>
        </p:nvCxnSpPr>
        <p:spPr>
          <a:xfrm rot="16200000" flipH="1">
            <a:off x="9901269" y="906456"/>
            <a:ext cx="12700" cy="2581656"/>
          </a:xfrm>
          <a:prstGeom prst="curvedConnector3">
            <a:avLst>
              <a:gd name="adj1" fmla="val 302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4" idx="4"/>
            <a:endCxn id="35" idx="4"/>
          </p:cNvCxnSpPr>
          <p:nvPr/>
        </p:nvCxnSpPr>
        <p:spPr>
          <a:xfrm rot="16200000" flipH="1">
            <a:off x="2801715" y="4080378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4" idx="4"/>
            <a:endCxn id="44" idx="4"/>
          </p:cNvCxnSpPr>
          <p:nvPr/>
        </p:nvCxnSpPr>
        <p:spPr>
          <a:xfrm rot="16200000" flipH="1">
            <a:off x="3447129" y="3434964"/>
            <a:ext cx="12700" cy="2581656"/>
          </a:xfrm>
          <a:prstGeom prst="curvedConnector3">
            <a:avLst>
              <a:gd name="adj1" fmla="val 302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2769" y="6916974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36873" y="668126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27701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18529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09357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00185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1013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1841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672669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963497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/>
          <p:cNvCxnSpPr>
            <a:stCxn id="59" idx="4"/>
            <a:endCxn id="60" idx="4"/>
          </p:cNvCxnSpPr>
          <p:nvPr/>
        </p:nvCxnSpPr>
        <p:spPr>
          <a:xfrm rot="16200000" flipH="1">
            <a:off x="2801715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59" idx="4"/>
            <a:endCxn id="68" idx="4"/>
          </p:cNvCxnSpPr>
          <p:nvPr/>
        </p:nvCxnSpPr>
        <p:spPr>
          <a:xfrm rot="16200000" flipH="1">
            <a:off x="6028785" y="3277152"/>
            <a:ext cx="12700" cy="7744968"/>
          </a:xfrm>
          <a:prstGeom prst="curvedConnector3">
            <a:avLst>
              <a:gd name="adj1" fmla="val 5976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4" idx="4"/>
            <a:endCxn id="65" idx="4"/>
          </p:cNvCxnSpPr>
          <p:nvPr/>
        </p:nvCxnSpPr>
        <p:spPr>
          <a:xfrm rot="16200000" flipH="1">
            <a:off x="5383371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4" idx="4"/>
            <a:endCxn id="67" idx="4"/>
          </p:cNvCxnSpPr>
          <p:nvPr/>
        </p:nvCxnSpPr>
        <p:spPr>
          <a:xfrm rot="16200000" flipH="1">
            <a:off x="6674199" y="5213394"/>
            <a:ext cx="12700" cy="3872484"/>
          </a:xfrm>
          <a:prstGeom prst="curvedConnector3">
            <a:avLst>
              <a:gd name="adj1" fmla="val 324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800185" y="8219947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78" name="Elbow Connector 77"/>
          <p:cNvCxnSpPr>
            <a:endCxn id="77" idx="1"/>
          </p:cNvCxnSpPr>
          <p:nvPr/>
        </p:nvCxnSpPr>
        <p:spPr>
          <a:xfrm rot="16200000" flipH="1">
            <a:off x="4818506" y="7466867"/>
            <a:ext cx="1537923" cy="4254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ultiply 78"/>
          <p:cNvSpPr/>
          <p:nvPr/>
        </p:nvSpPr>
        <p:spPr>
          <a:xfrm>
            <a:off x="4089243" y="7664491"/>
            <a:ext cx="283464" cy="28346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635" y="105032"/>
            <a:ext cx="12301538" cy="1496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exactly(2).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mustHappenBefore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8" name="Oval 17"/>
          <p:cNvSpPr/>
          <p:nvPr/>
        </p:nvSpPr>
        <p:spPr>
          <a:xfrm>
            <a:off x="5143337" y="62686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480265" y="63803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769" y="1964622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6873" y="172891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27701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1852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935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00185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91013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1841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72669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63497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2769" y="4493130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6873" y="425742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770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8529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09357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00185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13" y="426859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184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2669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6349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568273" y="27725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73588" y="512152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7741386" y="4717918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40153" y="1964622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2769" y="6916974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36873" y="668126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27701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18529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09357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00185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1013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1841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672669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963497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672668" y="823746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78" name="Elbow Connector 77"/>
          <p:cNvCxnSpPr>
            <a:endCxn id="77" idx="1"/>
          </p:cNvCxnSpPr>
          <p:nvPr/>
        </p:nvCxnSpPr>
        <p:spPr>
          <a:xfrm rot="16200000" flipH="1">
            <a:off x="8690989" y="7484389"/>
            <a:ext cx="1537923" cy="4254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26" idx="4"/>
            <a:endCxn id="24" idx="4"/>
          </p:cNvCxnSpPr>
          <p:nvPr/>
        </p:nvCxnSpPr>
        <p:spPr>
          <a:xfrm rot="5400000">
            <a:off x="4737957" y="906456"/>
            <a:ext cx="12700" cy="2581656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6" idx="4"/>
            <a:endCxn id="22" idx="4"/>
          </p:cNvCxnSpPr>
          <p:nvPr/>
        </p:nvCxnSpPr>
        <p:spPr>
          <a:xfrm rot="5400000" flipH="1">
            <a:off x="3441543" y="-389958"/>
            <a:ext cx="11172" cy="5163312"/>
          </a:xfrm>
          <a:prstGeom prst="curvedConnector3">
            <a:avLst>
              <a:gd name="adj1" fmla="val -511546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9" idx="4"/>
            <a:endCxn id="28" idx="4"/>
          </p:cNvCxnSpPr>
          <p:nvPr/>
        </p:nvCxnSpPr>
        <p:spPr>
          <a:xfrm rot="5400000">
            <a:off x="925585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9" idx="4"/>
            <a:endCxn id="27" idx="4"/>
          </p:cNvCxnSpPr>
          <p:nvPr/>
        </p:nvCxnSpPr>
        <p:spPr>
          <a:xfrm rot="5400000">
            <a:off x="8610441" y="906456"/>
            <a:ext cx="12700" cy="2581656"/>
          </a:xfrm>
          <a:prstGeom prst="curvedConnector3">
            <a:avLst>
              <a:gd name="adj1" fmla="val 3375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6" idx="4"/>
            <a:endCxn id="33" idx="4"/>
          </p:cNvCxnSpPr>
          <p:nvPr/>
        </p:nvCxnSpPr>
        <p:spPr>
          <a:xfrm rot="5400000" flipH="1">
            <a:off x="4086957" y="1493136"/>
            <a:ext cx="11172" cy="6454140"/>
          </a:xfrm>
          <a:prstGeom prst="curvedConnector3">
            <a:avLst>
              <a:gd name="adj1" fmla="val -4987585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6" idx="4"/>
            <a:endCxn id="35" idx="4"/>
          </p:cNvCxnSpPr>
          <p:nvPr/>
        </p:nvCxnSpPr>
        <p:spPr>
          <a:xfrm rot="5400000">
            <a:off x="5383371" y="2789550"/>
            <a:ext cx="12700" cy="3872484"/>
          </a:xfrm>
          <a:prstGeom prst="curvedConnector3">
            <a:avLst>
              <a:gd name="adj1" fmla="val 191249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0" idx="4"/>
          </p:cNvCxnSpPr>
          <p:nvPr/>
        </p:nvCxnSpPr>
        <p:spPr>
          <a:xfrm rot="5400000">
            <a:off x="4092543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4" idx="4"/>
            <a:endCxn id="58" idx="4"/>
          </p:cNvCxnSpPr>
          <p:nvPr/>
        </p:nvCxnSpPr>
        <p:spPr>
          <a:xfrm rot="5400000" flipH="1">
            <a:off x="2796129" y="5207808"/>
            <a:ext cx="11172" cy="3872484"/>
          </a:xfrm>
          <a:prstGeom prst="curvedConnector3">
            <a:avLst>
              <a:gd name="adj1" fmla="val -549912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7" idx="4"/>
            <a:endCxn id="66" idx="4"/>
          </p:cNvCxnSpPr>
          <p:nvPr/>
        </p:nvCxnSpPr>
        <p:spPr>
          <a:xfrm rot="5400000">
            <a:off x="7965027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7" idx="4"/>
            <a:endCxn id="60" idx="4"/>
          </p:cNvCxnSpPr>
          <p:nvPr/>
        </p:nvCxnSpPr>
        <p:spPr>
          <a:xfrm rot="5400000">
            <a:off x="6028785" y="4567980"/>
            <a:ext cx="12700" cy="5163312"/>
          </a:xfrm>
          <a:prstGeom prst="curvedConnector3">
            <a:avLst>
              <a:gd name="adj1" fmla="val 686249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ultiply 78"/>
          <p:cNvSpPr/>
          <p:nvPr/>
        </p:nvSpPr>
        <p:spPr>
          <a:xfrm>
            <a:off x="5389721" y="7854991"/>
            <a:ext cx="283464" cy="28346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2769" y="114235"/>
            <a:ext cx="11951208" cy="1496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exactly(2).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mustHappenBetween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), </a:t>
            </a:r>
            <a:r>
              <a:rPr lang="en-US" sz="3200" dirty="0" err="1">
                <a:solidFill>
                  <a:schemeClr val="tx1"/>
                </a:solidFill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8" name="Oval 17"/>
          <p:cNvSpPr/>
          <p:nvPr/>
        </p:nvSpPr>
        <p:spPr>
          <a:xfrm>
            <a:off x="5237321" y="4262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48493" y="90287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769" y="1964622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6873" y="172891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2770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1852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935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00185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91013" y="174008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184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72669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6349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2769" y="4493130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6873" y="425742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770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8529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0935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00185" y="4268592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13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184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2669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6349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568273" y="27725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91013" y="51263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6458811" y="4722743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40153" y="1964622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23" idx="4"/>
            <a:endCxn id="24" idx="4"/>
          </p:cNvCxnSpPr>
          <p:nvPr/>
        </p:nvCxnSpPr>
        <p:spPr>
          <a:xfrm rot="16200000" flipH="1">
            <a:off x="280171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3" idx="4"/>
            <a:endCxn id="26" idx="4"/>
          </p:cNvCxnSpPr>
          <p:nvPr/>
        </p:nvCxnSpPr>
        <p:spPr>
          <a:xfrm rot="16200000" flipH="1">
            <a:off x="4092543" y="261042"/>
            <a:ext cx="12700" cy="3872484"/>
          </a:xfrm>
          <a:prstGeom prst="curvedConnector3">
            <a:avLst>
              <a:gd name="adj1" fmla="val 410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428573" y="90287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27" idx="4"/>
            <a:endCxn id="26" idx="4"/>
          </p:cNvCxnSpPr>
          <p:nvPr/>
        </p:nvCxnSpPr>
        <p:spPr>
          <a:xfrm rot="5400000">
            <a:off x="6674199" y="1551870"/>
            <a:ext cx="12700" cy="1290828"/>
          </a:xfrm>
          <a:prstGeom prst="curvedConnector3">
            <a:avLst>
              <a:gd name="adj1" fmla="val 3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7" idx="4"/>
            <a:endCxn id="24" idx="4"/>
          </p:cNvCxnSpPr>
          <p:nvPr/>
        </p:nvCxnSpPr>
        <p:spPr>
          <a:xfrm rot="5400000">
            <a:off x="5383371" y="261042"/>
            <a:ext cx="12700" cy="3872484"/>
          </a:xfrm>
          <a:prstGeom prst="curvedConnector3">
            <a:avLst>
              <a:gd name="adj1" fmla="val 19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3" idx="4"/>
            <a:endCxn id="35" idx="4"/>
          </p:cNvCxnSpPr>
          <p:nvPr/>
        </p:nvCxnSpPr>
        <p:spPr>
          <a:xfrm rot="16200000" flipH="1">
            <a:off x="2150715" y="3429378"/>
            <a:ext cx="11172" cy="2581656"/>
          </a:xfrm>
          <a:prstGeom prst="curvedConnector3">
            <a:avLst>
              <a:gd name="adj1" fmla="val 214618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5" idx="4"/>
            <a:endCxn id="35" idx="4"/>
          </p:cNvCxnSpPr>
          <p:nvPr/>
        </p:nvCxnSpPr>
        <p:spPr>
          <a:xfrm rot="5400000">
            <a:off x="4737957" y="3434964"/>
            <a:ext cx="12700" cy="2581656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allEventsWhereEach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matchInOrder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,       ,      )</a:t>
            </a:r>
          </a:p>
        </p:txBody>
      </p:sp>
      <p:sp>
        <p:nvSpPr>
          <p:cNvPr id="18" name="Oval 17"/>
          <p:cNvSpPr/>
          <p:nvPr/>
        </p:nvSpPr>
        <p:spPr>
          <a:xfrm>
            <a:off x="5362035" y="63392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19579" y="63392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356693" y="63392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093807" y="633920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837862" y="298354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909742" y="2175571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2697" y="1946971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34353" y="1946971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25181" y="1940848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6009" y="1958144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497665" y="1940848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957147" y="1945399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28593" y="414194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043525" y="392451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206837" y="392451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88493" y="392451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2697" y="3913345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34353" y="3913345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625181" y="3907222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916009" y="3924518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497665" y="3907222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957147" y="3911773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436959" y="4763987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88" name="Elbow Connector 87"/>
          <p:cNvCxnSpPr>
            <a:endCxn id="87" idx="1"/>
          </p:cNvCxnSpPr>
          <p:nvPr/>
        </p:nvCxnSpPr>
        <p:spPr>
          <a:xfrm rot="16200000" flipH="1">
            <a:off x="7804757" y="4360384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28593" y="610219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043525" y="5884769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06837" y="588476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0837862" y="6910168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1909742" y="6102196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52697" y="5873596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334353" y="5873596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625181" y="5867473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916009" y="5884769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497665" y="5867473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957147" y="5872024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788493" y="5888552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allEventsWhereEach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areOrdered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≤ 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 )</a:t>
            </a:r>
          </a:p>
        </p:txBody>
      </p:sp>
      <p:sp>
        <p:nvSpPr>
          <p:cNvPr id="18" name="Oval 17"/>
          <p:cNvSpPr/>
          <p:nvPr/>
        </p:nvSpPr>
        <p:spPr>
          <a:xfrm>
            <a:off x="6295414" y="5933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837862" y="298354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909742" y="2175571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38138" y="474908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6" name="Elbow Connector 55"/>
          <p:cNvCxnSpPr>
            <a:endCxn id="55" idx="1"/>
          </p:cNvCxnSpPr>
          <p:nvPr/>
        </p:nvCxnSpPr>
        <p:spPr>
          <a:xfrm rot="16200000" flipH="1">
            <a:off x="5205936" y="4345486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41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existsAnEventThat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</a:t>
            </a:r>
          </a:p>
        </p:txBody>
      </p:sp>
      <p:sp>
        <p:nvSpPr>
          <p:cNvPr id="18" name="Oval 17"/>
          <p:cNvSpPr/>
          <p:nvPr/>
        </p:nvSpPr>
        <p:spPr>
          <a:xfrm>
            <a:off x="7537066" y="59337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47815" y="279761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" name="Elbow Connector 3"/>
          <p:cNvCxnSpPr>
            <a:endCxn id="61" idx="1"/>
          </p:cNvCxnSpPr>
          <p:nvPr/>
        </p:nvCxnSpPr>
        <p:spPr>
          <a:xfrm rot="16200000" flipH="1">
            <a:off x="2715613" y="2394012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799361" y="49350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871241" y="4127047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8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233</Words>
  <Application>Microsoft Office PowerPoint</Application>
  <PresentationFormat>Custom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Graziussi - PoliMi</dc:creator>
  <cp:lastModifiedBy>Simone Graziussi - PoliMi</cp:lastModifiedBy>
  <cp:revision>35</cp:revision>
  <dcterms:created xsi:type="dcterms:W3CDTF">2016-06-02T09:48:54Z</dcterms:created>
  <dcterms:modified xsi:type="dcterms:W3CDTF">2016-07-27T16:30:12Z</dcterms:modified>
</cp:coreProperties>
</file>