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10"/>
  </p:notesMasterIdLst>
  <p:sldIdLst>
    <p:sldId id="256" r:id="rId4"/>
    <p:sldId id="268" r:id="rId5"/>
    <p:sldId id="304" r:id="rId6"/>
    <p:sldId id="305" r:id="rId7"/>
    <p:sldId id="287" r:id="rId8"/>
    <p:sldId id="258" r:id="rId9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 varScale="1">
        <p:scale>
          <a:sx n="62" d="100"/>
          <a:sy n="62" d="100"/>
        </p:scale>
        <p:origin x="14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t>05/09/2016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87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1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0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58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70"/>
            <a:ext cx="5984430" cy="11068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sull'icona per inserire un clip multimediale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2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Trascinare l'immagine su un segnaposto o fare clic sull'icona per aggiungerla</a:t>
            </a:r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2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3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2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2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– Simone Graziussi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598" y="3530217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Presentazione</a:t>
            </a:r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599" y="5103086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and Event-Based Testing for Android Applications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599" y="5175250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Simone Graziussi </a:t>
            </a:r>
            <a:r>
              <a:rPr lang="it-IT" sz="1400" dirty="0">
                <a:solidFill>
                  <a:srgbClr val="000000"/>
                </a:solidFill>
              </a:rPr>
              <a:t>(836897)</a:t>
            </a:r>
            <a:endParaRPr lang="it-IT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Relatore: </a:t>
            </a:r>
            <a:r>
              <a:rPr lang="it-IT" dirty="0">
                <a:solidFill>
                  <a:schemeClr val="tx1"/>
                </a:solidFill>
              </a:rPr>
              <a:t>Luciano Baresi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Correlatore: </a:t>
            </a:r>
            <a:r>
              <a:rPr lang="it-IT" dirty="0">
                <a:solidFill>
                  <a:schemeClr val="tx1"/>
                </a:solidFill>
              </a:rPr>
              <a:t>Konstantin </a:t>
            </a:r>
            <a:r>
              <a:rPr lang="it-IT" dirty="0" err="1">
                <a:solidFill>
                  <a:schemeClr val="tx1"/>
                </a:solidFill>
              </a:rPr>
              <a:t>Rubinov</a:t>
            </a:r>
            <a:endParaRPr lang="it-IT" dirty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2" y="95250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/>
              <a:t>Anno Accademico 2015 – 2016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175250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"/>
    </mc:Choice>
    <mc:Fallback xmlns="">
      <p:transition xmlns:p14="http://schemas.microsoft.com/office/powerpoint/2010/main" spd="slow" advTm="194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Introduzione e Obiettivi del Lavoro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90027" y="5251965"/>
            <a:ext cx="21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Struttura ad albero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964213" y="3287410"/>
            <a:ext cx="18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/>
              <a:t>Testo Item 1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2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3</a:t>
            </a:r>
          </a:p>
        </p:txBody>
      </p:sp>
      <p:cxnSp>
        <p:nvCxnSpPr>
          <p:cNvPr id="6" name="Connettore 2 5"/>
          <p:cNvCxnSpPr>
            <a:stCxn id="8" idx="3"/>
            <a:endCxn id="20" idx="1"/>
          </p:cNvCxnSpPr>
          <p:nvPr/>
        </p:nvCxnSpPr>
        <p:spPr>
          <a:xfrm flipV="1">
            <a:off x="2895129" y="5206878"/>
            <a:ext cx="717684" cy="2143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8" idx="3"/>
            <a:endCxn id="21" idx="1"/>
          </p:cNvCxnSpPr>
          <p:nvPr/>
        </p:nvCxnSpPr>
        <p:spPr>
          <a:xfrm>
            <a:off x="2895129" y="5421242"/>
            <a:ext cx="717684" cy="1449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612813" y="5037601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Opzione1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612813" y="5396925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Opzione2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545534" y="5366147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F497D"/>
                </a:solidFill>
              </a:rPr>
              <a:t>Grandezza di Interesse</a:t>
            </a:r>
            <a:endParaRPr lang="it-IT" dirty="0">
              <a:solidFill>
                <a:srgbClr val="1F497D"/>
              </a:solidFill>
            </a:endParaRPr>
          </a:p>
        </p:txBody>
      </p:sp>
      <p:cxnSp>
        <p:nvCxnSpPr>
          <p:cNvPr id="23" name="Connettore 2 22"/>
          <p:cNvCxnSpPr>
            <a:stCxn id="21" idx="3"/>
            <a:endCxn id="22" idx="1"/>
          </p:cNvCxnSpPr>
          <p:nvPr/>
        </p:nvCxnSpPr>
        <p:spPr>
          <a:xfrm flipV="1">
            <a:off x="4675824" y="5550813"/>
            <a:ext cx="869710" cy="153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85759"/>
              </p:ext>
            </p:extLst>
          </p:nvPr>
        </p:nvGraphicFramePr>
        <p:xfrm>
          <a:off x="5439014" y="3349942"/>
          <a:ext cx="2313108" cy="10058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246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15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2"/>
                          </a:solidFill>
                        </a:rPr>
                        <a:t>Velocità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baseline="0" dirty="0">
                          <a:solidFill>
                            <a:schemeClr val="tx2"/>
                          </a:solidFill>
                        </a:rPr>
                        <a:t>Coppia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7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150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90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9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300 km/h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140 Nm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964213" y="1222194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Titoletto – 18pt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439015" y="1222194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Titoletto – 16pt</a:t>
            </a:r>
            <a:endParaRPr lang="it-IT" sz="16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964213" y="2768756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Elenco Puntato</a:t>
            </a:r>
            <a:endParaRPr lang="it-IT" sz="1600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439015" y="2768756"/>
            <a:ext cx="8692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Tabella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42"/>
    </mc:Choice>
    <mc:Fallback xmlns="">
      <p:transition xmlns:p14="http://schemas.microsoft.com/office/powerpoint/2010/main" spd="slow" advTm="147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0" y="1671651"/>
            <a:ext cx="7937501" cy="351469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>
                <a:solidFill>
                  <a:srgbClr val="1F497D"/>
                </a:solidFill>
              </a:rPr>
              <a:t>Testing per Lifecycle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Testing basato sugli Eventi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>
                <a:solidFill>
                  <a:schemeClr val="tx1"/>
                </a:solidFill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2"/>
    </mc:Choice>
    <mc:Fallback xmlns="">
      <p:transition xmlns:p14="http://schemas.microsoft.com/office/powerpoint/2010/main" spd="slow" advTm="259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Lifecycle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555661" y="32443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Contenuto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149"/>
    </mc:Choice>
    <mc:Fallback xmlns="">
      <p:transition xmlns:p14="http://schemas.microsoft.com/office/powerpoint/2010/main" spd="slow" advTm="511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3" y="3422267"/>
            <a:ext cx="3178592" cy="30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91468" y="1646095"/>
            <a:ext cx="556106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Risultato4</a:t>
            </a:r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3326538" y="1103225"/>
            <a:ext cx="24909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Scientifici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49008" y="4854818"/>
            <a:ext cx="24909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Risultati Industriali</a:t>
            </a:r>
          </a:p>
          <a:p>
            <a:pPr algn="ctr"/>
            <a:r>
              <a:rPr lang="it-IT" sz="2000" dirty="0"/>
              <a:t>e/o Sviluppi Futuri</a:t>
            </a:r>
          </a:p>
        </p:txBody>
      </p:sp>
      <p:sp>
        <p:nvSpPr>
          <p:cNvPr id="16" name="CasellaDiTesto 15"/>
          <p:cNvSpPr txBox="1"/>
          <p:nvPr/>
        </p:nvSpPr>
        <p:spPr>
          <a:xfrm rot="21433596">
            <a:off x="4498471" y="4124244"/>
            <a:ext cx="2465271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Risultato1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Risultato2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/>
              <a:t>Risultato3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"/>
    </mc:Choice>
    <mc:Fallback xmlns="">
      <p:transition xmlns:p14="http://schemas.microsoft.com/office/powerpoint/2010/main" spd="slow" advTm="9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78" y="2499218"/>
            <a:ext cx="2075845" cy="2075845"/>
          </a:xfrm>
          <a:prstGeom prst="rect">
            <a:avLst/>
          </a:prstGeom>
        </p:spPr>
      </p:pic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"/>
    </mc:Choice>
    <mc:Fallback xmlns="">
      <p:transition xmlns:p14="http://schemas.microsoft.com/office/powerpoint/2010/main" spd="slow" advTm="527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7726</TotalTime>
  <Words>118</Words>
  <Application>Microsoft Office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Minion Web</vt:lpstr>
      <vt:lpstr>Wingdings</vt:lpstr>
      <vt:lpstr>Intro</vt:lpstr>
      <vt:lpstr>PoliMi_TESI_Scribd</vt:lpstr>
      <vt:lpstr>1_Intro</vt:lpstr>
      <vt:lpstr>Lifecycle and Event-Based Testing for Android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Politecnico di Milano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PresentazioneTesiNomeCognome</dc:title>
  <dc:subject/>
  <dc:creator>Luca Maggiori</dc:creator>
  <cp:keywords/>
  <dc:description/>
  <cp:lastModifiedBy>Simone Graziussi - PoliMi</cp:lastModifiedBy>
  <cp:revision>1409</cp:revision>
  <dcterms:created xsi:type="dcterms:W3CDTF">2014-04-15T14:07:28Z</dcterms:created>
  <dcterms:modified xsi:type="dcterms:W3CDTF">2016-09-05T09:35:57Z</dcterms:modified>
  <cp:category/>
</cp:coreProperties>
</file>