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5"/>
    <p:restoredTop sz="93733"/>
  </p:normalViewPr>
  <p:slideViewPr>
    <p:cSldViewPr snapToGrid="0" snapToObjects="1">
      <p:cViewPr varScale="1">
        <p:scale>
          <a:sx n="118" d="100"/>
          <a:sy n="118" d="100"/>
        </p:scale>
        <p:origin x="200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4572000" y="3112824"/>
            <a:ext cx="4429684" cy="170372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00089"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4954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5645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3129516"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5519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2743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1817321"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3763926"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3370523"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07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lnSpcReduction="10000"/>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040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1676400"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4683211"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a:xfrm>
            <a:off x="457200" y="1587500"/>
            <a:ext cx="8229600" cy="4525963"/>
          </a:xfrm>
        </p:spPr>
        <p:txBody>
          <a:bodyPr>
            <a:normAutofit fontScale="92500" lnSpcReduction="200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200" dirty="0" err="1"/>
              <a:t>CardLayout</a:t>
            </a:r>
            <a:r>
              <a:rPr lang="en-US" sz="2200" dirty="0"/>
              <a:t> allows to have different panels in one frame, but only one showed at time</a:t>
            </a:r>
          </a:p>
          <a:p>
            <a:pPr lvl="1"/>
            <a:r>
              <a:rPr lang="en-US" sz="2200" dirty="0"/>
              <a:t>Panels are called cards</a:t>
            </a:r>
          </a:p>
          <a:p>
            <a:r>
              <a:rPr lang="en-US" sz="2200"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CardLayout</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(“Panel1”, new </a:t>
            </a:r>
            <a:r>
              <a:rPr lang="en-US" sz="2200" dirty="0" err="1">
                <a:latin typeface="Consolas"/>
                <a:cs typeface="Consolas"/>
              </a:rPr>
              <a:t>JPanel</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(“Panel2”, new </a:t>
            </a:r>
            <a:r>
              <a:rPr lang="en-US" sz="2200" dirty="0" err="1">
                <a:latin typeface="Consolas"/>
                <a:cs typeface="Consolas"/>
              </a:rPr>
              <a:t>JPanel</a:t>
            </a:r>
            <a:r>
              <a:rPr lang="en-US" sz="2200" dirty="0">
                <a:latin typeface="Consolas"/>
                <a:cs typeface="Consolas"/>
              </a:rPr>
              <a:t>());</a:t>
            </a:r>
          </a:p>
          <a:p>
            <a:pPr marL="457200" lvl="1" indent="0">
              <a:buNone/>
            </a:pPr>
            <a:endParaRPr lang="en-US" sz="22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2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public </a:t>
            </a:r>
            <a:r>
              <a:rPr lang="it-IT" sz="800" b="1" dirty="0" err="1">
                <a:solidFill>
                  <a:schemeClr val="accent6">
                    <a:lumMod val="75000"/>
                  </a:schemeClr>
                </a:solidFill>
                <a:latin typeface="Consolas" panose="020B0609020204030204" pitchFamily="49" charset="0"/>
                <a:cs typeface="Consolas" panose="020B0609020204030204" pitchFamily="49" charset="0"/>
              </a:rPr>
              <a:t>void</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ActionEvent</a:t>
            </a:r>
            <a:r>
              <a:rPr lang="it-IT" sz="8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CFButton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8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FCButton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8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r>
              <a:rPr lang="it-IT" sz="800" b="1" dirty="0">
                <a:latin typeface="Consolas" panose="020B0609020204030204" pitchFamily="49" charset="0"/>
                <a:cs typeface="Consolas" panose="020B0609020204030204" pitchFamily="49" charset="0"/>
              </a:rPr>
              <a:t>public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static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void</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main</a:t>
            </a:r>
            <a:r>
              <a:rPr lang="it-IT" sz="800" dirty="0">
                <a:latin typeface="Consolas" panose="020B0609020204030204" pitchFamily="49" charset="0"/>
                <a:cs typeface="Consolas" panose="020B0609020204030204" pitchFamily="49" charset="0"/>
              </a:rPr>
              <a:t>(</a:t>
            </a:r>
            <a:r>
              <a:rPr lang="it-IT" sz="800" dirty="0" err="1">
                <a:latin typeface="Consolas" panose="020B0609020204030204" pitchFamily="49" charset="0"/>
                <a:cs typeface="Consolas" panose="020B0609020204030204" pitchFamily="49" charset="0"/>
              </a:rPr>
              <a:t>String</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args</a:t>
            </a:r>
            <a:r>
              <a:rPr lang="it-IT" sz="800" dirty="0">
                <a:latin typeface="Consolas" panose="020B0609020204030204" pitchFamily="49" charset="0"/>
                <a:cs typeface="Consolas" panose="020B0609020204030204" pitchFamily="49" charset="0"/>
              </a:rPr>
              <a:t>) {</a:t>
            </a:r>
          </a:p>
          <a:p>
            <a:pPr marL="0" indent="0">
              <a:buNone/>
            </a:pPr>
            <a:r>
              <a:rPr lang="it-IT" sz="800" b="1" dirty="0">
                <a:latin typeface="Consolas" panose="020B0609020204030204" pitchFamily="49" charset="0"/>
                <a:cs typeface="Consolas" panose="020B0609020204030204" pitchFamily="49" charset="0"/>
              </a:rPr>
              <a:t>	new</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CelsiusConverterFull</a:t>
            </a:r>
            <a:r>
              <a:rPr lang="it-IT" sz="800" dirty="0">
                <a:latin typeface="Consolas" panose="020B0609020204030204" pitchFamily="49" charset="0"/>
                <a:cs typeface="Consolas" panose="020B0609020204030204" pitchFamily="49" charset="0"/>
              </a:rPr>
              <a:t>();</a:t>
            </a:r>
          </a:p>
          <a:p>
            <a:pPr marL="0" indent="0">
              <a:buNone/>
            </a:pPr>
            <a:r>
              <a:rPr lang="it-IT" sz="800" dirty="0">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lnSpcReduction="10000"/>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1616</TotalTime>
  <Words>2554</Words>
  <Application>Microsoft Macintosh PowerPoint</Application>
  <PresentationFormat>On-screen Show (4:3)</PresentationFormat>
  <Paragraphs>367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112</cp:revision>
  <cp:lastPrinted>2020-04-19T18:40:34Z</cp:lastPrinted>
  <dcterms:created xsi:type="dcterms:W3CDTF">2014-11-10T17:10:18Z</dcterms:created>
  <dcterms:modified xsi:type="dcterms:W3CDTF">2021-09-29T19:47:45Z</dcterms:modified>
</cp:coreProperties>
</file>