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/>
    <p:restoredTop sz="84435"/>
  </p:normalViewPr>
  <p:slideViewPr>
    <p:cSldViewPr>
      <p:cViewPr varScale="1">
        <p:scale>
          <a:sx n="106" d="100"/>
          <a:sy n="106" d="100"/>
        </p:scale>
        <p:origin x="8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4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Course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"objects", which can contain data and code: data in the form of fields (often known as attributes or properties), and code, in the form of procedures (often known as methods).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OOP followed Procedural Programming due to serious limitations affecting large-scale projects</a:t>
            </a:r>
          </a:p>
          <a:p>
            <a:r>
              <a:rPr lang="en-US" dirty="0"/>
              <a:t>OOP </a:t>
            </a:r>
            <a:r>
              <a:rPr lang="en-US" sz="2800" dirty="0"/>
              <a:t>is the de facto standard for industrial software</a:t>
            </a:r>
          </a:p>
          <a:p>
            <a:r>
              <a:rPr lang="en-US" sz="2800" dirty="0"/>
              <a:t>Building modern applications almost always requires OOP languages such as Java, Python, C#, C++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AD2E8E6-B9C0-5142-9D52-9A400EC4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07" y="1928973"/>
            <a:ext cx="5799987" cy="3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BA733F-5717-DC44-8065-2A14C774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https://</a:t>
            </a:r>
            <a:r>
              <a:rPr lang="en-US" sz="4800" dirty="0" err="1"/>
              <a:t>github.com</a:t>
            </a:r>
            <a:r>
              <a:rPr lang="en-US" sz="4800" dirty="0"/>
              <a:t>/</a:t>
            </a:r>
            <a:r>
              <a:rPr lang="en-US" sz="4800" dirty="0" err="1"/>
              <a:t>nbicocchi</a:t>
            </a:r>
            <a:endParaRPr lang="en-US" sz="4800" dirty="0"/>
          </a:p>
          <a:p>
            <a:endParaRPr lang="en-US" sz="4800" dirty="0"/>
          </a:p>
          <a:p>
            <a:endParaRPr lang="en-IT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Yes, there will be a final examination</a:t>
            </a:r>
          </a:p>
          <a:p>
            <a:r>
              <a:rPr lang="it-IT" dirty="0" err="1"/>
              <a:t>Oral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and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a home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Java or </a:t>
            </a:r>
            <a:r>
              <a:rPr lang="it-IT" dirty="0" err="1"/>
              <a:t>Python</a:t>
            </a:r>
            <a:r>
              <a:rPr lang="it-IT" dirty="0"/>
              <a:t>  (1000-5000 source </a:t>
            </a:r>
            <a:r>
              <a:rPr lang="it-IT" dirty="0" err="1"/>
              <a:t>lines</a:t>
            </a:r>
            <a:r>
              <a:rPr lang="it-IT" dirty="0"/>
              <a:t> of code)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4653</TotalTime>
  <Words>184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Nicola</vt:lpstr>
      <vt:lpstr>Java Course Introduction</vt:lpstr>
      <vt:lpstr>What?</vt:lpstr>
      <vt:lpstr>Why?</vt:lpstr>
      <vt:lpstr>How?</vt:lpstr>
      <vt:lpstr>When?</vt:lpstr>
      <vt:lpstr>Exam?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203</cp:revision>
  <dcterms:created xsi:type="dcterms:W3CDTF">2011-09-06T09:06:15Z</dcterms:created>
  <dcterms:modified xsi:type="dcterms:W3CDTF">2021-09-30T09:55:51Z</dcterms:modified>
</cp:coreProperties>
</file>