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1" r:id="rId3"/>
    <p:sldId id="292" r:id="rId4"/>
    <p:sldId id="293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4" r:id="rId15"/>
    <p:sldId id="275" r:id="rId16"/>
    <p:sldId id="278" r:id="rId17"/>
    <p:sldId id="272" r:id="rId18"/>
    <p:sldId id="270" r:id="rId19"/>
    <p:sldId id="277" r:id="rId20"/>
    <p:sldId id="269" r:id="rId21"/>
    <p:sldId id="276" r:id="rId22"/>
    <p:sldId id="280" r:id="rId23"/>
    <p:sldId id="279" r:id="rId24"/>
    <p:sldId id="281" r:id="rId25"/>
    <p:sldId id="282" r:id="rId26"/>
    <p:sldId id="283" r:id="rId27"/>
    <p:sldId id="285" r:id="rId28"/>
    <p:sldId id="284" r:id="rId29"/>
    <p:sldId id="287" r:id="rId30"/>
    <p:sldId id="286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Functional </a:t>
            </a:r>
            <a:r>
              <a:rPr lang="en-US" dirty="0"/>
              <a:t>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However, when you want to pass new behaviour to your </a:t>
            </a:r>
            <a:r>
              <a:rPr lang="en-GB" sz="1800" dirty="0" err="1"/>
              <a:t>filterStudent</a:t>
            </a:r>
            <a:r>
              <a:rPr lang="en-GB" sz="1800" dirty="0"/>
              <a:t> method,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1800" dirty="0"/>
              <a:t> that implement the </a:t>
            </a:r>
            <a:r>
              <a:rPr lang="en-GB" sz="1800" dirty="0" err="1"/>
              <a:t>StudentPredicate</a:t>
            </a:r>
            <a:r>
              <a:rPr lang="en-GB" sz="1800" dirty="0"/>
              <a:t> interface and then instantiate several </a:t>
            </a:r>
            <a:r>
              <a:rPr lang="en-GB" sz="1800" dirty="0" err="1"/>
              <a:t>StudentPredicate</a:t>
            </a:r>
            <a:r>
              <a:rPr lang="en-GB" sz="1800" dirty="0"/>
              <a:t> objects that you allocate only once.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There’s a lot of verbosity involved and it’s a time-consuming process! Verbosity in general is bad</a:t>
            </a:r>
            <a:r>
              <a:rPr lang="en-GB" sz="1800" dirty="0"/>
              <a:t>; it discourages the use of a language feature because it takes a long time to write and maintain.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classes. Better.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Anonymous classes enable you to make your code more concise.</a:t>
            </a:r>
          </a:p>
          <a:p>
            <a:r>
              <a:rPr lang="en-GB" sz="2000" dirty="0"/>
              <a:t>They enable you to declare and instantiate a class at the same time.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They are like local classes except that they do not have a name.</a:t>
            </a:r>
          </a:p>
          <a:p>
            <a:r>
              <a:rPr lang="en-GB" sz="2000" dirty="0"/>
              <a:t>Use them if you need to use a local class only once.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 short, they allow you to create ad hoc implementations. 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	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</p:txBody>
      </p:sp>
    </p:spTree>
    <p:extLst>
      <p:ext uri="{BB962C8B-B14F-4D97-AF65-F5344CB8AC3E}">
        <p14:creationId xmlns:p14="http://schemas.microsoft.com/office/powerpoint/2010/main" val="34615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Combine two values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Before (with anonymous classes):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/>
              <a:t>After (with lambda expressions):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OOP Principles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functional programming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paradigm describes a program by applying and composing functions. </a:t>
            </a:r>
            <a:r>
              <a:rPr lang="en-GB" dirty="0"/>
              <a:t>It is a declarative programming paradigm in which function definitions are trees of expressions that map values to other values.</a:t>
            </a:r>
          </a:p>
          <a:p>
            <a:pPr lvl="1"/>
            <a:r>
              <a:rPr lang="en-GB" dirty="0"/>
              <a:t>Ability to pass functions (code) to other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19" y="1515141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A95-8375-1D42-801C-C0A28F8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 example: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F63-48A4-2849-B079-C9CA1EBD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process(Runnable r)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method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r1 = new Runnable()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1");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r2 = 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2");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process(r1);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process(r2);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3"));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3205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094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dirty="0"/>
              <a:t>Object-oriented programmers will retort that in actual business environments object-oriented programming scales out well in terms of developers, and as an industry, we know how to do it.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Software engineering requires us to match technical solutions to business problems.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The Berlin wall is collapsing. The US will guarantee peace and harmony for centuries! Model my small company, employees, departments,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my company now has 178000 employees but it is struggling against Chinese competition. Analyse my 20TB dataset for finding lazy people!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6172200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Suppose you have a class Student with a method </a:t>
            </a:r>
            <a:r>
              <a:rPr lang="en-GB" sz="2400" i="1" dirty="0" err="1"/>
              <a:t>getAverage</a:t>
            </a:r>
            <a:r>
              <a:rPr lang="en-GB" sz="2400" i="1" dirty="0"/>
              <a:t>()</a:t>
            </a:r>
            <a:r>
              <a:rPr lang="en-GB" sz="2400" dirty="0"/>
              <a:t> and a collection </a:t>
            </a:r>
            <a:r>
              <a:rPr lang="en-GB" sz="2400" i="1" dirty="0"/>
              <a:t>students</a:t>
            </a:r>
            <a:r>
              <a:rPr lang="en-GB" sz="2400" dirty="0"/>
              <a:t> holding a list of Student references.</a:t>
            </a:r>
          </a:p>
          <a:p>
            <a:r>
              <a:rPr lang="en-GB" sz="2400" dirty="0"/>
              <a:t>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/>
              <a:t>Now you want to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600" dirty="0"/>
              <a:t>.</a:t>
            </a:r>
          </a:p>
          <a:p>
            <a:r>
              <a:rPr lang="en-GB" sz="2600" dirty="0"/>
              <a:t>Breaks the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600" dirty="0"/>
              <a:t>principle of software engineering. These two methods vary only in one line: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900" dirty="0"/>
              <a:t>This code is much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1900" dirty="0"/>
              <a:t>than our first attempt, and at the same time it’s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1900" dirty="0"/>
              <a:t>and to use! </a:t>
            </a:r>
          </a:p>
          <a:p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1900" dirty="0"/>
              <a:t>is great because it enables you to separate the logic of iterating the collection to filter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2</TotalTime>
  <Words>3342</Words>
  <Application>Microsoft Macintosh PowerPoint</Application>
  <PresentationFormat>Widescreen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Nicola</vt:lpstr>
      <vt:lpstr>Java Functional Interfaces</vt:lpstr>
      <vt:lpstr>Functional Programming</vt:lpstr>
      <vt:lpstr>Conflicting worlds?</vt:lpstr>
      <vt:lpstr>Conflicting worlds?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classes. Better.</vt:lpstr>
      <vt:lpstr>Lambda expressions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An example: Runnable</vt:lpstr>
      <vt:lpstr>java.util.function.Predicate&lt;T&gt;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Functional Interfaces</dc:title>
  <dc:creator>Microsoft Office User</dc:creator>
  <cp:lastModifiedBy>Microsoft Office User</cp:lastModifiedBy>
  <cp:revision>1</cp:revision>
  <dcterms:created xsi:type="dcterms:W3CDTF">2021-09-30T07:42:54Z</dcterms:created>
  <dcterms:modified xsi:type="dcterms:W3CDTF">2021-09-30T07:45:12Z</dcterms:modified>
</cp:coreProperties>
</file>