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316" r:id="rId34"/>
    <p:sldId id="318" r:id="rId35"/>
    <p:sldId id="317" r:id="rId36"/>
    <p:sldId id="319" r:id="rId37"/>
    <p:sldId id="266" r:id="rId38"/>
    <p:sldId id="296" r:id="rId39"/>
    <p:sldId id="306" r:id="rId40"/>
    <p:sldId id="307" r:id="rId41"/>
    <p:sldId id="308" r:id="rId42"/>
    <p:sldId id="309" r:id="rId43"/>
    <p:sldId id="310" r:id="rId44"/>
    <p:sldId id="311" r:id="rId45"/>
    <p:sldId id="312" r:id="rId46"/>
    <p:sldId id="31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3"/>
    <p:restoredTop sz="93699"/>
  </p:normalViewPr>
  <p:slideViewPr>
    <p:cSldViewPr snapToGrid="0" snapToObjects="1">
      <p:cViewPr varScale="1">
        <p:scale>
          <a:sx n="120" d="100"/>
          <a:sy n="120" d="100"/>
        </p:scale>
        <p:origin x="93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800" dirty="0">
              <a:solidFill>
                <a:srgbClr val="E46C0A"/>
              </a:solidFill>
            </a:endParaRPr>
          </a:p>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Support for </a:t>
            </a:r>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(introduced in Java 7) </a:t>
            </a:r>
            <a:r>
              <a:rPr lang="en-US" sz="2800" dirty="0">
                <a:solidFill>
                  <a:schemeClr val="accent6">
                    <a:lumMod val="75000"/>
                  </a:schemeClr>
                </a:solidFill>
                <a:latin typeface="Calibri" panose="020F0502020204030204" pitchFamily="34" charset="0"/>
                <a:cs typeface="Calibri" panose="020F0502020204030204" pitchFamily="34" charset="0"/>
              </a:rPr>
              <a:t>allows us to declare resources to be used in a try block with the assurance that the resources will be closed when after the execution of that block.</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a:latin typeface="Consolas" panose="020B0609020204030204" pitchFamily="49" charset="0"/>
                <a:cs typeface="Consolas" panose="020B0609020204030204" pitchFamily="49" charset="0"/>
              </a:rPr>
              <a:t>Scanner scanner = null;</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try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800" dirty="0" err="1">
                <a:solidFill>
                  <a:schemeClr val="accent6">
                    <a:lumMod val="75000"/>
                  </a:schemeClr>
                </a:solidFill>
                <a:latin typeface="Consolas" panose="020B0609020204030204" pitchFamily="49" charset="0"/>
                <a:cs typeface="Consolas" panose="020B0609020204030204" pitchFamily="49" charset="0"/>
              </a:rPr>
              <a:t>test.txt</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scanner.hasNext</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System.out.println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scanner.nextLine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catch</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FileNotFoundException</a:t>
            </a:r>
            <a:r>
              <a:rPr lang="en-US" sz="2800" dirty="0">
                <a:latin typeface="Consolas" panose="020B0609020204030204" pitchFamily="49" charset="0"/>
                <a:cs typeface="Consolas" panose="020B0609020204030204" pitchFamily="49" charset="0"/>
              </a:rPr>
              <a:t> e)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e.printStackTrace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finally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if (scanner != null) {</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        </a:t>
            </a:r>
            <a:r>
              <a:rPr lang="en-US" sz="2800" dirty="0" err="1">
                <a:solidFill>
                  <a:schemeClr val="accent6">
                    <a:lumMod val="75000"/>
                  </a:schemeClr>
                </a:solidFill>
                <a:latin typeface="Consolas" panose="020B0609020204030204" pitchFamily="49" charset="0"/>
                <a:cs typeface="Consolas" panose="020B0609020204030204" pitchFamily="49" charset="0"/>
              </a:rPr>
              <a:t>scanner.close</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Resources</a:t>
            </a:r>
          </a:p>
        </p:txBody>
      </p:sp>
      <p:sp>
        <p:nvSpPr>
          <p:cNvPr id="3" name="Content Placeholder 2"/>
          <p:cNvSpPr>
            <a:spLocks noGrp="1"/>
          </p:cNvSpPr>
          <p:nvPr>
            <p:ph idx="1"/>
          </p:nvPr>
        </p:nvSpPr>
        <p:spPr/>
        <p:txBody>
          <a:bodyPr>
            <a:normAutofit/>
          </a:bodyPr>
          <a:lstStyle/>
          <a:p>
            <a:r>
              <a:rPr lang="it-IT" dirty="0"/>
              <a:t>Multiple </a:t>
            </a:r>
            <a:r>
              <a:rPr lang="it-IT" dirty="0" err="1"/>
              <a:t>resources</a:t>
            </a:r>
            <a:r>
              <a:rPr lang="it-IT" dirty="0"/>
              <a:t> can be </a:t>
            </a:r>
            <a:r>
              <a:rPr lang="it-IT" dirty="0" err="1"/>
              <a:t>declared</a:t>
            </a:r>
            <a:r>
              <a:rPr lang="it-IT" dirty="0"/>
              <a:t> just fine in a </a:t>
            </a:r>
            <a:r>
              <a:rPr lang="it-IT" i="1" dirty="0" err="1"/>
              <a:t>try</a:t>
            </a:r>
            <a:r>
              <a:rPr lang="it-IT" i="1" dirty="0"/>
              <a:t>-with-</a:t>
            </a:r>
            <a:r>
              <a:rPr lang="it-IT" i="1" dirty="0" err="1"/>
              <a:t>resources</a:t>
            </a:r>
            <a:r>
              <a:rPr lang="it-IT" dirty="0"/>
              <a:t> </a:t>
            </a:r>
            <a:r>
              <a:rPr lang="it-IT" dirty="0" err="1"/>
              <a:t>block</a:t>
            </a:r>
            <a:r>
              <a:rPr lang="it-IT" dirty="0"/>
              <a:t> by </a:t>
            </a:r>
            <a:r>
              <a:rPr lang="it-IT" dirty="0" err="1">
                <a:solidFill>
                  <a:schemeClr val="accent6">
                    <a:lumMod val="75000"/>
                  </a:schemeClr>
                </a:solidFill>
              </a:rPr>
              <a:t>separating</a:t>
            </a:r>
            <a:r>
              <a:rPr lang="it-IT" dirty="0">
                <a:solidFill>
                  <a:schemeClr val="accent6">
                    <a:lumMod val="75000"/>
                  </a:schemeClr>
                </a:solidFill>
              </a:rPr>
              <a:t> </a:t>
            </a:r>
            <a:r>
              <a:rPr lang="it-IT" dirty="0" err="1">
                <a:solidFill>
                  <a:schemeClr val="accent6">
                    <a:lumMod val="75000"/>
                  </a:schemeClr>
                </a:solidFill>
              </a:rPr>
              <a:t>them</a:t>
            </a:r>
            <a:r>
              <a:rPr lang="it-IT" dirty="0">
                <a:solidFill>
                  <a:schemeClr val="accent6">
                    <a:lumMod val="75000"/>
                  </a:schemeClr>
                </a:solidFill>
              </a:rPr>
              <a:t> with a </a:t>
            </a:r>
            <a:r>
              <a:rPr lang="it-IT" dirty="0" err="1">
                <a:solidFill>
                  <a:schemeClr val="accent6">
                    <a:lumMod val="75000"/>
                  </a:schemeClr>
                </a:solidFill>
              </a:rPr>
              <a:t>semicolon</a:t>
            </a:r>
            <a:endParaRPr lang="it-IT" dirty="0">
              <a:solidFill>
                <a:schemeClr val="accent6">
                  <a:lumMod val="75000"/>
                </a:schemeClr>
              </a:solidFill>
            </a:endParaRPr>
          </a:p>
          <a:p>
            <a:endParaRPr lang="en-US" sz="20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try (</a:t>
            </a:r>
            <a:r>
              <a:rPr lang="en-US" sz="16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1600" dirty="0" err="1">
                <a:solidFill>
                  <a:schemeClr val="accent6">
                    <a:lumMod val="75000"/>
                  </a:schemeClr>
                </a:solidFill>
                <a:latin typeface="Consolas" panose="020B0609020204030204" pitchFamily="49" charset="0"/>
                <a:cs typeface="Consolas" panose="020B0609020204030204" pitchFamily="49" charset="0"/>
              </a:rPr>
              <a:t>testRead.txt</a:t>
            </a: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 writer = new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(new File("</a:t>
            </a:r>
            <a:r>
              <a:rPr lang="en-US" sz="1600" dirty="0" err="1">
                <a:solidFill>
                  <a:schemeClr val="accent6">
                    <a:lumMod val="75000"/>
                  </a:schemeClr>
                </a:solidFill>
                <a:latin typeface="Consolas" panose="020B0609020204030204" pitchFamily="49" charset="0"/>
                <a:cs typeface="Consolas" panose="020B0609020204030204" pitchFamily="49" charset="0"/>
              </a:rPr>
              <a:t>testWrite.txt</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scanner.hasNext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writer.print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scanner.nextLine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91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a:t>
            </a:r>
          </a:p>
          <a:p>
            <a:pPr marL="12700" indent="0">
              <a:lnSpc>
                <a:spcPct val="100000"/>
              </a:lnSpc>
              <a:spcBef>
                <a:spcPts val="330"/>
              </a:spcBef>
              <a:buNone/>
              <a:tabLst>
                <a:tab pos="297180" algn="l"/>
              </a:tabLst>
            </a:pPr>
            <a:r>
              <a:rPr lang="en-US" sz="2800" dirty="0">
                <a:solidFill>
                  <a:srgbClr val="E46C0A"/>
                </a:solidFill>
                <a:latin typeface="Calibri"/>
                <a:cs typeface="Calibri"/>
              </a:rPr>
              <a:t>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1470</TotalTime>
  <Words>3550</Words>
  <Application>Microsoft Macintosh PowerPoint</Application>
  <PresentationFormat>On-screen Show (4:3)</PresentationFormat>
  <Paragraphs>499</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 New</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Using Multiple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203</cp:revision>
  <cp:lastPrinted>2018-04-03T21:18:12Z</cp:lastPrinted>
  <dcterms:created xsi:type="dcterms:W3CDTF">2014-10-10T19:16:25Z</dcterms:created>
  <dcterms:modified xsi:type="dcterms:W3CDTF">2021-04-14T14:55:31Z</dcterms:modified>
</cp:coreProperties>
</file>