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61" r:id="rId4"/>
    <p:sldId id="299" r:id="rId5"/>
    <p:sldId id="263" r:id="rId6"/>
    <p:sldId id="268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305" r:id="rId21"/>
    <p:sldId id="289" r:id="rId22"/>
    <p:sldId id="288" r:id="rId23"/>
    <p:sldId id="303" r:id="rId24"/>
    <p:sldId id="304" r:id="rId25"/>
    <p:sldId id="307" r:id="rId26"/>
    <p:sldId id="280" r:id="rId27"/>
    <p:sldId id="281" r:id="rId28"/>
    <p:sldId id="283" r:id="rId29"/>
    <p:sldId id="286" r:id="rId30"/>
    <p:sldId id="282" r:id="rId31"/>
    <p:sldId id="285" r:id="rId32"/>
    <p:sldId id="292" r:id="rId33"/>
    <p:sldId id="294" r:id="rId34"/>
    <p:sldId id="290" r:id="rId35"/>
    <p:sldId id="293" r:id="rId36"/>
    <p:sldId id="287" r:id="rId37"/>
    <p:sldId id="306" r:id="rId38"/>
    <p:sldId id="296" r:id="rId39"/>
    <p:sldId id="325" r:id="rId40"/>
    <p:sldId id="257" r:id="rId41"/>
    <p:sldId id="308" r:id="rId42"/>
    <p:sldId id="309" r:id="rId43"/>
    <p:sldId id="310" r:id="rId44"/>
    <p:sldId id="264" r:id="rId45"/>
    <p:sldId id="266" r:id="rId46"/>
    <p:sldId id="269" r:id="rId47"/>
    <p:sldId id="267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77" r:id="rId58"/>
    <p:sldId id="320" r:id="rId59"/>
    <p:sldId id="321" r:id="rId60"/>
    <p:sldId id="274" r:id="rId61"/>
    <p:sldId id="297" r:id="rId62"/>
    <p:sldId id="322" r:id="rId63"/>
    <p:sldId id="323" r:id="rId64"/>
    <p:sldId id="295" r:id="rId65"/>
    <p:sldId id="32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699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can share variables and objects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a simple and fast way threads use for communicating but frequently causes bugs unseen in single-thread programs</a:t>
            </a:r>
          </a:p>
          <a:p>
            <a:r>
              <a:rPr lang="en-US" sz="2500" dirty="0"/>
              <a:t>OOP principle of </a:t>
            </a:r>
            <a:r>
              <a:rPr lang="en-US" sz="2500" i="1" dirty="0"/>
              <a:t>separation of concerns</a:t>
            </a:r>
            <a:r>
              <a:rPr lang="en-US" sz="25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main() thread</a:t>
            </a:r>
            <a:r>
              <a:rPr lang="en-US" dirty="0"/>
              <a:t>. 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(typically an object)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5042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181285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synchronized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synchronized(this)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800" dirty="0"/>
              <a:t> via a kernel component called </a:t>
            </a:r>
            <a:r>
              <a:rPr lang="en-US" sz="2800" i="1" dirty="0"/>
              <a:t>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sz="2800" dirty="0"/>
              <a:t> is defined as the ability of the scheduler to suspend a process/thread before the end of its execution (i.e., when its time slice is over)</a:t>
            </a:r>
            <a:endParaRPr lang="en-US" sz="2800" i="1" dirty="0"/>
          </a:p>
          <a:p>
            <a:r>
              <a:rPr lang="en-US" sz="2800" dirty="0"/>
              <a:t>Small time-slices (5-20ms) provide the </a:t>
            </a:r>
            <a:r>
              <a:rPr lang="en-US" sz="28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800" dirty="0"/>
              <a:t>(on multi-core machines it is a partial illusion)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1137685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137685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1137685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6223593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6223593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6223593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3817088" y="25837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3817088" y="2860157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3817088" y="3136604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3817088" y="341305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3817088" y="365759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3717109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3817088" y="441959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3817087" y="414315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3817087" y="390214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2941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2941672" y="3639878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2941672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5261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5261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5261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3684179" y="2395862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084522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2918638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4752754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6586870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3928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4251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4556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4878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3928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4251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4556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4878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5353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1788929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1788929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1788929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1788928" y="4031513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1788928" y="3790507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6050191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6050191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6050191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6050190" y="403151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6050190" y="379050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2432199" y="2672308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1861138" y="4642447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2778195" y="4238409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3695253" y="3321351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4612311" y="2404293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3967844" y="2397516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4884902" y="3314574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5801960" y="4231632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6719019" y="5063896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5708926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600" dirty="0"/>
              <a:t>For example, a producer with a full queue, a consumer with an empty queue</a:t>
            </a:r>
          </a:p>
          <a:p>
            <a:r>
              <a:rPr lang="en-US" sz="2600" dirty="0"/>
              <a:t>To avoid waste of computational resources we can use:</a:t>
            </a:r>
          </a:p>
          <a:p>
            <a:pPr lvl="1"/>
            <a:r>
              <a:rPr lang="en-US" sz="2600" dirty="0"/>
              <a:t>yield()</a:t>
            </a:r>
          </a:p>
          <a:p>
            <a:pPr lvl="1"/>
            <a:r>
              <a:rPr lang="en-US" sz="2600" dirty="0"/>
              <a:t>wait()/notify()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1145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wait() is an instance method that’s used for thread synchronization.</a:t>
            </a:r>
          </a:p>
          <a:p>
            <a:r>
              <a:rPr lang="en-US" dirty="0"/>
              <a:t>wait() can be called on any object, as it’s defined right on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is a process and gets the CPU as assigned by the OS’s 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1385</TotalTime>
  <Words>3817</Words>
  <Application>Microsoft Macintosh PowerPoint</Application>
  <PresentationFormat>On-screen Show (4:3)</PresentationFormat>
  <Paragraphs>384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ING</vt:lpstr>
      <vt:lpstr>Java Threads</vt:lpstr>
      <vt:lpstr>Processes</vt:lpstr>
      <vt:lpstr>Threads</vt:lpstr>
      <vt:lpstr>Threads</vt:lpstr>
      <vt:lpstr>JVM and Operating System</vt:lpstr>
      <vt:lpstr>JVM and Operating System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yield()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230</cp:revision>
  <dcterms:created xsi:type="dcterms:W3CDTF">2014-10-22T20:49:05Z</dcterms:created>
  <dcterms:modified xsi:type="dcterms:W3CDTF">2021-05-05T14:23:31Z</dcterms:modified>
</cp:coreProperties>
</file>