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F6A5-A6F1-43EF-B756-AC5C3751FD53}" type="datetimeFigureOut">
              <a:rPr lang="it-IT" smtClean="0"/>
              <a:t>12/03/2021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120-ADA8-4D5D-99A7-6E9E99FD9F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23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F6A5-A6F1-43EF-B756-AC5C3751FD53}" type="datetimeFigureOut">
              <a:rPr lang="it-IT" smtClean="0"/>
              <a:t>12/03/2021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120-ADA8-4D5D-99A7-6E9E99FD9F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72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F6A5-A6F1-43EF-B756-AC5C3751FD53}" type="datetimeFigureOut">
              <a:rPr lang="it-IT" smtClean="0"/>
              <a:t>12/03/2021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120-ADA8-4D5D-99A7-6E9E99FD9F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5475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F6A5-A6F1-43EF-B756-AC5C3751FD53}" type="datetimeFigureOut">
              <a:rPr lang="it-IT" smtClean="0"/>
              <a:t>12/03/2021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120-ADA8-4D5D-99A7-6E9E99FD9F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136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F6A5-A6F1-43EF-B756-AC5C3751FD53}" type="datetimeFigureOut">
              <a:rPr lang="it-IT" smtClean="0"/>
              <a:t>12/03/2021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120-ADA8-4D5D-99A7-6E9E99FD9F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096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F6A5-A6F1-43EF-B756-AC5C3751FD53}" type="datetimeFigureOut">
              <a:rPr lang="it-IT" smtClean="0"/>
              <a:t>12/03/2021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120-ADA8-4D5D-99A7-6E9E99FD9F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169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F6A5-A6F1-43EF-B756-AC5C3751FD53}" type="datetimeFigureOut">
              <a:rPr lang="it-IT" smtClean="0"/>
              <a:t>12/03/2021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120-ADA8-4D5D-99A7-6E9E99FD9F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53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F6A5-A6F1-43EF-B756-AC5C3751FD53}" type="datetimeFigureOut">
              <a:rPr lang="it-IT" smtClean="0"/>
              <a:t>12/03/2021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120-ADA8-4D5D-99A7-6E9E99FD9F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23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F6A5-A6F1-43EF-B756-AC5C3751FD53}" type="datetimeFigureOut">
              <a:rPr lang="it-IT" smtClean="0"/>
              <a:t>12/03/2021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120-ADA8-4D5D-99A7-6E9E99FD9F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40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F6A5-A6F1-43EF-B756-AC5C3751FD53}" type="datetimeFigureOut">
              <a:rPr lang="it-IT" smtClean="0"/>
              <a:t>12/03/2021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120-ADA8-4D5D-99A7-6E9E99FD9F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15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6F6A5-A6F1-43EF-B756-AC5C3751FD53}" type="datetimeFigureOut">
              <a:rPr lang="it-IT" smtClean="0"/>
              <a:t>12/03/2021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74120-ADA8-4D5D-99A7-6E9E99FD9F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520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6F6A5-A6F1-43EF-B756-AC5C3751FD53}" type="datetimeFigureOut">
              <a:rPr lang="it-IT" smtClean="0"/>
              <a:t>12/03/2021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74120-ADA8-4D5D-99A7-6E9E99FD9F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gi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/>
          <p:cNvGrpSpPr/>
          <p:nvPr/>
        </p:nvGrpSpPr>
        <p:grpSpPr>
          <a:xfrm>
            <a:off x="277423" y="961329"/>
            <a:ext cx="4516581" cy="4281055"/>
            <a:chOff x="886691" y="1136072"/>
            <a:chExt cx="4156363" cy="2978727"/>
          </a:xfrm>
        </p:grpSpPr>
        <p:sp>
          <p:nvSpPr>
            <p:cNvPr id="4" name="Rettangolo arrotondato 3"/>
            <p:cNvSpPr/>
            <p:nvPr/>
          </p:nvSpPr>
          <p:spPr>
            <a:xfrm>
              <a:off x="886691" y="1136072"/>
              <a:ext cx="4156363" cy="297872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/>
            <p:cNvSpPr txBox="1"/>
            <p:nvPr/>
          </p:nvSpPr>
          <p:spPr>
            <a:xfrm>
              <a:off x="1052946" y="1246909"/>
              <a:ext cx="105939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Base Dati</a:t>
              </a:r>
              <a:endParaRPr lang="it-IT" dirty="0"/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277423" y="3178060"/>
            <a:ext cx="4516581" cy="3255819"/>
            <a:chOff x="540327" y="2895603"/>
            <a:chExt cx="4516581" cy="3255819"/>
          </a:xfrm>
        </p:grpSpPr>
        <p:sp>
          <p:nvSpPr>
            <p:cNvPr id="11" name="Rettangolo arrotondato 10"/>
            <p:cNvSpPr/>
            <p:nvPr/>
          </p:nvSpPr>
          <p:spPr>
            <a:xfrm>
              <a:off x="540327" y="2895603"/>
              <a:ext cx="4516581" cy="3255819"/>
            </a:xfrm>
            <a:prstGeom prst="round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CasellaDiTesto 11"/>
            <p:cNvSpPr txBox="1"/>
            <p:nvPr/>
          </p:nvSpPr>
          <p:spPr>
            <a:xfrm>
              <a:off x="720991" y="5700603"/>
              <a:ext cx="2420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Elaborazione Distribuita</a:t>
              </a:r>
              <a:endParaRPr lang="it-IT" dirty="0"/>
            </a:p>
          </p:txBody>
        </p:sp>
      </p:grpSp>
      <p:grpSp>
        <p:nvGrpSpPr>
          <p:cNvPr id="14" name="Gruppo 13"/>
          <p:cNvGrpSpPr/>
          <p:nvPr/>
        </p:nvGrpSpPr>
        <p:grpSpPr>
          <a:xfrm>
            <a:off x="5050590" y="948764"/>
            <a:ext cx="4516581" cy="2064328"/>
            <a:chOff x="886691" y="1136072"/>
            <a:chExt cx="4156363" cy="2978727"/>
          </a:xfrm>
        </p:grpSpPr>
        <p:sp>
          <p:nvSpPr>
            <p:cNvPr id="15" name="Rettangolo arrotondato 14"/>
            <p:cNvSpPr/>
            <p:nvPr/>
          </p:nvSpPr>
          <p:spPr>
            <a:xfrm>
              <a:off x="886691" y="1136072"/>
              <a:ext cx="4156363" cy="2978727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1052946" y="1246909"/>
              <a:ext cx="1365582" cy="337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smtClean="0"/>
                <a:t>Messaggistica</a:t>
              </a:r>
              <a:endParaRPr lang="it-IT" dirty="0"/>
            </a:p>
          </p:txBody>
        </p:sp>
      </p:grpSp>
      <p:sp>
        <p:nvSpPr>
          <p:cNvPr id="18" name="Rettangolo arrotondato 17"/>
          <p:cNvSpPr/>
          <p:nvPr/>
        </p:nvSpPr>
        <p:spPr>
          <a:xfrm>
            <a:off x="5050590" y="2126401"/>
            <a:ext cx="4516581" cy="385665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5280808" y="5450878"/>
            <a:ext cx="1898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Application Server</a:t>
            </a:r>
            <a:endParaRPr lang="it-IT" dirty="0"/>
          </a:p>
        </p:txBody>
      </p:sp>
      <p:sp>
        <p:nvSpPr>
          <p:cNvPr id="20" name="Rettangolo arrotondato 19"/>
          <p:cNvSpPr/>
          <p:nvPr/>
        </p:nvSpPr>
        <p:spPr>
          <a:xfrm>
            <a:off x="9823757" y="963721"/>
            <a:ext cx="2215079" cy="3767335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 descr="Oracle Database Quick St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87" y="1527249"/>
            <a:ext cx="1028435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entos 7 - install a mongo cluster with 3 replica set - disk91.com - the  IoT blogdisk91.com – the IoT blo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41" y="2157293"/>
            <a:ext cx="793482" cy="92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b2 Tutoria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322" y="1556255"/>
            <a:ext cx="775858" cy="7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stgreSQL | Informatica ed Altr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79" y="1959785"/>
            <a:ext cx="1014000" cy="1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perate Coherence Clusters with Kubernetes by Randy Stafford | Oracle  WebLogic Partner Community EMEA Blo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4" y="3696016"/>
            <a:ext cx="1930057" cy="101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nfinispan - YouTube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659" y="3722837"/>
            <a:ext cx="1184275" cy="118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d Hat annuncia la disponibilità di JBoss EAP 7.2 - Data Manager Onlin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162" y="3422544"/>
            <a:ext cx="1268116" cy="74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nstalliamo e configuriamo Apache Tomcat 7 - AppuntiSoftware.it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255" y="3547781"/>
            <a:ext cx="1383427" cy="72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Nuova Vulnerabilità in Oracle WebLogic - Yoroi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54" y="1947220"/>
            <a:ext cx="1380477" cy="138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JMS - Apache ActiveMQ Installation - CodeNotFound.com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808" y="1366077"/>
            <a:ext cx="1503474" cy="78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Kafka Cluster Community 5.5 su RHEL o CentOS | EXTRAORDY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943" y="1436858"/>
            <a:ext cx="1281632" cy="6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NuGet Gallery | IBM-MQ-Client-Standard 1.0.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969" y="1266213"/>
            <a:ext cx="897858" cy="77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://www.simonecasamassa.it/img/spring_boot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416" y="5422607"/>
            <a:ext cx="1521689" cy="79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://www.simonecasamassa.it/img/osb.gi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660" y="1501809"/>
            <a:ext cx="1332815" cy="6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sellaDiTesto 42"/>
          <p:cNvSpPr txBox="1"/>
          <p:nvPr/>
        </p:nvSpPr>
        <p:spPr>
          <a:xfrm>
            <a:off x="9880674" y="1032041"/>
            <a:ext cx="135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Integrazione</a:t>
            </a:r>
            <a:endParaRPr lang="it-IT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9823757" y="4907112"/>
            <a:ext cx="2215079" cy="1826197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68" name="Picture 44" descr="http://www.simonecasamassa.it/img/nodejs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48" y="4463579"/>
            <a:ext cx="1038406" cy="77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27"/>
          <p:cNvSpPr/>
          <p:nvPr/>
        </p:nvSpPr>
        <p:spPr>
          <a:xfrm>
            <a:off x="909258" y="31045"/>
            <a:ext cx="106420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SOLUZIONI ADOTTATE SUI PROGETTI</a:t>
            </a:r>
            <a:endParaRPr lang="it-IT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0918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>Banca d'Italia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Simone Casamassa</dc:creator>
  <cp:lastModifiedBy>Simone Casamassa</cp:lastModifiedBy>
  <cp:revision>4</cp:revision>
  <dcterms:created xsi:type="dcterms:W3CDTF">2021-03-12T22:49:21Z</dcterms:created>
  <dcterms:modified xsi:type="dcterms:W3CDTF">2021-03-12T23:21:44Z</dcterms:modified>
</cp:coreProperties>
</file>