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-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909E9-4116-77C9-FD3A-CF06BC323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A4F93C-9850-4A58-3D75-C7ADEFA24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C61A6D-5A0C-C129-B3BA-B2786EDC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612839-826A-519A-27CE-DC275CE8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6D64EF-4A55-B1C5-522B-1E68BCD8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7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06090-2C68-3144-5F55-C78B3A10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1F7071-FF1D-3150-1A7F-F0844441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8CB5F-0B07-42D3-DF32-87AA8195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120896-B24E-75C3-47CD-A4757928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D411C9-7468-5D52-A012-36418090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20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D7A11A-B5FB-04C1-D9BB-82504A03F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1D4531-EF6F-58E1-B503-24C34D6CA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6122AD-3E4B-6178-0A8B-8AA5B90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12B785-1FF7-3BDD-A08C-9694C32A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E9F9A-D143-AE64-83D4-01E93AB0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45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EB658-829A-AF1C-7D96-457145E5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02FB90-C8A9-B734-7408-96ECE70C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F0B980-4E1F-5BA7-ADDC-4BCFCC2C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B6CD1-3F62-45A5-70F3-8B015EC6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8B4724-E2E5-CABF-C9FA-480632D0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29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F3F8E-9BB7-37CF-2DE2-594A93AF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D523C3-9616-9FAB-681D-6AAFDDB3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C35568-431B-235C-C5A7-DA746BD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F90DB-F206-9139-17FB-C8FDF884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B3D0E-1999-4C56-8459-B46963A3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37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1094E-1DAC-64D2-EEEA-70651F23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9F019-02CE-9817-7DF6-3864B1956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EE2B85-2CE6-B7F1-D2C6-17F05F4B8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4264AA-F07A-9CB5-9BF6-2786348C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A78FFE-84B4-4556-F638-507F0633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395FAA-01D6-69CA-2FDB-4B2FE46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0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CAFF7-E3BC-91DE-DED2-A4B56D81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6E5207-F3CC-6F34-AB16-7B9A20CC0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A2156D-B1D5-6FEE-F0FE-AB976D3E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D08686-E9E0-D042-5B6A-4D3E3E3E8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2F1663E-625A-4EB6-E93F-13054849C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A04A10-70EF-CD66-802A-C4A20D05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FB4C27-0B7F-9543-03EF-3E3EAE50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079FC1-C4E7-F863-0595-F6425D32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27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C85F6B-B4EF-98DE-4948-1567D645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885E3E-D90C-B3B2-BF72-1304FE34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EFC0E1-A5F8-2819-7E66-14C404F7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E380D9-CC36-8E2C-EFE3-119CD24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6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EC7096-F763-92BF-9335-A0E1748F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4CC74D-A3DA-7DF6-C735-FA5B4BAB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3CF059-F164-A5BB-FA85-C51D5B17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30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71E25-2522-D4F3-E10D-D122EEFF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8A09BC-C3AD-00FF-33C8-E01351DE9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700717-F46E-2D28-6E45-2A38B9BB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946DA8-B1CB-8384-2FA7-9A8D63B8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52551E-10DD-55BB-C3D1-1D25CCAB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9C920-3891-209C-426C-D877F098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9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DD476-021C-FBDF-D3EF-6F8740E7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F7C8F4-322A-BD91-EE15-9E3F4EB98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94FEEE-5CD6-7208-8EEE-8CB768C13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15B926-E6F8-8577-9A21-17959A88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18A4C8-A81A-8F74-BA20-D0D6F5FD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5273FC-4947-CF6F-E776-51D6DD7C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4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AFFDD7-076A-CF92-D527-E0D01B2B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AD8F51-04C8-2E04-B54F-C7CB5EB2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2BA876-67E1-72AD-F584-C4C4FD747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CCC56-78A9-4786-955A-E34498D574D7}" type="datetimeFigureOut">
              <a:rPr lang="it-IT" smtClean="0"/>
              <a:t>20/03/2024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5C7FD3-0382-B501-1089-EBE87D1DD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CB72D8-9789-3551-53BB-BE60D2F2B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34B65-4DC2-401E-9F90-B8A25A6F6B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7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A51CA0-F9E1-5140-537F-AF7E05322B5F}"/>
              </a:ext>
            </a:extLst>
          </p:cNvPr>
          <p:cNvSpPr txBox="1"/>
          <p:nvPr/>
        </p:nvSpPr>
        <p:spPr>
          <a:xfrm>
            <a:off x="279400" y="3048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https://www.m2o.it/on-air/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D1CA9C8-56FE-6EE2-57E6-01D41D0F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132"/>
            <a:ext cx="12192000" cy="6078071"/>
          </a:xfrm>
          <a:prstGeom prst="rect">
            <a:avLst/>
          </a:prstGeom>
        </p:spPr>
      </p:pic>
      <p:pic>
        <p:nvPicPr>
          <p:cNvPr id="3" name="Immagine 2" descr="Immagine che contiene testo, schermata, vestiti&#10;&#10;Descrizione generata automaticamente">
            <a:extLst>
              <a:ext uri="{FF2B5EF4-FFF2-40B4-BE49-F238E27FC236}">
                <a16:creationId xmlns:a16="http://schemas.microsoft.com/office/drawing/2014/main" id="{10E04AB9-0144-D491-C5E5-58747E72A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0983"/>
            <a:ext cx="12192000" cy="5618433"/>
          </a:xfrm>
          <a:prstGeom prst="rect">
            <a:avLst/>
          </a:prstGeom>
        </p:spPr>
      </p:pic>
      <p:pic>
        <p:nvPicPr>
          <p:cNvPr id="6" name="Immagine 5" descr="Immagine che contiene testo, schermata, biglietto da visita, Carattere&#10;&#10;Descrizione generata automaticamente">
            <a:extLst>
              <a:ext uri="{FF2B5EF4-FFF2-40B4-BE49-F238E27FC236}">
                <a16:creationId xmlns:a16="http://schemas.microsoft.com/office/drawing/2014/main" id="{62186B0A-84B7-8B80-1166-FE77B9F11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9416"/>
            <a:ext cx="12192000" cy="41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5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618A6CFF72B469E890540D2FF7C0D" ma:contentTypeVersion="3" ma:contentTypeDescription="Create a new document." ma:contentTypeScope="" ma:versionID="8411bd7b67214ac662141a42325bd619">
  <xsd:schema xmlns:xsd="http://www.w3.org/2001/XMLSchema" xmlns:xs="http://www.w3.org/2001/XMLSchema" xmlns:p="http://schemas.microsoft.com/office/2006/metadata/properties" xmlns:ns3="7e874280-2622-4183-980e-dc7c6381f493" targetNamespace="http://schemas.microsoft.com/office/2006/metadata/properties" ma:root="true" ma:fieldsID="b706556c16ba27614596cb57628341a5" ns3:_="">
    <xsd:import namespace="7e874280-2622-4183-980e-dc7c6381f4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874280-2622-4183-980e-dc7c6381f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E0EF95-F516-430D-BF5E-32C00F5B87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9ADA6-4FBC-4249-8A0E-FC3E0BF43523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7e874280-2622-4183-980e-dc7c6381f49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9C338DE-C688-4540-BABB-C116836F6B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874280-2622-4183-980e-dc7c6381f4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GUCCIARDO</dc:creator>
  <cp:lastModifiedBy>SIMONE GUCCIARDO</cp:lastModifiedBy>
  <cp:revision>2</cp:revision>
  <dcterms:created xsi:type="dcterms:W3CDTF">2024-03-18T18:02:06Z</dcterms:created>
  <dcterms:modified xsi:type="dcterms:W3CDTF">2024-03-20T19:00:07Z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0x010100562618A6CFF72B469E890540D2FF7C0D</vt:lpwstr>
  </property>
</Properties>
</file>